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9" r:id="rId4"/>
    <p:sldId id="258" r:id="rId5"/>
    <p:sldId id="259" r:id="rId6"/>
    <p:sldId id="324" r:id="rId7"/>
    <p:sldId id="325" r:id="rId8"/>
    <p:sldId id="301" r:id="rId9"/>
    <p:sldId id="302" r:id="rId10"/>
    <p:sldId id="303" r:id="rId11"/>
    <p:sldId id="304" r:id="rId12"/>
    <p:sldId id="305" r:id="rId13"/>
    <p:sldId id="260" r:id="rId14"/>
    <p:sldId id="261" r:id="rId15"/>
    <p:sldId id="262" r:id="rId16"/>
    <p:sldId id="263" r:id="rId17"/>
    <p:sldId id="264" r:id="rId18"/>
    <p:sldId id="300" r:id="rId19"/>
    <p:sldId id="310" r:id="rId20"/>
    <p:sldId id="311" r:id="rId21"/>
    <p:sldId id="267" r:id="rId22"/>
    <p:sldId id="268" r:id="rId23"/>
    <p:sldId id="312" r:id="rId24"/>
    <p:sldId id="313" r:id="rId25"/>
    <p:sldId id="269" r:id="rId26"/>
    <p:sldId id="270" r:id="rId27"/>
    <p:sldId id="271" r:id="rId28"/>
    <p:sldId id="272" r:id="rId29"/>
    <p:sldId id="314" r:id="rId30"/>
    <p:sldId id="315" r:id="rId31"/>
    <p:sldId id="306" r:id="rId32"/>
    <p:sldId id="273" r:id="rId33"/>
    <p:sldId id="274" r:id="rId34"/>
    <p:sldId id="275" r:id="rId35"/>
    <p:sldId id="276" r:id="rId36"/>
    <p:sldId id="277" r:id="rId37"/>
    <p:sldId id="326" r:id="rId38"/>
    <p:sldId id="327" r:id="rId39"/>
    <p:sldId id="278" r:id="rId40"/>
    <p:sldId id="279" r:id="rId41"/>
    <p:sldId id="280" r:id="rId42"/>
    <p:sldId id="316" r:id="rId43"/>
    <p:sldId id="317" r:id="rId44"/>
    <p:sldId id="281" r:id="rId45"/>
    <p:sldId id="318" r:id="rId46"/>
    <p:sldId id="319" r:id="rId47"/>
    <p:sldId id="283" r:id="rId48"/>
    <p:sldId id="284" r:id="rId49"/>
    <p:sldId id="285" r:id="rId50"/>
    <p:sldId id="322" r:id="rId51"/>
    <p:sldId id="323" r:id="rId52"/>
    <p:sldId id="286" r:id="rId53"/>
    <p:sldId id="287" r:id="rId54"/>
    <p:sldId id="288" r:id="rId55"/>
    <p:sldId id="289" r:id="rId56"/>
    <p:sldId id="320" r:id="rId57"/>
    <p:sldId id="321" r:id="rId58"/>
    <p:sldId id="307" r:id="rId59"/>
    <p:sldId id="290" r:id="rId60"/>
    <p:sldId id="291" r:id="rId61"/>
    <p:sldId id="292" r:id="rId62"/>
    <p:sldId id="308" r:id="rId63"/>
    <p:sldId id="293" r:id="rId64"/>
    <p:sldId id="299" r:id="rId65"/>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FF"/>
    <a:srgbClr val="FF0000"/>
    <a:srgbClr val="990000"/>
    <a:srgbClr val="1C1C1C"/>
    <a:srgbClr val="808080"/>
    <a:srgbClr val="B2B2B2"/>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5" autoAdjust="0"/>
    <p:restoredTop sz="94660"/>
  </p:normalViewPr>
  <p:slideViewPr>
    <p:cSldViewPr>
      <p:cViewPr varScale="1">
        <p:scale>
          <a:sx n="66" d="100"/>
          <a:sy n="66" d="100"/>
        </p:scale>
        <p:origin x="-66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379F8B05-5F13-4308-B39F-4201B98BE883}" type="slidenum">
              <a:rPr lang="en-US" altLang="zh-TW"/>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561A6FE4-2338-4CE0-97AC-2BF941EF6015}"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33BBEF55-FBFF-460B-8861-56F04E1B214F}"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F9F1CC2A-4790-4EB0-A368-5310F46B9B9C}" type="slidenum">
              <a:rPr lang="en-US" altLang="zh-TW"/>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FF177C7F-EBEA-4D9F-947D-D7D05A850FE3}" type="slidenum">
              <a:rPr lang="en-US" altLang="zh-TW"/>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7CC4783A-0EA8-4948-9E4F-5F10EDAC0615}" type="slidenum">
              <a:rPr lang="en-US" altLang="zh-TW"/>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p>
        </p:txBody>
      </p:sp>
      <p:sp>
        <p:nvSpPr>
          <p:cNvPr id="8" name="頁尾版面配置區 7"/>
          <p:cNvSpPr>
            <a:spLocks noGrp="1"/>
          </p:cNvSpPr>
          <p:nvPr>
            <p:ph type="ftr" sz="quarter" idx="11"/>
          </p:nvPr>
        </p:nvSpPr>
        <p:spPr/>
        <p:txBody>
          <a:bodyPr/>
          <a:lstStyle>
            <a:lvl1pPr>
              <a:defRPr/>
            </a:lvl1pPr>
          </a:lstStyle>
          <a:p>
            <a:endParaRPr lang="en-US" altLang="zh-TW"/>
          </a:p>
        </p:txBody>
      </p:sp>
      <p:sp>
        <p:nvSpPr>
          <p:cNvPr id="9" name="投影片編號版面配置區 8"/>
          <p:cNvSpPr>
            <a:spLocks noGrp="1"/>
          </p:cNvSpPr>
          <p:nvPr>
            <p:ph type="sldNum" sz="quarter" idx="12"/>
          </p:nvPr>
        </p:nvSpPr>
        <p:spPr/>
        <p:txBody>
          <a:bodyPr/>
          <a:lstStyle>
            <a:lvl1pPr>
              <a:defRPr/>
            </a:lvl1pPr>
          </a:lstStyle>
          <a:p>
            <a:fld id="{7D56737A-60B6-4262-9507-2A20B6B9ECF2}"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p>
        </p:txBody>
      </p:sp>
      <p:sp>
        <p:nvSpPr>
          <p:cNvPr id="4" name="頁尾版面配置區 3"/>
          <p:cNvSpPr>
            <a:spLocks noGrp="1"/>
          </p:cNvSpPr>
          <p:nvPr>
            <p:ph type="ftr" sz="quarter" idx="11"/>
          </p:nvPr>
        </p:nvSpPr>
        <p:spPr/>
        <p:txBody>
          <a:bodyPr/>
          <a:lstStyle>
            <a:lvl1pPr>
              <a:defRPr/>
            </a:lvl1pPr>
          </a:lstStyle>
          <a:p>
            <a:endParaRPr lang="en-US" altLang="zh-TW"/>
          </a:p>
        </p:txBody>
      </p:sp>
      <p:sp>
        <p:nvSpPr>
          <p:cNvPr id="5" name="投影片編號版面配置區 4"/>
          <p:cNvSpPr>
            <a:spLocks noGrp="1"/>
          </p:cNvSpPr>
          <p:nvPr>
            <p:ph type="sldNum" sz="quarter" idx="12"/>
          </p:nvPr>
        </p:nvSpPr>
        <p:spPr/>
        <p:txBody>
          <a:bodyPr/>
          <a:lstStyle>
            <a:lvl1pPr>
              <a:defRPr/>
            </a:lvl1pPr>
          </a:lstStyle>
          <a:p>
            <a:fld id="{7CF24BA4-6B3C-404E-AA86-44C1E8AE2A0B}"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p>
        </p:txBody>
      </p:sp>
      <p:sp>
        <p:nvSpPr>
          <p:cNvPr id="3" name="頁尾版面配置區 2"/>
          <p:cNvSpPr>
            <a:spLocks noGrp="1"/>
          </p:cNvSpPr>
          <p:nvPr>
            <p:ph type="ftr" sz="quarter" idx="11"/>
          </p:nvPr>
        </p:nvSpPr>
        <p:spPr/>
        <p:txBody>
          <a:bodyPr/>
          <a:lstStyle>
            <a:lvl1pPr>
              <a:defRPr/>
            </a:lvl1pPr>
          </a:lstStyle>
          <a:p>
            <a:endParaRPr lang="en-US" altLang="zh-TW"/>
          </a:p>
        </p:txBody>
      </p:sp>
      <p:sp>
        <p:nvSpPr>
          <p:cNvPr id="4" name="投影片編號版面配置區 3"/>
          <p:cNvSpPr>
            <a:spLocks noGrp="1"/>
          </p:cNvSpPr>
          <p:nvPr>
            <p:ph type="sldNum" sz="quarter" idx="12"/>
          </p:nvPr>
        </p:nvSpPr>
        <p:spPr/>
        <p:txBody>
          <a:bodyPr/>
          <a:lstStyle>
            <a:lvl1pPr>
              <a:defRPr/>
            </a:lvl1pPr>
          </a:lstStyle>
          <a:p>
            <a:fld id="{5EC45A0E-8A5D-4B96-BF4A-78DA288F5756}"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5DCC62E3-9C7E-4559-9B50-C3A9F664C31A}"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951B17A4-8313-456D-B7ED-28C77CC9567F}"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0927DFD-5B8A-40AB-9EB2-B8E7033C9D7C}"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itchFamily="34" charset="0"/>
          <a:ea typeface="新細明體" pitchFamily="18" charset="-120"/>
        </a:defRPr>
      </a:lvl2pPr>
      <a:lvl3pPr algn="ctr" rtl="0" fontAlgn="base">
        <a:spcBef>
          <a:spcPct val="0"/>
        </a:spcBef>
        <a:spcAft>
          <a:spcPct val="0"/>
        </a:spcAft>
        <a:defRPr kumimoji="1" sz="4400">
          <a:solidFill>
            <a:schemeClr val="tx2"/>
          </a:solidFill>
          <a:latin typeface="Arial" pitchFamily="34" charset="0"/>
          <a:ea typeface="新細明體" pitchFamily="18" charset="-120"/>
        </a:defRPr>
      </a:lvl3pPr>
      <a:lvl4pPr algn="ctr" rtl="0" fontAlgn="base">
        <a:spcBef>
          <a:spcPct val="0"/>
        </a:spcBef>
        <a:spcAft>
          <a:spcPct val="0"/>
        </a:spcAft>
        <a:defRPr kumimoji="1" sz="4400">
          <a:solidFill>
            <a:schemeClr val="tx2"/>
          </a:solidFill>
          <a:latin typeface="Arial" pitchFamily="34" charset="0"/>
          <a:ea typeface="新細明體" pitchFamily="18" charset="-120"/>
        </a:defRPr>
      </a:lvl4pPr>
      <a:lvl5pPr algn="ctr" rtl="0" fontAlgn="base">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8.png"/><Relationship Id="rId7" Type="http://schemas.openxmlformats.org/officeDocument/2006/relationships/image" Target="../media/image39.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1.jpe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80.png"/><Relationship Id="rId7" Type="http://schemas.openxmlformats.org/officeDocument/2006/relationships/image" Target="../media/image78.pn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76.png"/></Relationships>
</file>

<file path=ppt/slides/_rels/slide3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1.png"/><Relationship Id="rId4" Type="http://schemas.openxmlformats.org/officeDocument/2006/relationships/image" Target="../media/image76.png"/></Relationships>
</file>

<file path=ppt/slides/_rels/slide3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1.png"/><Relationship Id="rId4" Type="http://schemas.openxmlformats.org/officeDocument/2006/relationships/image" Target="../media/image76.png"/></Relationships>
</file>

<file path=ppt/slides/_rels/slide3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3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64.jpe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4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4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44.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9.png"/><Relationship Id="rId7" Type="http://schemas.openxmlformats.org/officeDocument/2006/relationships/image" Target="../media/image22.png"/><Relationship Id="rId2" Type="http://schemas.openxmlformats.org/officeDocument/2006/relationships/image" Target="../media/image98.jpe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 Id="rId9" Type="http://schemas.openxmlformats.org/officeDocument/2006/relationships/image" Target="../media/image104.png"/></Relationships>
</file>

<file path=ppt/slides/_rels/slide4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4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jpeg"/><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109.png"/></Relationships>
</file>

<file path=ppt/slides/_rels/slide4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7.jpeg"/><Relationship Id="rId1" Type="http://schemas.openxmlformats.org/officeDocument/2006/relationships/slideLayout" Target="../slideLayouts/slideLayout2.xml"/><Relationship Id="rId5" Type="http://schemas.openxmlformats.org/officeDocument/2006/relationships/image" Target="../media/image112.png"/><Relationship Id="rId4" Type="http://schemas.openxmlformats.org/officeDocument/2006/relationships/image" Target="../media/image111.png"/></Relationships>
</file>

<file path=ppt/slides/_rels/slide4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jpeg"/><Relationship Id="rId1" Type="http://schemas.openxmlformats.org/officeDocument/2006/relationships/slideLayout" Target="../slideLayouts/slideLayout2.xml"/><Relationship Id="rId5" Type="http://schemas.openxmlformats.org/officeDocument/2006/relationships/image" Target="../media/image115.jpeg"/><Relationship Id="rId4" Type="http://schemas.openxmlformats.org/officeDocument/2006/relationships/image" Target="../media/image10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0.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52.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18.jpeg"/><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21.png"/><Relationship Id="rId10" Type="http://schemas.openxmlformats.org/officeDocument/2006/relationships/image" Target="../media/image126.png"/><Relationship Id="rId4" Type="http://schemas.openxmlformats.org/officeDocument/2006/relationships/image" Target="../media/image120.png"/><Relationship Id="rId9" Type="http://schemas.openxmlformats.org/officeDocument/2006/relationships/image" Target="../media/image125.png"/></Relationships>
</file>

<file path=ppt/slides/_rels/slide53.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134.png"/><Relationship Id="rId18" Type="http://schemas.openxmlformats.org/officeDocument/2006/relationships/image" Target="../media/image139.png"/><Relationship Id="rId3" Type="http://schemas.openxmlformats.org/officeDocument/2006/relationships/image" Target="../media/image121.png"/><Relationship Id="rId7" Type="http://schemas.openxmlformats.org/officeDocument/2006/relationships/image" Target="../media/image128.png"/><Relationship Id="rId12" Type="http://schemas.openxmlformats.org/officeDocument/2006/relationships/image" Target="../media/image133.png"/><Relationship Id="rId17" Type="http://schemas.openxmlformats.org/officeDocument/2006/relationships/image" Target="../media/image138.png"/><Relationship Id="rId2" Type="http://schemas.openxmlformats.org/officeDocument/2006/relationships/image" Target="../media/image118.jpeg"/><Relationship Id="rId16" Type="http://schemas.openxmlformats.org/officeDocument/2006/relationships/image" Target="../media/image137.png"/><Relationship Id="rId1" Type="http://schemas.openxmlformats.org/officeDocument/2006/relationships/slideLayout" Target="../slideLayouts/slideLayout2.xml"/><Relationship Id="rId6" Type="http://schemas.openxmlformats.org/officeDocument/2006/relationships/image" Target="../media/image127.png"/><Relationship Id="rId11" Type="http://schemas.openxmlformats.org/officeDocument/2006/relationships/image" Target="../media/image132.png"/><Relationship Id="rId5" Type="http://schemas.openxmlformats.org/officeDocument/2006/relationships/image" Target="../media/image124.png"/><Relationship Id="rId15" Type="http://schemas.openxmlformats.org/officeDocument/2006/relationships/image" Target="../media/image136.png"/><Relationship Id="rId10" Type="http://schemas.openxmlformats.org/officeDocument/2006/relationships/image" Target="../media/image131.png"/><Relationship Id="rId4" Type="http://schemas.openxmlformats.org/officeDocument/2006/relationships/image" Target="../media/image120.png"/><Relationship Id="rId9" Type="http://schemas.openxmlformats.org/officeDocument/2006/relationships/image" Target="../media/image130.png"/><Relationship Id="rId14" Type="http://schemas.openxmlformats.org/officeDocument/2006/relationships/image" Target="../media/image135.png"/></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0.jpeg"/><Relationship Id="rId1" Type="http://schemas.openxmlformats.org/officeDocument/2006/relationships/slideLayout" Target="../slideLayouts/slideLayout2.xml"/><Relationship Id="rId5" Type="http://schemas.openxmlformats.org/officeDocument/2006/relationships/image" Target="../media/image142.png"/><Relationship Id="rId4" Type="http://schemas.openxmlformats.org/officeDocument/2006/relationships/image" Target="../media/image141.png"/></Relationships>
</file>

<file path=ppt/slides/_rels/slide55.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image" Target="../media/image144.png"/><Relationship Id="rId7" Type="http://schemas.openxmlformats.org/officeDocument/2006/relationships/image" Target="../media/image148.png"/><Relationship Id="rId2" Type="http://schemas.openxmlformats.org/officeDocument/2006/relationships/image" Target="../media/image143.jpeg"/><Relationship Id="rId1" Type="http://schemas.openxmlformats.org/officeDocument/2006/relationships/slideLayout" Target="../slideLayouts/slideLayout2.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png"/></Relationships>
</file>

<file path=ppt/slides/_rels/slide5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1.png"/></Relationships>
</file>

<file path=ppt/slides/_rels/slide58.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4.jpeg"/><Relationship Id="rId1" Type="http://schemas.openxmlformats.org/officeDocument/2006/relationships/slideLayout" Target="../slideLayouts/slideLayout2.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s>
</file>

<file path=ppt/slides/_rels/slide62.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43.jpeg"/><Relationship Id="rId1" Type="http://schemas.openxmlformats.org/officeDocument/2006/relationships/slideLayout" Target="../slideLayouts/slideLayout2.xml"/><Relationship Id="rId5" Type="http://schemas.openxmlformats.org/officeDocument/2006/relationships/image" Target="../media/image162.png"/><Relationship Id="rId4" Type="http://schemas.openxmlformats.org/officeDocument/2006/relationships/image" Target="../media/image161.emf"/></Relationships>
</file>

<file path=ppt/slides/_rels/slide64.xml.rels><?xml version="1.0" encoding="UTF-8" standalone="yes"?>
<Relationships xmlns="http://schemas.openxmlformats.org/package/2006/relationships"><Relationship Id="rId8" Type="http://schemas.openxmlformats.org/officeDocument/2006/relationships/image" Target="../media/image169.png"/><Relationship Id="rId3" Type="http://schemas.openxmlformats.org/officeDocument/2006/relationships/image" Target="../media/image164.png"/><Relationship Id="rId7" Type="http://schemas.openxmlformats.org/officeDocument/2006/relationships/image" Target="../media/image168.png"/><Relationship Id="rId2" Type="http://schemas.openxmlformats.org/officeDocument/2006/relationships/image" Target="../media/image163.jpeg"/><Relationship Id="rId1" Type="http://schemas.openxmlformats.org/officeDocument/2006/relationships/slideLayout" Target="../slideLayouts/slideLayout2.xml"/><Relationship Id="rId6" Type="http://schemas.openxmlformats.org/officeDocument/2006/relationships/image" Target="../media/image167.png"/><Relationship Id="rId5" Type="http://schemas.openxmlformats.org/officeDocument/2006/relationships/image" Target="../media/image166.png"/><Relationship Id="rId4" Type="http://schemas.openxmlformats.org/officeDocument/2006/relationships/image" Target="../media/image165.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5" name="Picture 17" descr="3"/>
          <p:cNvPicPr>
            <a:picLocks noChangeAspect="1" noChangeArrowheads="1"/>
          </p:cNvPicPr>
          <p:nvPr/>
        </p:nvPicPr>
        <p:blipFill>
          <a:blip r:embed="rId2" cstate="screen"/>
          <a:srcRect/>
          <a:stretch>
            <a:fillRect/>
          </a:stretch>
        </p:blipFill>
        <p:spPr bwMode="auto">
          <a:xfrm>
            <a:off x="0" y="-26988"/>
            <a:ext cx="9144000" cy="6854826"/>
          </a:xfrm>
          <a:prstGeom prst="rect">
            <a:avLst/>
          </a:prstGeom>
          <a:noFill/>
        </p:spPr>
      </p:pic>
      <p:pic>
        <p:nvPicPr>
          <p:cNvPr id="2054" name="Picture 6" descr="2"/>
          <p:cNvPicPr>
            <a:picLocks noChangeAspect="1" noChangeArrowheads="1"/>
          </p:cNvPicPr>
          <p:nvPr/>
        </p:nvPicPr>
        <p:blipFill>
          <a:blip r:embed="rId3" cstate="screen"/>
          <a:srcRect/>
          <a:stretch>
            <a:fillRect/>
          </a:stretch>
        </p:blipFill>
        <p:spPr bwMode="auto">
          <a:xfrm>
            <a:off x="0" y="-26988"/>
            <a:ext cx="9144000" cy="6884988"/>
          </a:xfrm>
          <a:prstGeom prst="rect">
            <a:avLst/>
          </a:prstGeom>
          <a:noFill/>
        </p:spPr>
      </p:pic>
      <p:pic>
        <p:nvPicPr>
          <p:cNvPr id="2053" name="Picture 5" descr="4"/>
          <p:cNvPicPr>
            <a:picLocks noChangeAspect="1" noChangeArrowheads="1"/>
          </p:cNvPicPr>
          <p:nvPr/>
        </p:nvPicPr>
        <p:blipFill>
          <a:blip r:embed="rId4" cstate="screen"/>
          <a:srcRect/>
          <a:stretch>
            <a:fillRect/>
          </a:stretch>
        </p:blipFill>
        <p:spPr bwMode="auto">
          <a:xfrm>
            <a:off x="4140200" y="4581525"/>
            <a:ext cx="388938" cy="431800"/>
          </a:xfrm>
          <a:prstGeom prst="rect">
            <a:avLst/>
          </a:prstGeom>
          <a:noFill/>
        </p:spPr>
      </p:pic>
      <p:pic>
        <p:nvPicPr>
          <p:cNvPr id="2059" name="Picture 11" descr="6"/>
          <p:cNvPicPr>
            <a:picLocks noChangeAspect="1" noChangeArrowheads="1"/>
          </p:cNvPicPr>
          <p:nvPr/>
        </p:nvPicPr>
        <p:blipFill>
          <a:blip r:embed="rId5" cstate="screen"/>
          <a:srcRect/>
          <a:stretch>
            <a:fillRect/>
          </a:stretch>
        </p:blipFill>
        <p:spPr bwMode="auto">
          <a:xfrm>
            <a:off x="398463" y="693738"/>
            <a:ext cx="5686425" cy="431800"/>
          </a:xfrm>
          <a:prstGeom prst="rect">
            <a:avLst/>
          </a:prstGeom>
          <a:noFill/>
        </p:spPr>
      </p:pic>
      <p:pic>
        <p:nvPicPr>
          <p:cNvPr id="2060" name="Picture 12" descr="4"/>
          <p:cNvPicPr>
            <a:picLocks noChangeAspect="1" noChangeArrowheads="1"/>
          </p:cNvPicPr>
          <p:nvPr/>
        </p:nvPicPr>
        <p:blipFill>
          <a:blip r:embed="rId6" cstate="screen"/>
          <a:srcRect/>
          <a:stretch>
            <a:fillRect/>
          </a:stretch>
        </p:blipFill>
        <p:spPr bwMode="auto">
          <a:xfrm>
            <a:off x="5724525" y="3263900"/>
            <a:ext cx="2817813" cy="2901950"/>
          </a:xfrm>
          <a:prstGeom prst="rect">
            <a:avLst/>
          </a:prstGeom>
          <a:noFill/>
        </p:spPr>
      </p:pic>
      <p:pic>
        <p:nvPicPr>
          <p:cNvPr id="2061" name="Picture 13" descr="9"/>
          <p:cNvPicPr>
            <a:picLocks noChangeAspect="1" noChangeArrowheads="1"/>
          </p:cNvPicPr>
          <p:nvPr/>
        </p:nvPicPr>
        <p:blipFill>
          <a:blip r:embed="rId7" cstate="screen"/>
          <a:srcRect/>
          <a:stretch>
            <a:fillRect/>
          </a:stretch>
        </p:blipFill>
        <p:spPr bwMode="auto">
          <a:xfrm>
            <a:off x="3851275" y="3284538"/>
            <a:ext cx="3384550" cy="3109912"/>
          </a:xfrm>
          <a:prstGeom prst="rect">
            <a:avLst/>
          </a:prstGeom>
          <a:noFill/>
        </p:spPr>
      </p:pic>
      <p:pic>
        <p:nvPicPr>
          <p:cNvPr id="2062" name="Picture 14" descr="10"/>
          <p:cNvPicPr>
            <a:picLocks noChangeAspect="1" noChangeArrowheads="1"/>
          </p:cNvPicPr>
          <p:nvPr/>
        </p:nvPicPr>
        <p:blipFill>
          <a:blip r:embed="rId8" cstate="screen"/>
          <a:srcRect/>
          <a:stretch>
            <a:fillRect/>
          </a:stretch>
        </p:blipFill>
        <p:spPr bwMode="auto">
          <a:xfrm>
            <a:off x="-1260475" y="2997200"/>
            <a:ext cx="5616575" cy="3281363"/>
          </a:xfrm>
          <a:prstGeom prst="rect">
            <a:avLst/>
          </a:prstGeom>
          <a:noFill/>
        </p:spPr>
      </p:pic>
      <p:pic>
        <p:nvPicPr>
          <p:cNvPr id="2063" name="Picture 15" descr="2"/>
          <p:cNvPicPr>
            <a:picLocks noChangeAspect="1" noChangeArrowheads="1"/>
          </p:cNvPicPr>
          <p:nvPr/>
        </p:nvPicPr>
        <p:blipFill>
          <a:blip r:embed="rId9" cstate="screen"/>
          <a:srcRect/>
          <a:stretch>
            <a:fillRect/>
          </a:stretch>
        </p:blipFill>
        <p:spPr bwMode="auto">
          <a:xfrm>
            <a:off x="3132138" y="4292600"/>
            <a:ext cx="1166812" cy="1535113"/>
          </a:xfrm>
          <a:prstGeom prst="rect">
            <a:avLst/>
          </a:prstGeom>
          <a:noFill/>
        </p:spPr>
      </p:pic>
      <p:pic>
        <p:nvPicPr>
          <p:cNvPr id="2064" name="Picture 16" descr="11"/>
          <p:cNvPicPr>
            <a:picLocks noChangeAspect="1" noChangeArrowheads="1"/>
          </p:cNvPicPr>
          <p:nvPr/>
        </p:nvPicPr>
        <p:blipFill>
          <a:blip r:embed="rId10" cstate="screen"/>
          <a:srcRect/>
          <a:stretch>
            <a:fillRect/>
          </a:stretch>
        </p:blipFill>
        <p:spPr bwMode="auto">
          <a:xfrm>
            <a:off x="4500563" y="4076700"/>
            <a:ext cx="1036637" cy="9763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7778E-7 7.44853E-7 C -0.02569 0.00324 -0.05173 0.00463 -0.0776 0.00625 C -0.09166 0.00717 -0.1092 0.00787 -0.12361 0.00949 C -0.12708 0.00995 -0.1342 0.01111 -0.1342 0.01111 " pathEditMode="relative" ptsTypes="fffA">
                                      <p:cBhvr>
                                        <p:cTn id="6" dur="2000" fill="hold"/>
                                        <p:tgtEl>
                                          <p:spTgt spid="2060"/>
                                        </p:tgtEl>
                                        <p:attrNameLst>
                                          <p:attrName>ppt_x</p:attrName>
                                          <p:attrName>ppt_y</p:attrName>
                                        </p:attrNameLst>
                                      </p:cBhvr>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2060"/>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2061"/>
                                        </p:tgtEl>
                                        <p:attrNameLst>
                                          <p:attrName>style.visibility</p:attrName>
                                        </p:attrNameLst>
                                      </p:cBhvr>
                                      <p:to>
                                        <p:strVal val="visible"/>
                                      </p:to>
                                    </p:se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064"/>
                                        </p:tgtEl>
                                        <p:attrNameLst>
                                          <p:attrName>style.visibility</p:attrName>
                                        </p:attrNameLst>
                                      </p:cBhvr>
                                      <p:to>
                                        <p:strVal val="visible"/>
                                      </p:to>
                                    </p:set>
                                    <p:animEffect transition="in" filter="fade">
                                      <p:cBhvr>
                                        <p:cTn id="15" dur="2000"/>
                                        <p:tgtEl>
                                          <p:spTgt spid="2064"/>
                                        </p:tgtEl>
                                      </p:cBhvr>
                                    </p:animEffect>
                                  </p:childTnLst>
                                </p:cTn>
                              </p:par>
                            </p:childTnLst>
                          </p:cTn>
                        </p:par>
                        <p:par>
                          <p:cTn id="16" fill="hold">
                            <p:stCondLst>
                              <p:cond delay="4000"/>
                            </p:stCondLst>
                            <p:childTnLst>
                              <p:par>
                                <p:cTn id="17" presetID="26" presetClass="emph" presetSubtype="0" repeatCount="3000" fill="hold" nodeType="afterEffect">
                                  <p:stCondLst>
                                    <p:cond delay="0"/>
                                  </p:stCondLst>
                                  <p:childTnLst>
                                    <p:animEffect transition="out" filter="fade">
                                      <p:cBhvr>
                                        <p:cTn id="18" dur="1000" tmFilter="0, 0; .2, .5; .8, .5; 1, 0"/>
                                        <p:tgtEl>
                                          <p:spTgt spid="2064"/>
                                        </p:tgtEl>
                                      </p:cBhvr>
                                    </p:animEffect>
                                    <p:animScale>
                                      <p:cBhvr>
                                        <p:cTn id="19" dur="500" autoRev="1" fill="hold"/>
                                        <p:tgtEl>
                                          <p:spTgt spid="2064"/>
                                        </p:tgtEl>
                                      </p:cBhvr>
                                      <p:by x="105000" y="105000"/>
                                    </p:animScale>
                                  </p:childTnLst>
                                </p:cTn>
                              </p:par>
                            </p:childTnLst>
                          </p:cTn>
                        </p:par>
                        <p:par>
                          <p:cTn id="20" fill="hold">
                            <p:stCondLst>
                              <p:cond delay="7000"/>
                            </p:stCondLst>
                            <p:childTnLst>
                              <p:par>
                                <p:cTn id="21" presetID="21" presetClass="entr" presetSubtype="4" fill="hold" nodeType="afterEffect">
                                  <p:stCondLst>
                                    <p:cond delay="0"/>
                                  </p:stCondLst>
                                  <p:childTnLst>
                                    <p:set>
                                      <p:cBhvr>
                                        <p:cTn id="22" dur="1" fill="hold">
                                          <p:stCondLst>
                                            <p:cond delay="0"/>
                                          </p:stCondLst>
                                        </p:cTn>
                                        <p:tgtEl>
                                          <p:spTgt spid="2062"/>
                                        </p:tgtEl>
                                        <p:attrNameLst>
                                          <p:attrName>style.visibility</p:attrName>
                                        </p:attrNameLst>
                                      </p:cBhvr>
                                      <p:to>
                                        <p:strVal val="visible"/>
                                      </p:to>
                                    </p:set>
                                    <p:animEffect transition="in" filter="wheel(4)">
                                      <p:cBhvr>
                                        <p:cTn id="23" dur="2000"/>
                                        <p:tgtEl>
                                          <p:spTgt spid="2062"/>
                                        </p:tgtEl>
                                      </p:cBhvr>
                                    </p:animEffect>
                                  </p:childTnLst>
                                </p:cTn>
                              </p:par>
                            </p:childTnLst>
                          </p:cTn>
                        </p:par>
                        <p:par>
                          <p:cTn id="24" fill="hold">
                            <p:stCondLst>
                              <p:cond delay="9000"/>
                            </p:stCondLst>
                            <p:childTnLst>
                              <p:par>
                                <p:cTn id="25" presetID="10" presetClass="entr" presetSubtype="0" fill="hold" nodeType="afterEffect">
                                  <p:stCondLst>
                                    <p:cond delay="0"/>
                                  </p:stCondLst>
                                  <p:childTnLst>
                                    <p:set>
                                      <p:cBhvr>
                                        <p:cTn id="26" dur="1" fill="hold">
                                          <p:stCondLst>
                                            <p:cond delay="0"/>
                                          </p:stCondLst>
                                        </p:cTn>
                                        <p:tgtEl>
                                          <p:spTgt spid="2063"/>
                                        </p:tgtEl>
                                        <p:attrNameLst>
                                          <p:attrName>style.visibility</p:attrName>
                                        </p:attrNameLst>
                                      </p:cBhvr>
                                      <p:to>
                                        <p:strVal val="visible"/>
                                      </p:to>
                                    </p:set>
                                    <p:animEffect transition="in" filter="fade">
                                      <p:cBhvr>
                                        <p:cTn id="27" dur="2000"/>
                                        <p:tgtEl>
                                          <p:spTgt spid="2063"/>
                                        </p:tgtEl>
                                      </p:cBhvr>
                                    </p:animEffect>
                                  </p:childTnLst>
                                </p:cTn>
                              </p:par>
                            </p:childTnLst>
                          </p:cTn>
                        </p:par>
                        <p:par>
                          <p:cTn id="28" fill="hold">
                            <p:stCondLst>
                              <p:cond delay="11000"/>
                            </p:stCondLst>
                            <p:childTnLst>
                              <p:par>
                                <p:cTn id="29" presetID="53" presetClass="entr" presetSubtype="0" fill="hold" nodeType="afterEffect">
                                  <p:stCondLst>
                                    <p:cond delay="0"/>
                                  </p:stCondLst>
                                  <p:childTnLst>
                                    <p:set>
                                      <p:cBhvr>
                                        <p:cTn id="30" dur="1" fill="hold">
                                          <p:stCondLst>
                                            <p:cond delay="0"/>
                                          </p:stCondLst>
                                        </p:cTn>
                                        <p:tgtEl>
                                          <p:spTgt spid="2059"/>
                                        </p:tgtEl>
                                        <p:attrNameLst>
                                          <p:attrName>style.visibility</p:attrName>
                                        </p:attrNameLst>
                                      </p:cBhvr>
                                      <p:to>
                                        <p:strVal val="visible"/>
                                      </p:to>
                                    </p:set>
                                    <p:anim calcmode="lin" valueType="num">
                                      <p:cBhvr>
                                        <p:cTn id="31" dur="2000" fill="hold"/>
                                        <p:tgtEl>
                                          <p:spTgt spid="2059"/>
                                        </p:tgtEl>
                                        <p:attrNameLst>
                                          <p:attrName>ppt_w</p:attrName>
                                        </p:attrNameLst>
                                      </p:cBhvr>
                                      <p:tavLst>
                                        <p:tav tm="0">
                                          <p:val>
                                            <p:fltVal val="0"/>
                                          </p:val>
                                        </p:tav>
                                        <p:tav tm="100000">
                                          <p:val>
                                            <p:strVal val="#ppt_w"/>
                                          </p:val>
                                        </p:tav>
                                      </p:tavLst>
                                    </p:anim>
                                    <p:anim calcmode="lin" valueType="num">
                                      <p:cBhvr>
                                        <p:cTn id="32" dur="2000" fill="hold"/>
                                        <p:tgtEl>
                                          <p:spTgt spid="2059"/>
                                        </p:tgtEl>
                                        <p:attrNameLst>
                                          <p:attrName>ppt_h</p:attrName>
                                        </p:attrNameLst>
                                      </p:cBhvr>
                                      <p:tavLst>
                                        <p:tav tm="0">
                                          <p:val>
                                            <p:fltVal val="0"/>
                                          </p:val>
                                        </p:tav>
                                        <p:tav tm="100000">
                                          <p:val>
                                            <p:strVal val="#ppt_h"/>
                                          </p:val>
                                        </p:tav>
                                      </p:tavLst>
                                    </p:anim>
                                    <p:animEffect transition="in" filter="fade">
                                      <p:cBhvr>
                                        <p:cTn id="33" dur="2000"/>
                                        <p:tgtEl>
                                          <p:spTgt spid="2059"/>
                                        </p:tgtEl>
                                      </p:cBhvr>
                                    </p:animEffect>
                                  </p:childTnLst>
                                </p:cTn>
                              </p:par>
                            </p:childTnLst>
                          </p:cTn>
                        </p:par>
                        <p:par>
                          <p:cTn id="34" fill="hold">
                            <p:stCondLst>
                              <p:cond delay="13000"/>
                            </p:stCondLst>
                            <p:childTnLst>
                              <p:par>
                                <p:cTn id="35" presetID="10" presetClass="exit" presetSubtype="0" fill="hold" nodeType="afterEffect">
                                  <p:stCondLst>
                                    <p:cond delay="0"/>
                                  </p:stCondLst>
                                  <p:childTnLst>
                                    <p:animEffect transition="out" filter="fade">
                                      <p:cBhvr>
                                        <p:cTn id="36" dur="2000"/>
                                        <p:tgtEl>
                                          <p:spTgt spid="2054"/>
                                        </p:tgtEl>
                                      </p:cBhvr>
                                    </p:animEffect>
                                    <p:set>
                                      <p:cBhvr>
                                        <p:cTn id="37" dur="1" fill="hold">
                                          <p:stCondLst>
                                            <p:cond delay="1999"/>
                                          </p:stCondLst>
                                        </p:cTn>
                                        <p:tgtEl>
                                          <p:spTgt spid="20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94" name="Picture 18" descr="10"/>
          <p:cNvPicPr>
            <a:picLocks noChangeAspect="1" noChangeArrowheads="1"/>
          </p:cNvPicPr>
          <p:nvPr/>
        </p:nvPicPr>
        <p:blipFill>
          <a:blip r:embed="rId2" cstate="screen"/>
          <a:srcRect/>
          <a:stretch>
            <a:fillRect/>
          </a:stretch>
        </p:blipFill>
        <p:spPr bwMode="auto">
          <a:xfrm>
            <a:off x="0" y="-25400"/>
            <a:ext cx="9144000" cy="6883400"/>
          </a:xfrm>
          <a:prstGeom prst="rect">
            <a:avLst/>
          </a:prstGeom>
          <a:noFill/>
        </p:spPr>
      </p:pic>
      <p:pic>
        <p:nvPicPr>
          <p:cNvPr id="50180" name="Picture 4" descr="9"/>
          <p:cNvPicPr>
            <a:picLocks noChangeAspect="1" noChangeArrowheads="1"/>
          </p:cNvPicPr>
          <p:nvPr/>
        </p:nvPicPr>
        <p:blipFill>
          <a:blip r:embed="rId3" cstate="screen"/>
          <a:srcRect/>
          <a:stretch>
            <a:fillRect/>
          </a:stretch>
        </p:blipFill>
        <p:spPr bwMode="auto">
          <a:xfrm>
            <a:off x="0" y="0"/>
            <a:ext cx="9144000" cy="6883400"/>
          </a:xfrm>
          <a:prstGeom prst="rect">
            <a:avLst/>
          </a:prstGeom>
          <a:noFill/>
        </p:spPr>
      </p:pic>
      <p:pic>
        <p:nvPicPr>
          <p:cNvPr id="50181" name="Picture 5" descr="32"/>
          <p:cNvPicPr>
            <a:picLocks noChangeAspect="1" noChangeArrowheads="1"/>
          </p:cNvPicPr>
          <p:nvPr/>
        </p:nvPicPr>
        <p:blipFill>
          <a:blip r:embed="rId4" cstate="screen"/>
          <a:srcRect/>
          <a:stretch>
            <a:fillRect/>
          </a:stretch>
        </p:blipFill>
        <p:spPr bwMode="auto">
          <a:xfrm>
            <a:off x="2990850" y="765175"/>
            <a:ext cx="136525" cy="360363"/>
          </a:xfrm>
          <a:prstGeom prst="rect">
            <a:avLst/>
          </a:prstGeom>
          <a:noFill/>
        </p:spPr>
      </p:pic>
      <p:sp>
        <p:nvSpPr>
          <p:cNvPr id="2" name="等腰三角形 1"/>
          <p:cNvSpPr/>
          <p:nvPr/>
        </p:nvSpPr>
        <p:spPr>
          <a:xfrm>
            <a:off x="3059113" y="2673350"/>
            <a:ext cx="2773362" cy="3816350"/>
          </a:xfrm>
          <a:prstGeom prst="triangle">
            <a:avLst>
              <a:gd name="adj" fmla="val 48241"/>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0188" name="矩形 2"/>
          <p:cNvSpPr>
            <a:spLocks noChangeArrowheads="1"/>
          </p:cNvSpPr>
          <p:nvPr/>
        </p:nvSpPr>
        <p:spPr bwMode="auto">
          <a:xfrm>
            <a:off x="1763713" y="1341438"/>
            <a:ext cx="5543550" cy="946150"/>
          </a:xfrm>
          <a:prstGeom prst="rect">
            <a:avLst/>
          </a:prstGeom>
          <a:noFill/>
          <a:ln w="9525">
            <a:noFill/>
            <a:miter lim="800000"/>
            <a:headEnd/>
            <a:tailEnd/>
          </a:ln>
        </p:spPr>
        <p:txBody>
          <a:bodyPr>
            <a:spAutoFit/>
          </a:bodyPr>
          <a:lstStyle/>
          <a:p>
            <a:r>
              <a:rPr kumimoji="0" lang="zh-TW" altLang="en-US" sz="2800">
                <a:latin typeface="Times New Roman" pitchFamily="18" charset="0"/>
                <a:ea typeface="標楷體" pitchFamily="65" charset="-120"/>
                <a:cs typeface="Times New Roman" pitchFamily="18" charset="0"/>
              </a:rPr>
              <a:t>至少有</a:t>
            </a:r>
            <a:r>
              <a:rPr kumimoji="0" lang="zh-TW" altLang="en-US" sz="2800">
                <a:solidFill>
                  <a:srgbClr val="FF0000"/>
                </a:solidFill>
                <a:latin typeface="Times New Roman" pitchFamily="18" charset="0"/>
                <a:ea typeface="標楷體" pitchFamily="65" charset="-120"/>
                <a:cs typeface="Times New Roman" pitchFamily="18" charset="0"/>
              </a:rPr>
              <a:t>兩邊等長</a:t>
            </a:r>
            <a:r>
              <a:rPr kumimoji="0" lang="zh-TW" altLang="en-US" sz="2800">
                <a:latin typeface="Times New Roman" pitchFamily="18" charset="0"/>
                <a:ea typeface="標楷體" pitchFamily="65" charset="-120"/>
                <a:cs typeface="Times New Roman" pitchFamily="18" charset="0"/>
              </a:rPr>
              <a:t>或相等的三角形， 因此會有</a:t>
            </a:r>
            <a:r>
              <a:rPr kumimoji="0" lang="en-US" altLang="zh-TW" sz="2800">
                <a:solidFill>
                  <a:srgbClr val="000099"/>
                </a:solidFill>
                <a:latin typeface="Times New Roman" pitchFamily="18" charset="0"/>
                <a:ea typeface="標楷體" pitchFamily="65" charset="-120"/>
                <a:cs typeface="Times New Roman" pitchFamily="18" charset="0"/>
              </a:rPr>
              <a:t>2</a:t>
            </a:r>
            <a:r>
              <a:rPr kumimoji="0" lang="zh-TW" altLang="en-US" sz="2800">
                <a:solidFill>
                  <a:srgbClr val="000099"/>
                </a:solidFill>
                <a:latin typeface="Times New Roman" pitchFamily="18" charset="0"/>
                <a:ea typeface="標楷體" pitchFamily="65" charset="-120"/>
                <a:cs typeface="Times New Roman" pitchFamily="18" charset="0"/>
              </a:rPr>
              <a:t>個角相等</a:t>
            </a:r>
            <a:r>
              <a:rPr kumimoji="0" lang="zh-TW" altLang="en-US" sz="2800">
                <a:latin typeface="Times New Roman" pitchFamily="18" charset="0"/>
                <a:ea typeface="標楷體" pitchFamily="65" charset="-120"/>
                <a:cs typeface="Times New Roman" pitchFamily="18" charset="0"/>
              </a:rPr>
              <a:t>。</a:t>
            </a:r>
          </a:p>
        </p:txBody>
      </p:sp>
      <p:cxnSp>
        <p:nvCxnSpPr>
          <p:cNvPr id="7" name="直線接點 6"/>
          <p:cNvCxnSpPr>
            <a:stCxn id="2" idx="2"/>
            <a:endCxn id="2" idx="0"/>
          </p:cNvCxnSpPr>
          <p:nvPr/>
        </p:nvCxnSpPr>
        <p:spPr>
          <a:xfrm flipV="1">
            <a:off x="3059113" y="2673350"/>
            <a:ext cx="1338262" cy="3816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a:endCxn id="2" idx="0"/>
          </p:cNvCxnSpPr>
          <p:nvPr/>
        </p:nvCxnSpPr>
        <p:spPr>
          <a:xfrm flipH="1" flipV="1">
            <a:off x="4397375" y="2660650"/>
            <a:ext cx="1435100" cy="3816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弧形 3"/>
          <p:cNvSpPr/>
          <p:nvPr/>
        </p:nvSpPr>
        <p:spPr>
          <a:xfrm>
            <a:off x="2987675" y="6092825"/>
            <a:ext cx="431800" cy="792163"/>
          </a:xfrm>
          <a:prstGeom prst="arc">
            <a:avLst>
              <a:gd name="adj1" fmla="val 16095750"/>
              <a:gd name="adj2" fmla="val 0"/>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11" name="弧形 10"/>
          <p:cNvSpPr/>
          <p:nvPr/>
        </p:nvSpPr>
        <p:spPr>
          <a:xfrm flipH="1">
            <a:off x="5435600" y="6083300"/>
            <a:ext cx="431800" cy="792163"/>
          </a:xfrm>
          <a:prstGeom prst="arc">
            <a:avLst>
              <a:gd name="adj1" fmla="val 16095750"/>
              <a:gd name="adj2" fmla="val 0"/>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pic>
        <p:nvPicPr>
          <p:cNvPr id="50193" name="Picture 17" descr="33"/>
          <p:cNvPicPr>
            <a:picLocks noChangeAspect="1" noChangeArrowheads="1"/>
          </p:cNvPicPr>
          <p:nvPr/>
        </p:nvPicPr>
        <p:blipFill>
          <a:blip r:embed="rId5" cstate="screen"/>
          <a:srcRect/>
          <a:stretch>
            <a:fillRect/>
          </a:stretch>
        </p:blipFill>
        <p:spPr bwMode="auto">
          <a:xfrm>
            <a:off x="3297238" y="727075"/>
            <a:ext cx="2354262" cy="3984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10" presetClass="exit" presetSubtype="0" fill="hold" nodeType="afterEffect">
                                  <p:stCondLst>
                                    <p:cond delay="0"/>
                                  </p:stCondLst>
                                  <p:childTnLst>
                                    <p:animEffect transition="out" filter="fade">
                                      <p:cBhvr>
                                        <p:cTn id="22" dur="2000"/>
                                        <p:tgtEl>
                                          <p:spTgt spid="50180"/>
                                        </p:tgtEl>
                                      </p:cBhvr>
                                    </p:animEffect>
                                    <p:set>
                                      <p:cBhvr>
                                        <p:cTn id="23" dur="1" fill="hold">
                                          <p:stCondLst>
                                            <p:cond delay="1999"/>
                                          </p:stCondLst>
                                        </p:cTn>
                                        <p:tgtEl>
                                          <p:spTgt spid="501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7" name="Picture 17" descr="10"/>
          <p:cNvPicPr>
            <a:picLocks noChangeAspect="1" noChangeArrowheads="1"/>
          </p:cNvPicPr>
          <p:nvPr/>
        </p:nvPicPr>
        <p:blipFill>
          <a:blip r:embed="rId2" cstate="screen"/>
          <a:srcRect/>
          <a:stretch>
            <a:fillRect/>
          </a:stretch>
        </p:blipFill>
        <p:spPr bwMode="auto">
          <a:xfrm>
            <a:off x="-36513" y="1588"/>
            <a:ext cx="9180513" cy="6883400"/>
          </a:xfrm>
          <a:prstGeom prst="rect">
            <a:avLst/>
          </a:prstGeom>
          <a:noFill/>
        </p:spPr>
      </p:pic>
      <p:pic>
        <p:nvPicPr>
          <p:cNvPr id="51204" name="Picture 4" descr="9"/>
          <p:cNvPicPr>
            <a:picLocks noChangeAspect="1" noChangeArrowheads="1"/>
          </p:cNvPicPr>
          <p:nvPr/>
        </p:nvPicPr>
        <p:blipFill>
          <a:blip r:embed="rId3" cstate="screen"/>
          <a:srcRect/>
          <a:stretch>
            <a:fillRect/>
          </a:stretch>
        </p:blipFill>
        <p:spPr bwMode="auto">
          <a:xfrm>
            <a:off x="0" y="0"/>
            <a:ext cx="9144000" cy="6883400"/>
          </a:xfrm>
          <a:prstGeom prst="rect">
            <a:avLst/>
          </a:prstGeom>
          <a:noFill/>
        </p:spPr>
      </p:pic>
      <p:pic>
        <p:nvPicPr>
          <p:cNvPr id="51205" name="Picture 5" descr="32"/>
          <p:cNvPicPr>
            <a:picLocks noChangeAspect="1" noChangeArrowheads="1"/>
          </p:cNvPicPr>
          <p:nvPr/>
        </p:nvPicPr>
        <p:blipFill>
          <a:blip r:embed="rId4" cstate="screen"/>
          <a:srcRect/>
          <a:stretch>
            <a:fillRect/>
          </a:stretch>
        </p:blipFill>
        <p:spPr bwMode="auto">
          <a:xfrm>
            <a:off x="2555875" y="815975"/>
            <a:ext cx="136525" cy="360363"/>
          </a:xfrm>
          <a:prstGeom prst="rect">
            <a:avLst/>
          </a:prstGeom>
          <a:noFill/>
        </p:spPr>
      </p:pic>
      <p:pic>
        <p:nvPicPr>
          <p:cNvPr id="51206" name="Picture 6" descr="34"/>
          <p:cNvPicPr>
            <a:picLocks noChangeAspect="1" noChangeArrowheads="1"/>
          </p:cNvPicPr>
          <p:nvPr/>
        </p:nvPicPr>
        <p:blipFill>
          <a:blip r:embed="rId5" cstate="screen"/>
          <a:srcRect/>
          <a:stretch>
            <a:fillRect/>
          </a:stretch>
        </p:blipFill>
        <p:spPr bwMode="auto">
          <a:xfrm>
            <a:off x="2913063" y="765175"/>
            <a:ext cx="3360737" cy="411163"/>
          </a:xfrm>
          <a:prstGeom prst="rect">
            <a:avLst/>
          </a:prstGeom>
          <a:noFill/>
        </p:spPr>
      </p:pic>
      <p:sp>
        <p:nvSpPr>
          <p:cNvPr id="2" name="直角三角形 1"/>
          <p:cNvSpPr/>
          <p:nvPr/>
        </p:nvSpPr>
        <p:spPr>
          <a:xfrm>
            <a:off x="3132138" y="2551113"/>
            <a:ext cx="3887787" cy="3889375"/>
          </a:xfrm>
          <a:prstGeom prst="r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1208" name="矩形 2"/>
          <p:cNvSpPr>
            <a:spLocks noChangeArrowheads="1"/>
          </p:cNvSpPr>
          <p:nvPr/>
        </p:nvSpPr>
        <p:spPr bwMode="auto">
          <a:xfrm>
            <a:off x="431800" y="1541463"/>
            <a:ext cx="8677275" cy="519112"/>
          </a:xfrm>
          <a:prstGeom prst="rect">
            <a:avLst/>
          </a:prstGeom>
          <a:noFill/>
          <a:ln w="9525">
            <a:noFill/>
            <a:miter lim="800000"/>
            <a:headEnd/>
            <a:tailEnd/>
          </a:ln>
        </p:spPr>
        <p:txBody>
          <a:bodyPr>
            <a:spAutoFit/>
          </a:bodyPr>
          <a:lstStyle/>
          <a:p>
            <a:r>
              <a:rPr kumimoji="0" lang="en-US" altLang="zh-TW" sz="2800">
                <a:latin typeface="標楷體" pitchFamily="65" charset="-120"/>
                <a:ea typeface="標楷體" pitchFamily="65" charset="-120"/>
              </a:rPr>
              <a:t> </a:t>
            </a:r>
            <a:r>
              <a:rPr kumimoji="0" lang="zh-CN" altLang="en-US" sz="2800">
                <a:latin typeface="標楷體" pitchFamily="65" charset="-120"/>
                <a:ea typeface="標楷體" pitchFamily="65" charset="-120"/>
              </a:rPr>
              <a:t>有一</a:t>
            </a:r>
            <a:r>
              <a:rPr kumimoji="0" lang="zh-TW" altLang="en-US" sz="2800">
                <a:latin typeface="標楷體" pitchFamily="65" charset="-120"/>
                <a:ea typeface="標楷體" pitchFamily="65" charset="-120"/>
              </a:rPr>
              <a:t>個角</a:t>
            </a:r>
            <a:r>
              <a:rPr kumimoji="0" lang="zh-CN" altLang="en-US" sz="2800">
                <a:latin typeface="標楷體" pitchFamily="65" charset="-120"/>
                <a:ea typeface="標楷體" pitchFamily="65" charset="-120"/>
              </a:rPr>
              <a:t>是直</a:t>
            </a:r>
            <a:r>
              <a:rPr kumimoji="0" lang="zh-TW" altLang="en-US" sz="2800">
                <a:latin typeface="標楷體" pitchFamily="65" charset="-120"/>
                <a:ea typeface="標楷體" pitchFamily="65" charset="-120"/>
              </a:rPr>
              <a:t>角的三角形 </a:t>
            </a:r>
            <a:r>
              <a:rPr kumimoji="0" lang="en-US" altLang="zh-TW" sz="2800">
                <a:latin typeface="Times New Roman" pitchFamily="18" charset="0"/>
                <a:ea typeface="標楷體" pitchFamily="65" charset="-120"/>
                <a:cs typeface="Times New Roman" pitchFamily="18" charset="0"/>
              </a:rPr>
              <a:t>+  </a:t>
            </a:r>
            <a:r>
              <a:rPr kumimoji="0" lang="zh-TW" altLang="en-US" sz="2800">
                <a:latin typeface="標楷體" pitchFamily="65" charset="-120"/>
                <a:ea typeface="標楷體" pitchFamily="65" charset="-120"/>
              </a:rPr>
              <a:t>兩條邊</a:t>
            </a:r>
            <a:r>
              <a:rPr kumimoji="0" lang="zh-CN" altLang="en-US" sz="2800">
                <a:latin typeface="標楷體" pitchFamily="65" charset="-120"/>
                <a:ea typeface="標楷體" pitchFamily="65" charset="-120"/>
              </a:rPr>
              <a:t>相等的三角形</a:t>
            </a:r>
            <a:r>
              <a:rPr kumimoji="0" lang="zh-TW" altLang="en-US" sz="2800">
                <a:latin typeface="標楷體" pitchFamily="65" charset="-120"/>
                <a:ea typeface="標楷體" pitchFamily="65" charset="-120"/>
              </a:rPr>
              <a:t>。</a:t>
            </a:r>
            <a:endParaRPr kumimoji="0" lang="en-US" altLang="zh-CN" sz="2800">
              <a:latin typeface="標楷體" pitchFamily="65" charset="-120"/>
              <a:ea typeface="標楷體" pitchFamily="65" charset="-120"/>
            </a:endParaRPr>
          </a:p>
        </p:txBody>
      </p:sp>
      <p:cxnSp>
        <p:nvCxnSpPr>
          <p:cNvPr id="7" name="直線接點 6"/>
          <p:cNvCxnSpPr/>
          <p:nvPr/>
        </p:nvCxnSpPr>
        <p:spPr>
          <a:xfrm>
            <a:off x="720725" y="2058988"/>
            <a:ext cx="38163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5076825" y="2060575"/>
            <a:ext cx="3236913"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5" name="表格 14"/>
          <p:cNvGraphicFramePr>
            <a:graphicFrameLocks noGrp="1"/>
          </p:cNvGraphicFramePr>
          <p:nvPr/>
        </p:nvGraphicFramePr>
        <p:xfrm>
          <a:off x="3135313" y="6073775"/>
          <a:ext cx="288925" cy="366713"/>
        </p:xfrm>
        <a:graphic>
          <a:graphicData uri="http://schemas.openxmlformats.org/drawingml/2006/table">
            <a:tbl>
              <a:tblPr/>
              <a:tblGrid>
                <a:gridCol w="288925"/>
              </a:tblGrid>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cxnSp>
        <p:nvCxnSpPr>
          <p:cNvPr id="16" name="直線接點 15"/>
          <p:cNvCxnSpPr/>
          <p:nvPr/>
        </p:nvCxnSpPr>
        <p:spPr>
          <a:xfrm flipV="1">
            <a:off x="3130550" y="2551113"/>
            <a:ext cx="0" cy="38893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a:endCxn id="2" idx="4"/>
          </p:cNvCxnSpPr>
          <p:nvPr/>
        </p:nvCxnSpPr>
        <p:spPr>
          <a:xfrm>
            <a:off x="3130550" y="6453188"/>
            <a:ext cx="38893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p:stCondLst>
                              <p:cond delay="1500"/>
                            </p:stCondLst>
                            <p:childTnLst>
                              <p:par>
                                <p:cTn id="26" presetID="10" presetClass="exit" presetSubtype="0" fill="hold" nodeType="afterEffect">
                                  <p:stCondLst>
                                    <p:cond delay="0"/>
                                  </p:stCondLst>
                                  <p:childTnLst>
                                    <p:animEffect transition="out" filter="fade">
                                      <p:cBhvr>
                                        <p:cTn id="27" dur="2000"/>
                                        <p:tgtEl>
                                          <p:spTgt spid="51204"/>
                                        </p:tgtEl>
                                      </p:cBhvr>
                                    </p:animEffect>
                                    <p:set>
                                      <p:cBhvr>
                                        <p:cTn id="28" dur="1" fill="hold">
                                          <p:stCondLst>
                                            <p:cond delay="1999"/>
                                          </p:stCondLst>
                                        </p:cTn>
                                        <p:tgtEl>
                                          <p:spTgt spid="512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44" name="Picture 20" descr="10"/>
          <p:cNvPicPr>
            <a:picLocks noChangeAspect="1" noChangeArrowheads="1"/>
          </p:cNvPicPr>
          <p:nvPr/>
        </p:nvPicPr>
        <p:blipFill>
          <a:blip r:embed="rId2" cstate="screen"/>
          <a:srcRect/>
          <a:stretch>
            <a:fillRect/>
          </a:stretch>
        </p:blipFill>
        <p:spPr bwMode="auto">
          <a:xfrm>
            <a:off x="0" y="0"/>
            <a:ext cx="9144000" cy="6883400"/>
          </a:xfrm>
          <a:prstGeom prst="rect">
            <a:avLst/>
          </a:prstGeom>
          <a:noFill/>
        </p:spPr>
      </p:pic>
      <p:pic>
        <p:nvPicPr>
          <p:cNvPr id="52228" name="Picture 4" descr="9"/>
          <p:cNvPicPr>
            <a:picLocks noChangeAspect="1" noChangeArrowheads="1"/>
          </p:cNvPicPr>
          <p:nvPr/>
        </p:nvPicPr>
        <p:blipFill>
          <a:blip r:embed="rId3" cstate="screen"/>
          <a:srcRect/>
          <a:stretch>
            <a:fillRect/>
          </a:stretch>
        </p:blipFill>
        <p:spPr bwMode="auto">
          <a:xfrm>
            <a:off x="0" y="0"/>
            <a:ext cx="9144000" cy="6883400"/>
          </a:xfrm>
          <a:prstGeom prst="rect">
            <a:avLst/>
          </a:prstGeom>
          <a:noFill/>
        </p:spPr>
      </p:pic>
      <p:pic>
        <p:nvPicPr>
          <p:cNvPr id="52229" name="Picture 5" descr="32"/>
          <p:cNvPicPr>
            <a:picLocks noChangeAspect="1" noChangeArrowheads="1"/>
          </p:cNvPicPr>
          <p:nvPr/>
        </p:nvPicPr>
        <p:blipFill>
          <a:blip r:embed="rId4" cstate="screen"/>
          <a:srcRect/>
          <a:stretch>
            <a:fillRect/>
          </a:stretch>
        </p:blipFill>
        <p:spPr bwMode="auto">
          <a:xfrm>
            <a:off x="3309938" y="836613"/>
            <a:ext cx="136525" cy="360362"/>
          </a:xfrm>
          <a:prstGeom prst="rect">
            <a:avLst/>
          </a:prstGeom>
          <a:noFill/>
        </p:spPr>
      </p:pic>
      <p:pic>
        <p:nvPicPr>
          <p:cNvPr id="52230" name="Picture 6" descr="35"/>
          <p:cNvPicPr>
            <a:picLocks noChangeAspect="1" noChangeArrowheads="1"/>
          </p:cNvPicPr>
          <p:nvPr/>
        </p:nvPicPr>
        <p:blipFill>
          <a:blip r:embed="rId5" cstate="screen"/>
          <a:srcRect/>
          <a:stretch>
            <a:fillRect/>
          </a:stretch>
        </p:blipFill>
        <p:spPr bwMode="auto">
          <a:xfrm>
            <a:off x="3738563" y="804863"/>
            <a:ext cx="1841500" cy="392112"/>
          </a:xfrm>
          <a:prstGeom prst="rect">
            <a:avLst/>
          </a:prstGeom>
          <a:noFill/>
        </p:spPr>
      </p:pic>
      <p:sp>
        <p:nvSpPr>
          <p:cNvPr id="3" name="矩形 2"/>
          <p:cNvSpPr>
            <a:spLocks noChangeArrowheads="1"/>
          </p:cNvSpPr>
          <p:nvPr/>
        </p:nvSpPr>
        <p:spPr bwMode="auto">
          <a:xfrm>
            <a:off x="252413" y="1557338"/>
            <a:ext cx="9215437" cy="1098550"/>
          </a:xfrm>
          <a:prstGeom prst="rect">
            <a:avLst/>
          </a:prstGeom>
          <a:noFill/>
          <a:ln w="9525">
            <a:noFill/>
            <a:miter lim="800000"/>
            <a:headEnd/>
            <a:tailEnd/>
          </a:ln>
        </p:spPr>
        <p:txBody>
          <a:bodyPr>
            <a:spAutoFit/>
          </a:bodyPr>
          <a:lstStyle/>
          <a:p>
            <a:pPr>
              <a:spcBef>
                <a:spcPts val="600"/>
              </a:spcBef>
              <a:spcAft>
                <a:spcPts val="600"/>
              </a:spcAft>
            </a:pPr>
            <a:r>
              <a:rPr kumimoji="0" lang="zh-TW" altLang="en-US" sz="2800">
                <a:latin typeface="Times New Roman" pitchFamily="18" charset="0"/>
                <a:ea typeface="標楷體" pitchFamily="65" charset="-120"/>
                <a:cs typeface="Times New Roman" pitchFamily="18" charset="0"/>
              </a:rPr>
              <a:t>等邊三角形（又稱正三角形），為</a:t>
            </a:r>
            <a:r>
              <a:rPr kumimoji="0" lang="zh-TW" altLang="en-US" sz="2800">
                <a:solidFill>
                  <a:srgbClr val="FF0000"/>
                </a:solidFill>
                <a:latin typeface="Times New Roman" pitchFamily="18" charset="0"/>
                <a:ea typeface="標楷體" pitchFamily="65" charset="-120"/>
                <a:cs typeface="Times New Roman" pitchFamily="18" charset="0"/>
              </a:rPr>
              <a:t>三邊相等</a:t>
            </a:r>
            <a:r>
              <a:rPr kumimoji="0" lang="zh-TW" altLang="en-US" sz="2800">
                <a:latin typeface="Times New Roman" pitchFamily="18" charset="0"/>
                <a:ea typeface="標楷體" pitchFamily="65" charset="-120"/>
                <a:cs typeface="Times New Roman" pitchFamily="18" charset="0"/>
              </a:rPr>
              <a:t>的三角形。 </a:t>
            </a:r>
          </a:p>
          <a:p>
            <a:pPr>
              <a:spcBef>
                <a:spcPts val="600"/>
              </a:spcBef>
              <a:spcAft>
                <a:spcPts val="600"/>
              </a:spcAft>
            </a:pPr>
            <a:r>
              <a:rPr kumimoji="0" lang="zh-TW" altLang="en-US" sz="2800">
                <a:latin typeface="Times New Roman" pitchFamily="18" charset="0"/>
                <a:ea typeface="標楷體" pitchFamily="65" charset="-120"/>
                <a:cs typeface="Times New Roman" pitchFamily="18" charset="0"/>
              </a:rPr>
              <a:t>其</a:t>
            </a:r>
            <a:r>
              <a:rPr kumimoji="0" lang="zh-TW" altLang="en-US" sz="2800">
                <a:solidFill>
                  <a:srgbClr val="FF0066"/>
                </a:solidFill>
                <a:latin typeface="Times New Roman" pitchFamily="18" charset="0"/>
                <a:ea typeface="標楷體" pitchFamily="65" charset="-120"/>
                <a:cs typeface="Times New Roman" pitchFamily="18" charset="0"/>
              </a:rPr>
              <a:t>三個內角相等</a:t>
            </a:r>
            <a:r>
              <a:rPr kumimoji="0" lang="zh-TW" altLang="en-US" sz="2800">
                <a:latin typeface="Times New Roman" pitchFamily="18" charset="0"/>
                <a:ea typeface="標楷體" pitchFamily="65" charset="-120"/>
                <a:cs typeface="Times New Roman" pitchFamily="18" charset="0"/>
              </a:rPr>
              <a:t> ，均為</a:t>
            </a:r>
            <a:r>
              <a:rPr kumimoji="0" lang="en-US" altLang="zh-TW" sz="2800">
                <a:latin typeface="Times New Roman" pitchFamily="18" charset="0"/>
                <a:ea typeface="標楷體" pitchFamily="65" charset="-120"/>
                <a:cs typeface="Times New Roman" pitchFamily="18" charset="0"/>
              </a:rPr>
              <a:t>60°</a:t>
            </a:r>
            <a:r>
              <a:rPr kumimoji="0" lang="zh-TW" altLang="en-US" sz="2800">
                <a:latin typeface="Times New Roman" pitchFamily="18" charset="0"/>
                <a:ea typeface="標楷體" pitchFamily="65" charset="-120"/>
                <a:cs typeface="Times New Roman" pitchFamily="18" charset="0"/>
              </a:rPr>
              <a:t>。 它是銳角三角形的一種。</a:t>
            </a:r>
          </a:p>
        </p:txBody>
      </p:sp>
      <p:sp>
        <p:nvSpPr>
          <p:cNvPr id="52238" name="文字方塊 3"/>
          <p:cNvSpPr txBox="1">
            <a:spLocks noChangeArrowheads="1"/>
          </p:cNvSpPr>
          <p:nvPr/>
        </p:nvSpPr>
        <p:spPr bwMode="auto">
          <a:xfrm>
            <a:off x="4460875" y="3303588"/>
            <a:ext cx="719138" cy="457200"/>
          </a:xfrm>
          <a:prstGeom prst="rect">
            <a:avLst/>
          </a:prstGeom>
          <a:noFill/>
          <a:ln w="9525">
            <a:noFill/>
            <a:miter lim="800000"/>
            <a:headEnd/>
            <a:tailEnd/>
          </a:ln>
        </p:spPr>
        <p:txBody>
          <a:bodyPr>
            <a:spAutoFit/>
          </a:bodyPr>
          <a:lstStyle/>
          <a:p>
            <a:r>
              <a:rPr kumimoji="0" lang="en-US" altLang="zh-TW" sz="2400">
                <a:solidFill>
                  <a:srgbClr val="FFFF66"/>
                </a:solidFill>
                <a:latin typeface="Times New Roman" pitchFamily="18" charset="0"/>
                <a:ea typeface="標楷體" pitchFamily="65" charset="-120"/>
                <a:cs typeface="Times New Roman" pitchFamily="18" charset="0"/>
              </a:rPr>
              <a:t>60°</a:t>
            </a:r>
            <a:endParaRPr kumimoji="0" lang="en-US" altLang="zh-TW" sz="2400">
              <a:solidFill>
                <a:srgbClr val="FFFF66"/>
              </a:solidFill>
              <a:latin typeface="Calibri" pitchFamily="34" charset="0"/>
              <a:cs typeface="Times New Roman" pitchFamily="18" charset="0"/>
            </a:endParaRPr>
          </a:p>
        </p:txBody>
      </p:sp>
      <p:sp>
        <p:nvSpPr>
          <p:cNvPr id="52239" name="文字方塊 6"/>
          <p:cNvSpPr txBox="1">
            <a:spLocks noChangeArrowheads="1"/>
          </p:cNvSpPr>
          <p:nvPr/>
        </p:nvSpPr>
        <p:spPr bwMode="auto">
          <a:xfrm>
            <a:off x="3186113" y="5630863"/>
            <a:ext cx="719137" cy="457200"/>
          </a:xfrm>
          <a:prstGeom prst="rect">
            <a:avLst/>
          </a:prstGeom>
          <a:noFill/>
          <a:ln w="9525">
            <a:noFill/>
            <a:miter lim="800000"/>
            <a:headEnd/>
            <a:tailEnd/>
          </a:ln>
        </p:spPr>
        <p:txBody>
          <a:bodyPr>
            <a:spAutoFit/>
          </a:bodyPr>
          <a:lstStyle/>
          <a:p>
            <a:r>
              <a:rPr kumimoji="0" lang="en-US" altLang="zh-TW" sz="2400">
                <a:solidFill>
                  <a:srgbClr val="FFFF66"/>
                </a:solidFill>
                <a:latin typeface="Times New Roman" pitchFamily="18" charset="0"/>
                <a:ea typeface="標楷體" pitchFamily="65" charset="-120"/>
                <a:cs typeface="Times New Roman" pitchFamily="18" charset="0"/>
              </a:rPr>
              <a:t>60°</a:t>
            </a:r>
            <a:endParaRPr kumimoji="0" lang="en-US" altLang="zh-TW" sz="2400">
              <a:solidFill>
                <a:srgbClr val="FFFF66"/>
              </a:solidFill>
              <a:latin typeface="Calibri" pitchFamily="34" charset="0"/>
              <a:cs typeface="Times New Roman" pitchFamily="18" charset="0"/>
            </a:endParaRPr>
          </a:p>
        </p:txBody>
      </p:sp>
      <p:sp>
        <p:nvSpPr>
          <p:cNvPr id="52240" name="文字方塊 7"/>
          <p:cNvSpPr txBox="1">
            <a:spLocks noChangeArrowheads="1"/>
          </p:cNvSpPr>
          <p:nvPr/>
        </p:nvSpPr>
        <p:spPr bwMode="auto">
          <a:xfrm>
            <a:off x="5867400" y="5661025"/>
            <a:ext cx="719138" cy="457200"/>
          </a:xfrm>
          <a:prstGeom prst="rect">
            <a:avLst/>
          </a:prstGeom>
          <a:noFill/>
          <a:ln w="9525">
            <a:noFill/>
            <a:miter lim="800000"/>
            <a:headEnd/>
            <a:tailEnd/>
          </a:ln>
        </p:spPr>
        <p:txBody>
          <a:bodyPr>
            <a:spAutoFit/>
          </a:bodyPr>
          <a:lstStyle/>
          <a:p>
            <a:r>
              <a:rPr kumimoji="0" lang="en-US" altLang="zh-TW" sz="2400">
                <a:solidFill>
                  <a:srgbClr val="FFFF66"/>
                </a:solidFill>
                <a:latin typeface="Times New Roman" pitchFamily="18" charset="0"/>
                <a:ea typeface="標楷體" pitchFamily="65" charset="-120"/>
                <a:cs typeface="Times New Roman" pitchFamily="18" charset="0"/>
              </a:rPr>
              <a:t>60°</a:t>
            </a:r>
            <a:endParaRPr kumimoji="0" lang="en-US" altLang="zh-TW" sz="2400">
              <a:solidFill>
                <a:srgbClr val="FFFF66"/>
              </a:solidFill>
              <a:latin typeface="Calibri" pitchFamily="34" charset="0"/>
              <a:cs typeface="Times New Roman" pitchFamily="18" charset="0"/>
            </a:endParaRPr>
          </a:p>
        </p:txBody>
      </p:sp>
      <p:cxnSp>
        <p:nvCxnSpPr>
          <p:cNvPr id="10" name="直線接點 9"/>
          <p:cNvCxnSpPr/>
          <p:nvPr/>
        </p:nvCxnSpPr>
        <p:spPr>
          <a:xfrm flipH="1">
            <a:off x="3059113" y="3014663"/>
            <a:ext cx="1692275" cy="30781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4751388" y="3014663"/>
            <a:ext cx="1800225" cy="30781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3059113" y="6091238"/>
            <a:ext cx="3492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52228"/>
                                        </p:tgtEl>
                                      </p:cBhvr>
                                    </p:animEffect>
                                    <p:set>
                                      <p:cBhvr>
                                        <p:cTn id="12" dur="1" fill="hold">
                                          <p:stCondLst>
                                            <p:cond delay="1999"/>
                                          </p:stCondLst>
                                        </p:cTn>
                                        <p:tgtEl>
                                          <p:spTgt spid="522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5"/>
          <p:cNvPicPr>
            <a:picLocks noChangeAspect="1" noChangeArrowheads="1"/>
          </p:cNvPicPr>
          <p:nvPr/>
        </p:nvPicPr>
        <p:blipFill>
          <a:blip r:embed="rId2" cstate="screen"/>
          <a:srcRect/>
          <a:stretch>
            <a:fillRect/>
          </a:stretch>
        </p:blipFill>
        <p:spPr bwMode="auto">
          <a:xfrm>
            <a:off x="0" y="0"/>
            <a:ext cx="9144000" cy="6854825"/>
          </a:xfrm>
          <a:prstGeom prst="rect">
            <a:avLst/>
          </a:prstGeom>
          <a:noFill/>
        </p:spPr>
      </p:pic>
      <p:pic>
        <p:nvPicPr>
          <p:cNvPr id="6149" name="Picture 5" descr="18"/>
          <p:cNvPicPr>
            <a:picLocks noChangeAspect="1" noChangeArrowheads="1"/>
          </p:cNvPicPr>
          <p:nvPr/>
        </p:nvPicPr>
        <p:blipFill>
          <a:blip r:embed="rId3" cstate="screen"/>
          <a:srcRect/>
          <a:stretch>
            <a:fillRect/>
          </a:stretch>
        </p:blipFill>
        <p:spPr bwMode="auto">
          <a:xfrm>
            <a:off x="2051050" y="3429000"/>
            <a:ext cx="5273675" cy="92075"/>
          </a:xfrm>
          <a:prstGeom prst="rect">
            <a:avLst/>
          </a:prstGeom>
          <a:noFill/>
        </p:spPr>
      </p:pic>
      <p:pic>
        <p:nvPicPr>
          <p:cNvPr id="6150" name="Picture 6" descr="17"/>
          <p:cNvPicPr>
            <a:picLocks noChangeAspect="1" noChangeArrowheads="1"/>
          </p:cNvPicPr>
          <p:nvPr/>
        </p:nvPicPr>
        <p:blipFill>
          <a:blip r:embed="rId4" cstate="screen"/>
          <a:srcRect/>
          <a:stretch>
            <a:fillRect/>
          </a:stretch>
        </p:blipFill>
        <p:spPr bwMode="auto">
          <a:xfrm>
            <a:off x="2484438" y="2565400"/>
            <a:ext cx="4435475" cy="665163"/>
          </a:xfrm>
          <a:prstGeom prst="rect">
            <a:avLst/>
          </a:prstGeom>
          <a:noFill/>
        </p:spPr>
      </p:pic>
      <p:pic>
        <p:nvPicPr>
          <p:cNvPr id="6155" name="Picture 11" descr="21"/>
          <p:cNvPicPr>
            <a:picLocks noChangeAspect="1" noChangeArrowheads="1"/>
          </p:cNvPicPr>
          <p:nvPr/>
        </p:nvPicPr>
        <p:blipFill>
          <a:blip r:embed="rId5" cstate="screen"/>
          <a:srcRect/>
          <a:stretch>
            <a:fillRect/>
          </a:stretch>
        </p:blipFill>
        <p:spPr bwMode="auto">
          <a:xfrm>
            <a:off x="4427538" y="3933825"/>
            <a:ext cx="504825" cy="504825"/>
          </a:xfrm>
          <a:prstGeom prst="rect">
            <a:avLst/>
          </a:prstGeom>
          <a:noFill/>
        </p:spPr>
      </p:pic>
      <p:pic>
        <p:nvPicPr>
          <p:cNvPr id="6156" name="Picture 12" descr="22"/>
          <p:cNvPicPr>
            <a:picLocks noChangeAspect="1" noChangeArrowheads="1"/>
          </p:cNvPicPr>
          <p:nvPr/>
        </p:nvPicPr>
        <p:blipFill>
          <a:blip r:embed="rId6" cstate="screen"/>
          <a:srcRect/>
          <a:stretch>
            <a:fillRect/>
          </a:stretch>
        </p:blipFill>
        <p:spPr bwMode="auto">
          <a:xfrm>
            <a:off x="7956550" y="0"/>
            <a:ext cx="1187450" cy="6858000"/>
          </a:xfrm>
          <a:prstGeom prst="rect">
            <a:avLst/>
          </a:prstGeom>
          <a:noFill/>
        </p:spPr>
      </p:pic>
      <p:pic>
        <p:nvPicPr>
          <p:cNvPr id="6153" name="Picture 9" descr="20"/>
          <p:cNvPicPr>
            <a:picLocks noChangeAspect="1" noChangeArrowheads="1"/>
          </p:cNvPicPr>
          <p:nvPr/>
        </p:nvPicPr>
        <p:blipFill>
          <a:blip r:embed="rId7" cstate="screen"/>
          <a:srcRect/>
          <a:stretch>
            <a:fillRect/>
          </a:stretch>
        </p:blipFill>
        <p:spPr bwMode="auto">
          <a:xfrm>
            <a:off x="8499475" y="2062163"/>
            <a:ext cx="249238" cy="3167062"/>
          </a:xfrm>
          <a:prstGeom prst="rect">
            <a:avLst/>
          </a:prstGeom>
          <a:noFill/>
        </p:spPr>
      </p:pic>
      <p:pic>
        <p:nvPicPr>
          <p:cNvPr id="6154" name="Picture 10" descr="2"/>
          <p:cNvPicPr>
            <a:picLocks noChangeAspect="1" noChangeArrowheads="1"/>
          </p:cNvPicPr>
          <p:nvPr/>
        </p:nvPicPr>
        <p:blipFill>
          <a:blip r:embed="rId8" cstate="screen"/>
          <a:srcRect/>
          <a:stretch>
            <a:fillRect/>
          </a:stretch>
        </p:blipFill>
        <p:spPr bwMode="auto">
          <a:xfrm>
            <a:off x="8316913" y="1268413"/>
            <a:ext cx="476250" cy="627062"/>
          </a:xfrm>
          <a:prstGeom prst="rect">
            <a:avLst/>
          </a:prstGeom>
          <a:noFill/>
        </p:spPr>
      </p:pic>
      <p:pic>
        <p:nvPicPr>
          <p:cNvPr id="6158" name="Picture 14" descr="23"/>
          <p:cNvPicPr>
            <a:picLocks noChangeAspect="1" noChangeArrowheads="1"/>
          </p:cNvPicPr>
          <p:nvPr/>
        </p:nvPicPr>
        <p:blipFill>
          <a:blip r:embed="rId9" cstate="screen"/>
          <a:srcRect/>
          <a:stretch>
            <a:fillRect/>
          </a:stretch>
        </p:blipFill>
        <p:spPr bwMode="auto">
          <a:xfrm>
            <a:off x="3348038" y="4797425"/>
            <a:ext cx="2809875" cy="4937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slide(fromLeft)">
                                      <p:cBhvr>
                                        <p:cTn id="7" dur="1000"/>
                                        <p:tgtEl>
                                          <p:spTgt spid="6149"/>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6155"/>
                                        </p:tgtEl>
                                        <p:attrNameLst>
                                          <p:attrName>style.visibility</p:attrName>
                                        </p:attrNameLst>
                                      </p:cBhvr>
                                      <p:to>
                                        <p:strVal val="visible"/>
                                      </p:to>
                                    </p:set>
                                    <p:animEffect transition="in" filter="wipe(up)">
                                      <p:cBhvr>
                                        <p:cTn id="11" dur="500"/>
                                        <p:tgtEl>
                                          <p:spTgt spid="6155"/>
                                        </p:tgtEl>
                                      </p:cBhvr>
                                    </p:animEffect>
                                  </p:childTnLst>
                                </p:cTn>
                              </p:par>
                            </p:childTnLst>
                          </p:cTn>
                        </p:par>
                        <p:par>
                          <p:cTn id="12" fill="hold">
                            <p:stCondLst>
                              <p:cond delay="1500"/>
                            </p:stCondLst>
                            <p:childTnLst>
                              <p:par>
                                <p:cTn id="13" presetID="9" presetClass="emph" presetSubtype="0" nodeType="afterEffect">
                                  <p:stCondLst>
                                    <p:cond delay="0"/>
                                  </p:stCondLst>
                                  <p:childTnLst>
                                    <p:set>
                                      <p:cBhvr rctx="PPT">
                                        <p:cTn id="14" dur="indefinite"/>
                                        <p:tgtEl>
                                          <p:spTgt spid="6148"/>
                                        </p:tgtEl>
                                        <p:attrNameLst>
                                          <p:attrName>style.opacity</p:attrName>
                                        </p:attrNameLst>
                                      </p:cBhvr>
                                      <p:to>
                                        <p:strVal val="0.5"/>
                                      </p:to>
                                    </p:set>
                                    <p:animEffect filter="image" prLst="opacity: 0.5">
                                      <p:cBhvr rctx="IE">
                                        <p:cTn id="15" dur="indefinite"/>
                                        <p:tgtEl>
                                          <p:spTgt spid="6148"/>
                                        </p:tgtEl>
                                      </p:cBhvr>
                                    </p:animEffec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6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5"/>
          <p:cNvPicPr>
            <a:picLocks noChangeAspect="1" noChangeArrowheads="1"/>
          </p:cNvPicPr>
          <p:nvPr/>
        </p:nvPicPr>
        <p:blipFill>
          <a:blip r:embed="rId2" cstate="screen"/>
          <a:srcRect/>
          <a:stretch>
            <a:fillRect/>
          </a:stretch>
        </p:blipFill>
        <p:spPr bwMode="auto">
          <a:xfrm>
            <a:off x="0" y="0"/>
            <a:ext cx="9144000" cy="6854825"/>
          </a:xfrm>
          <a:prstGeom prst="rect">
            <a:avLst/>
          </a:prstGeom>
          <a:noFill/>
        </p:spPr>
      </p:pic>
      <p:pic>
        <p:nvPicPr>
          <p:cNvPr id="7173" name="Picture 5" descr="24"/>
          <p:cNvPicPr>
            <a:picLocks noChangeAspect="1" noChangeArrowheads="1"/>
          </p:cNvPicPr>
          <p:nvPr/>
        </p:nvPicPr>
        <p:blipFill>
          <a:blip r:embed="rId3" cstate="screen"/>
          <a:srcRect/>
          <a:stretch>
            <a:fillRect/>
          </a:stretch>
        </p:blipFill>
        <p:spPr bwMode="auto">
          <a:xfrm>
            <a:off x="4067175" y="1190625"/>
            <a:ext cx="1325563" cy="366713"/>
          </a:xfrm>
          <a:prstGeom prst="rect">
            <a:avLst/>
          </a:prstGeom>
          <a:noFill/>
        </p:spPr>
      </p:pic>
      <p:sp>
        <p:nvSpPr>
          <p:cNvPr id="2" name="矩形 1"/>
          <p:cNvSpPr/>
          <p:nvPr/>
        </p:nvSpPr>
        <p:spPr>
          <a:xfrm>
            <a:off x="2051050" y="3446463"/>
            <a:ext cx="5543550" cy="24479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 name="矩形 2"/>
          <p:cNvSpPr>
            <a:spLocks noChangeArrowheads="1"/>
          </p:cNvSpPr>
          <p:nvPr/>
        </p:nvSpPr>
        <p:spPr bwMode="auto">
          <a:xfrm>
            <a:off x="3122613" y="1916113"/>
            <a:ext cx="3536950" cy="946150"/>
          </a:xfrm>
          <a:prstGeom prst="rect">
            <a:avLst/>
          </a:prstGeom>
          <a:noFill/>
          <a:ln w="9525">
            <a:noFill/>
            <a:miter lim="800000"/>
            <a:headEnd/>
            <a:tailEnd/>
          </a:ln>
        </p:spPr>
        <p:txBody>
          <a:bodyPr>
            <a:spAutoFit/>
          </a:bodyPr>
          <a:lstStyle/>
          <a:p>
            <a:r>
              <a:rPr kumimoji="0" lang="zh-TW" altLang="en-US" sz="2800">
                <a:latin typeface="標楷體" pitchFamily="65" charset="-120"/>
                <a:ea typeface="標楷體" pitchFamily="65" charset="-120"/>
              </a:rPr>
              <a:t>四個內角均為直角。</a:t>
            </a:r>
          </a:p>
          <a:p>
            <a:r>
              <a:rPr kumimoji="0" lang="zh-TW" altLang="en-US" sz="2800">
                <a:solidFill>
                  <a:srgbClr val="FF0000"/>
                </a:solidFill>
                <a:latin typeface="標楷體" pitchFamily="65" charset="-120"/>
                <a:ea typeface="標楷體" pitchFamily="65" charset="-120"/>
              </a:rPr>
              <a:t>兩組相對的邊等長</a:t>
            </a:r>
            <a:r>
              <a:rPr kumimoji="0" lang="zh-TW" altLang="en-US" sz="2800">
                <a:latin typeface="標楷體" pitchFamily="65" charset="-120"/>
                <a:ea typeface="標楷體" pitchFamily="65" charset="-120"/>
              </a:rPr>
              <a:t>。</a:t>
            </a:r>
          </a:p>
        </p:txBody>
      </p:sp>
      <p:graphicFrame>
        <p:nvGraphicFramePr>
          <p:cNvPr id="10" name="表格 9"/>
          <p:cNvGraphicFramePr>
            <a:graphicFrameLocks noGrp="1"/>
          </p:cNvGraphicFramePr>
          <p:nvPr/>
        </p:nvGraphicFramePr>
        <p:xfrm>
          <a:off x="2051050" y="3460750"/>
          <a:ext cx="287338" cy="365760"/>
        </p:xfrm>
        <a:graphic>
          <a:graphicData uri="http://schemas.openxmlformats.org/drawingml/2006/table">
            <a:tbl>
              <a:tblPr/>
              <a:tblGrid>
                <a:gridCol w="287338"/>
              </a:tblGrid>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 name="表格 6"/>
          <p:cNvGraphicFramePr>
            <a:graphicFrameLocks noGrp="1"/>
          </p:cNvGraphicFramePr>
          <p:nvPr/>
        </p:nvGraphicFramePr>
        <p:xfrm>
          <a:off x="2051050" y="5529263"/>
          <a:ext cx="287338" cy="365760"/>
        </p:xfrm>
        <a:graphic>
          <a:graphicData uri="http://schemas.openxmlformats.org/drawingml/2006/table">
            <a:tbl>
              <a:tblPr/>
              <a:tblGrid>
                <a:gridCol w="287338"/>
              </a:tblGrid>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graphicFrame>
        <p:nvGraphicFramePr>
          <p:cNvPr id="9" name="表格 8"/>
          <p:cNvGraphicFramePr>
            <a:graphicFrameLocks noGrp="1"/>
          </p:cNvGraphicFramePr>
          <p:nvPr/>
        </p:nvGraphicFramePr>
        <p:xfrm>
          <a:off x="7307263" y="3446463"/>
          <a:ext cx="287337" cy="366713"/>
        </p:xfrm>
        <a:graphic>
          <a:graphicData uri="http://schemas.openxmlformats.org/drawingml/2006/table">
            <a:tbl>
              <a:tblPr/>
              <a:tblGrid>
                <a:gridCol w="287337"/>
              </a:tblGrid>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 name="表格 7"/>
          <p:cNvGraphicFramePr>
            <a:graphicFrameLocks noGrp="1"/>
          </p:cNvGraphicFramePr>
          <p:nvPr/>
        </p:nvGraphicFramePr>
        <p:xfrm>
          <a:off x="7307263" y="5529263"/>
          <a:ext cx="287337" cy="365760"/>
        </p:xfrm>
        <a:graphic>
          <a:graphicData uri="http://schemas.openxmlformats.org/drawingml/2006/table">
            <a:tbl>
              <a:tblPr/>
              <a:tblGrid>
                <a:gridCol w="287337"/>
              </a:tblGrid>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cxnSp>
        <p:nvCxnSpPr>
          <p:cNvPr id="13" name="直線接點 12"/>
          <p:cNvCxnSpPr/>
          <p:nvPr/>
        </p:nvCxnSpPr>
        <p:spPr>
          <a:xfrm>
            <a:off x="2051050" y="3446463"/>
            <a:ext cx="55435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2051050" y="5894388"/>
            <a:ext cx="55435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2051050" y="3429000"/>
            <a:ext cx="0" cy="2484438"/>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7594600" y="3429000"/>
            <a:ext cx="0" cy="2484438"/>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pic>
        <p:nvPicPr>
          <p:cNvPr id="7196" name="Picture 28" descr="25"/>
          <p:cNvPicPr>
            <a:picLocks noChangeAspect="1" noChangeArrowheads="1"/>
          </p:cNvPicPr>
          <p:nvPr/>
        </p:nvPicPr>
        <p:blipFill>
          <a:blip r:embed="rId4" cstate="screen"/>
          <a:srcRect/>
          <a:stretch>
            <a:fillRect/>
          </a:stretch>
        </p:blipFill>
        <p:spPr bwMode="auto">
          <a:xfrm>
            <a:off x="3492500" y="1262063"/>
            <a:ext cx="392113" cy="2174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22" presetClass="entr" presetSubtype="8"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22" presetClass="entr" presetSubtype="1"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up)">
                                      <p:cBhvr>
                                        <p:cTn id="33" dur="500"/>
                                        <p:tgtEl>
                                          <p:spTgt spid="23"/>
                                        </p:tgtEl>
                                      </p:cBhvr>
                                    </p:animEffect>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5"/>
          <p:cNvPicPr>
            <a:picLocks noChangeAspect="1" noChangeArrowheads="1"/>
          </p:cNvPicPr>
          <p:nvPr/>
        </p:nvPicPr>
        <p:blipFill>
          <a:blip r:embed="rId2" cstate="screen"/>
          <a:srcRect/>
          <a:stretch>
            <a:fillRect/>
          </a:stretch>
        </p:blipFill>
        <p:spPr bwMode="auto">
          <a:xfrm>
            <a:off x="0" y="0"/>
            <a:ext cx="9144000" cy="6854825"/>
          </a:xfrm>
          <a:prstGeom prst="rect">
            <a:avLst/>
          </a:prstGeom>
          <a:noFill/>
        </p:spPr>
      </p:pic>
      <p:pic>
        <p:nvPicPr>
          <p:cNvPr id="8197" name="Picture 5" descr="26"/>
          <p:cNvPicPr>
            <a:picLocks noChangeAspect="1" noChangeArrowheads="1"/>
          </p:cNvPicPr>
          <p:nvPr/>
        </p:nvPicPr>
        <p:blipFill>
          <a:blip r:embed="rId3" cstate="screen"/>
          <a:srcRect/>
          <a:stretch>
            <a:fillRect/>
          </a:stretch>
        </p:blipFill>
        <p:spPr bwMode="auto">
          <a:xfrm>
            <a:off x="3851275" y="1125538"/>
            <a:ext cx="1338263" cy="357187"/>
          </a:xfrm>
          <a:prstGeom prst="rect">
            <a:avLst/>
          </a:prstGeom>
          <a:noFill/>
        </p:spPr>
      </p:pic>
      <p:sp>
        <p:nvSpPr>
          <p:cNvPr id="2" name="矩形 1"/>
          <p:cNvSpPr/>
          <p:nvPr/>
        </p:nvSpPr>
        <p:spPr>
          <a:xfrm>
            <a:off x="3059113" y="3141663"/>
            <a:ext cx="3240087" cy="324008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 name="矩形 6"/>
          <p:cNvSpPr>
            <a:spLocks noChangeArrowheads="1"/>
          </p:cNvSpPr>
          <p:nvPr/>
        </p:nvSpPr>
        <p:spPr bwMode="auto">
          <a:xfrm>
            <a:off x="3051175" y="1835150"/>
            <a:ext cx="3465513" cy="946150"/>
          </a:xfrm>
          <a:prstGeom prst="rect">
            <a:avLst/>
          </a:prstGeom>
          <a:noFill/>
          <a:ln w="9525">
            <a:noFill/>
            <a:miter lim="800000"/>
            <a:headEnd/>
            <a:tailEnd/>
          </a:ln>
        </p:spPr>
        <p:txBody>
          <a:bodyPr>
            <a:spAutoFit/>
          </a:bodyPr>
          <a:lstStyle/>
          <a:p>
            <a:pPr algn="ctr"/>
            <a:r>
              <a:rPr kumimoji="0" lang="zh-TW" altLang="en-US" sz="2800">
                <a:latin typeface="標楷體" pitchFamily="65" charset="-120"/>
                <a:ea typeface="標楷體" pitchFamily="65" charset="-120"/>
              </a:rPr>
              <a:t>四個內角均為直角。</a:t>
            </a:r>
          </a:p>
          <a:p>
            <a:pPr algn="ctr"/>
            <a:r>
              <a:rPr kumimoji="0" lang="zh-TW" altLang="en-US" sz="2800">
                <a:solidFill>
                  <a:srgbClr val="FF0000"/>
                </a:solidFill>
                <a:latin typeface="標楷體" pitchFamily="65" charset="-120"/>
                <a:ea typeface="標楷體" pitchFamily="65" charset="-120"/>
              </a:rPr>
              <a:t>四條邊等長</a:t>
            </a:r>
            <a:r>
              <a:rPr kumimoji="0" lang="zh-TW" altLang="en-US" sz="2800">
                <a:latin typeface="標楷體" pitchFamily="65" charset="-120"/>
                <a:ea typeface="標楷體" pitchFamily="65" charset="-120"/>
              </a:rPr>
              <a:t>。</a:t>
            </a:r>
          </a:p>
        </p:txBody>
      </p:sp>
      <p:graphicFrame>
        <p:nvGraphicFramePr>
          <p:cNvPr id="8" name="表格 7"/>
          <p:cNvGraphicFramePr>
            <a:graphicFrameLocks noGrp="1"/>
          </p:cNvGraphicFramePr>
          <p:nvPr/>
        </p:nvGraphicFramePr>
        <p:xfrm>
          <a:off x="3062288" y="3160713"/>
          <a:ext cx="288925" cy="366713"/>
        </p:xfrm>
        <a:graphic>
          <a:graphicData uri="http://schemas.openxmlformats.org/drawingml/2006/table">
            <a:tbl>
              <a:tblPr/>
              <a:tblGrid>
                <a:gridCol w="288925"/>
              </a:tblGrid>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 name="表格 8"/>
          <p:cNvGraphicFramePr>
            <a:graphicFrameLocks noGrp="1"/>
          </p:cNvGraphicFramePr>
          <p:nvPr/>
        </p:nvGraphicFramePr>
        <p:xfrm>
          <a:off x="3059113" y="6027738"/>
          <a:ext cx="288925" cy="366713"/>
        </p:xfrm>
        <a:graphic>
          <a:graphicData uri="http://schemas.openxmlformats.org/drawingml/2006/table">
            <a:tbl>
              <a:tblPr/>
              <a:tblGrid>
                <a:gridCol w="288925"/>
              </a:tblGrid>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graphicFrame>
        <p:nvGraphicFramePr>
          <p:cNvPr id="10" name="表格 9"/>
          <p:cNvGraphicFramePr>
            <a:graphicFrameLocks noGrp="1"/>
          </p:cNvGraphicFramePr>
          <p:nvPr/>
        </p:nvGraphicFramePr>
        <p:xfrm>
          <a:off x="6011863" y="3154363"/>
          <a:ext cx="287337" cy="365760"/>
        </p:xfrm>
        <a:graphic>
          <a:graphicData uri="http://schemas.openxmlformats.org/drawingml/2006/table">
            <a:tbl>
              <a:tblPr/>
              <a:tblGrid>
                <a:gridCol w="287337"/>
              </a:tblGrid>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 name="表格 10"/>
          <p:cNvGraphicFramePr>
            <a:graphicFrameLocks noGrp="1"/>
          </p:cNvGraphicFramePr>
          <p:nvPr/>
        </p:nvGraphicFramePr>
        <p:xfrm>
          <a:off x="6011863" y="6027738"/>
          <a:ext cx="287337" cy="366713"/>
        </p:xfrm>
        <a:graphic>
          <a:graphicData uri="http://schemas.openxmlformats.org/drawingml/2006/table">
            <a:tbl>
              <a:tblPr/>
              <a:tblGrid>
                <a:gridCol w="287337"/>
              </a:tblGrid>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
        <p:nvSpPr>
          <p:cNvPr id="12" name="矩形 11"/>
          <p:cNvSpPr/>
          <p:nvPr/>
        </p:nvSpPr>
        <p:spPr>
          <a:xfrm>
            <a:off x="3062288" y="3141663"/>
            <a:ext cx="3240087" cy="3240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8217" name="Picture 25" descr="25"/>
          <p:cNvPicPr>
            <a:picLocks noChangeAspect="1" noChangeArrowheads="1"/>
          </p:cNvPicPr>
          <p:nvPr/>
        </p:nvPicPr>
        <p:blipFill>
          <a:blip r:embed="rId4" cstate="screen"/>
          <a:srcRect/>
          <a:stretch>
            <a:fillRect/>
          </a:stretch>
        </p:blipFill>
        <p:spPr bwMode="auto">
          <a:xfrm>
            <a:off x="3276600" y="1196975"/>
            <a:ext cx="392113" cy="2174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5"/>
          <p:cNvPicPr>
            <a:picLocks noChangeAspect="1" noChangeArrowheads="1"/>
          </p:cNvPicPr>
          <p:nvPr/>
        </p:nvPicPr>
        <p:blipFill>
          <a:blip r:embed="rId2" cstate="screen"/>
          <a:srcRect/>
          <a:stretch>
            <a:fillRect/>
          </a:stretch>
        </p:blipFill>
        <p:spPr bwMode="auto">
          <a:xfrm>
            <a:off x="0" y="0"/>
            <a:ext cx="9144000" cy="6854825"/>
          </a:xfrm>
          <a:prstGeom prst="rect">
            <a:avLst/>
          </a:prstGeom>
          <a:noFill/>
        </p:spPr>
      </p:pic>
      <p:pic>
        <p:nvPicPr>
          <p:cNvPr id="9221" name="Picture 5" descr="25"/>
          <p:cNvPicPr>
            <a:picLocks noChangeAspect="1" noChangeArrowheads="1"/>
          </p:cNvPicPr>
          <p:nvPr/>
        </p:nvPicPr>
        <p:blipFill>
          <a:blip r:embed="rId3" cstate="screen"/>
          <a:srcRect/>
          <a:stretch>
            <a:fillRect/>
          </a:stretch>
        </p:blipFill>
        <p:spPr bwMode="auto">
          <a:xfrm>
            <a:off x="2771775" y="1196975"/>
            <a:ext cx="392113" cy="217488"/>
          </a:xfrm>
          <a:prstGeom prst="rect">
            <a:avLst/>
          </a:prstGeom>
          <a:noFill/>
        </p:spPr>
      </p:pic>
      <p:pic>
        <p:nvPicPr>
          <p:cNvPr id="9222" name="Picture 6" descr="27"/>
          <p:cNvPicPr>
            <a:picLocks noChangeAspect="1" noChangeArrowheads="1"/>
          </p:cNvPicPr>
          <p:nvPr/>
        </p:nvPicPr>
        <p:blipFill>
          <a:blip r:embed="rId4" cstate="screen"/>
          <a:srcRect/>
          <a:stretch>
            <a:fillRect/>
          </a:stretch>
        </p:blipFill>
        <p:spPr bwMode="auto">
          <a:xfrm>
            <a:off x="3419475" y="1087438"/>
            <a:ext cx="2343150" cy="396875"/>
          </a:xfrm>
          <a:prstGeom prst="rect">
            <a:avLst/>
          </a:prstGeom>
          <a:noFill/>
        </p:spPr>
      </p:pic>
      <p:sp>
        <p:nvSpPr>
          <p:cNvPr id="2" name="平行四邊形 1"/>
          <p:cNvSpPr/>
          <p:nvPr/>
        </p:nvSpPr>
        <p:spPr>
          <a:xfrm>
            <a:off x="2627313" y="2763838"/>
            <a:ext cx="3673475" cy="3600450"/>
          </a:xfrm>
          <a:prstGeom prst="parallelogram">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 name="矩形 2"/>
          <p:cNvSpPr>
            <a:spLocks noChangeArrowheads="1"/>
          </p:cNvSpPr>
          <p:nvPr/>
        </p:nvSpPr>
        <p:spPr bwMode="auto">
          <a:xfrm>
            <a:off x="1116013" y="1830388"/>
            <a:ext cx="7343775" cy="519112"/>
          </a:xfrm>
          <a:prstGeom prst="rect">
            <a:avLst/>
          </a:prstGeom>
          <a:noFill/>
          <a:ln w="9525">
            <a:noFill/>
            <a:miter lim="800000"/>
            <a:headEnd/>
            <a:tailEnd/>
          </a:ln>
        </p:spPr>
        <p:txBody>
          <a:bodyPr>
            <a:spAutoFit/>
          </a:bodyPr>
          <a:lstStyle/>
          <a:p>
            <a:r>
              <a:rPr kumimoji="0" lang="zh-TW" altLang="en-US" sz="2800">
                <a:solidFill>
                  <a:srgbClr val="FF0000"/>
                </a:solidFill>
                <a:latin typeface="標楷體" pitchFamily="65" charset="-120"/>
                <a:ea typeface="標楷體" pitchFamily="65" charset="-120"/>
              </a:rPr>
              <a:t>兩組對邊分別平行</a:t>
            </a:r>
            <a:r>
              <a:rPr kumimoji="0" lang="zh-TW" altLang="en-US" sz="2800">
                <a:latin typeface="標楷體" pitchFamily="65" charset="-120"/>
                <a:ea typeface="標楷體" pitchFamily="65" charset="-120"/>
              </a:rPr>
              <a:t>的四邊形稱為平行四邊形。 </a:t>
            </a:r>
          </a:p>
        </p:txBody>
      </p:sp>
      <p:cxnSp>
        <p:nvCxnSpPr>
          <p:cNvPr id="7" name="直線接點 6"/>
          <p:cNvCxnSpPr/>
          <p:nvPr/>
        </p:nvCxnSpPr>
        <p:spPr>
          <a:xfrm>
            <a:off x="3527425" y="2762250"/>
            <a:ext cx="27733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2627313" y="6364288"/>
            <a:ext cx="27717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H="1">
            <a:off x="2627313" y="2762250"/>
            <a:ext cx="900112" cy="3619500"/>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flipH="1">
            <a:off x="5408613" y="2744788"/>
            <a:ext cx="900112" cy="3636962"/>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par>
                                <p:cTn id="19" presetID="22" presetClass="entr" presetSubtype="1"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5"/>
          <p:cNvPicPr>
            <a:picLocks noChangeAspect="1" noChangeArrowheads="1"/>
          </p:cNvPicPr>
          <p:nvPr/>
        </p:nvPicPr>
        <p:blipFill>
          <a:blip r:embed="rId2" cstate="screen"/>
          <a:srcRect/>
          <a:stretch>
            <a:fillRect/>
          </a:stretch>
        </p:blipFill>
        <p:spPr bwMode="auto">
          <a:xfrm>
            <a:off x="0" y="0"/>
            <a:ext cx="9144000" cy="6854825"/>
          </a:xfrm>
          <a:prstGeom prst="rect">
            <a:avLst/>
          </a:prstGeom>
          <a:noFill/>
        </p:spPr>
      </p:pic>
      <p:pic>
        <p:nvPicPr>
          <p:cNvPr id="10245" name="Picture 5" descr="25"/>
          <p:cNvPicPr>
            <a:picLocks noChangeAspect="1" noChangeArrowheads="1"/>
          </p:cNvPicPr>
          <p:nvPr/>
        </p:nvPicPr>
        <p:blipFill>
          <a:blip r:embed="rId3" cstate="screen"/>
          <a:srcRect/>
          <a:stretch>
            <a:fillRect/>
          </a:stretch>
        </p:blipFill>
        <p:spPr bwMode="auto">
          <a:xfrm>
            <a:off x="3506788" y="1052513"/>
            <a:ext cx="392112" cy="217487"/>
          </a:xfrm>
          <a:prstGeom prst="rect">
            <a:avLst/>
          </a:prstGeom>
          <a:noFill/>
        </p:spPr>
      </p:pic>
      <p:pic>
        <p:nvPicPr>
          <p:cNvPr id="10246" name="Picture 6" descr="29"/>
          <p:cNvPicPr>
            <a:picLocks noChangeAspect="1" noChangeArrowheads="1"/>
          </p:cNvPicPr>
          <p:nvPr/>
        </p:nvPicPr>
        <p:blipFill>
          <a:blip r:embed="rId4" cstate="screen"/>
          <a:srcRect/>
          <a:stretch>
            <a:fillRect/>
          </a:stretch>
        </p:blipFill>
        <p:spPr bwMode="auto">
          <a:xfrm>
            <a:off x="4081463" y="908050"/>
            <a:ext cx="857250" cy="393700"/>
          </a:xfrm>
          <a:prstGeom prst="rect">
            <a:avLst/>
          </a:prstGeom>
          <a:noFill/>
        </p:spPr>
      </p:pic>
      <p:sp>
        <p:nvSpPr>
          <p:cNvPr id="2" name="菱形 1"/>
          <p:cNvSpPr/>
          <p:nvPr/>
        </p:nvSpPr>
        <p:spPr>
          <a:xfrm>
            <a:off x="2570163" y="2276475"/>
            <a:ext cx="4176712" cy="4175125"/>
          </a:xfrm>
          <a:prstGeom prst="diamon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 name="矩形 2"/>
          <p:cNvSpPr>
            <a:spLocks noChangeArrowheads="1"/>
          </p:cNvSpPr>
          <p:nvPr/>
        </p:nvSpPr>
        <p:spPr bwMode="auto">
          <a:xfrm>
            <a:off x="1643063" y="1603375"/>
            <a:ext cx="6889750" cy="457200"/>
          </a:xfrm>
          <a:prstGeom prst="rect">
            <a:avLst/>
          </a:prstGeom>
          <a:noFill/>
          <a:ln w="9525">
            <a:noFill/>
            <a:miter lim="800000"/>
            <a:headEnd/>
            <a:tailEnd/>
          </a:ln>
        </p:spPr>
        <p:txBody>
          <a:bodyPr wrap="none">
            <a:spAutoFit/>
          </a:bodyPr>
          <a:lstStyle/>
          <a:p>
            <a:r>
              <a:rPr kumimoji="0" lang="zh-TW" altLang="en-US" sz="2400">
                <a:latin typeface="標楷體" pitchFamily="65" charset="-120"/>
                <a:ea typeface="標楷體" pitchFamily="65" charset="-120"/>
              </a:rPr>
              <a:t>菱形是</a:t>
            </a:r>
            <a:r>
              <a:rPr kumimoji="0" lang="zh-TW" altLang="en-US" sz="2400">
                <a:solidFill>
                  <a:srgbClr val="FF0000"/>
                </a:solidFill>
                <a:latin typeface="標楷體" pitchFamily="65" charset="-120"/>
                <a:ea typeface="標楷體" pitchFamily="65" charset="-120"/>
              </a:rPr>
              <a:t>四邊相等</a:t>
            </a:r>
            <a:r>
              <a:rPr kumimoji="0" lang="zh-TW" altLang="en-US" sz="2400">
                <a:latin typeface="標楷體" pitchFamily="65" charset="-120"/>
                <a:ea typeface="標楷體" pitchFamily="65" charset="-120"/>
              </a:rPr>
              <a:t>的四邊形，</a:t>
            </a:r>
            <a:r>
              <a:rPr kumimoji="0" lang="zh-TW" altLang="en-US" sz="2400">
                <a:solidFill>
                  <a:srgbClr val="000099"/>
                </a:solidFill>
                <a:latin typeface="標楷體" pitchFamily="65" charset="-120"/>
                <a:ea typeface="標楷體" pitchFamily="65" charset="-120"/>
              </a:rPr>
              <a:t>對角線互相垂直平分</a:t>
            </a:r>
            <a:r>
              <a:rPr kumimoji="0" lang="zh-TW" altLang="en-US" sz="2400">
                <a:latin typeface="標楷體" pitchFamily="65" charset="-120"/>
                <a:ea typeface="標楷體" pitchFamily="65" charset="-120"/>
              </a:rPr>
              <a:t>。</a:t>
            </a:r>
          </a:p>
        </p:txBody>
      </p:sp>
      <p:sp>
        <p:nvSpPr>
          <p:cNvPr id="7" name="菱形 6"/>
          <p:cNvSpPr/>
          <p:nvPr/>
        </p:nvSpPr>
        <p:spPr>
          <a:xfrm>
            <a:off x="2570163" y="2276475"/>
            <a:ext cx="4176712" cy="4175125"/>
          </a:xfrm>
          <a:prstGeom prst="diamon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cxnSp>
        <p:nvCxnSpPr>
          <p:cNvPr id="8" name="直線接點 7"/>
          <p:cNvCxnSpPr/>
          <p:nvPr/>
        </p:nvCxnSpPr>
        <p:spPr>
          <a:xfrm flipH="1" flipV="1">
            <a:off x="2570163" y="4364038"/>
            <a:ext cx="4176712" cy="0"/>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rot="5400000" flipH="1" flipV="1">
            <a:off x="2569368" y="4364832"/>
            <a:ext cx="4176713" cy="0"/>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graphicFrame>
        <p:nvGraphicFramePr>
          <p:cNvPr id="14" name="表格 13"/>
          <p:cNvGraphicFramePr>
            <a:graphicFrameLocks noGrp="1"/>
          </p:cNvGraphicFramePr>
          <p:nvPr/>
        </p:nvGraphicFramePr>
        <p:xfrm>
          <a:off x="4657725" y="3986213"/>
          <a:ext cx="288925" cy="366713"/>
        </p:xfrm>
        <a:graphic>
          <a:graphicData uri="http://schemas.openxmlformats.org/drawingml/2006/table">
            <a:tbl>
              <a:tblPr/>
              <a:tblGrid>
                <a:gridCol w="288925"/>
              </a:tblGrid>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5"/>
          <p:cNvPicPr>
            <a:picLocks noChangeAspect="1" noChangeArrowheads="1"/>
          </p:cNvPicPr>
          <p:nvPr/>
        </p:nvPicPr>
        <p:blipFill>
          <a:blip r:embed="rId2" cstate="screen"/>
          <a:srcRect/>
          <a:stretch>
            <a:fillRect/>
          </a:stretch>
        </p:blipFill>
        <p:spPr bwMode="auto">
          <a:xfrm>
            <a:off x="0" y="0"/>
            <a:ext cx="9144000" cy="6854825"/>
          </a:xfrm>
          <a:prstGeom prst="rect">
            <a:avLst/>
          </a:prstGeom>
          <a:noFill/>
        </p:spPr>
      </p:pic>
      <p:pic>
        <p:nvPicPr>
          <p:cNvPr id="47109" name="Picture 5" descr="25"/>
          <p:cNvPicPr>
            <a:picLocks noChangeAspect="1" noChangeArrowheads="1"/>
          </p:cNvPicPr>
          <p:nvPr/>
        </p:nvPicPr>
        <p:blipFill>
          <a:blip r:embed="rId3" cstate="screen"/>
          <a:srcRect/>
          <a:stretch>
            <a:fillRect/>
          </a:stretch>
        </p:blipFill>
        <p:spPr bwMode="auto">
          <a:xfrm>
            <a:off x="4135438" y="473075"/>
            <a:ext cx="392112" cy="217488"/>
          </a:xfrm>
          <a:prstGeom prst="rect">
            <a:avLst/>
          </a:prstGeom>
          <a:noFill/>
        </p:spPr>
      </p:pic>
      <p:pic>
        <p:nvPicPr>
          <p:cNvPr id="47110" name="Picture 6" descr="30"/>
          <p:cNvPicPr>
            <a:picLocks noChangeAspect="1" noChangeArrowheads="1"/>
          </p:cNvPicPr>
          <p:nvPr/>
        </p:nvPicPr>
        <p:blipFill>
          <a:blip r:embed="rId4" cstate="screen"/>
          <a:srcRect/>
          <a:stretch>
            <a:fillRect/>
          </a:stretch>
        </p:blipFill>
        <p:spPr bwMode="auto">
          <a:xfrm>
            <a:off x="4710113" y="404813"/>
            <a:ext cx="869950" cy="355600"/>
          </a:xfrm>
          <a:prstGeom prst="rect">
            <a:avLst/>
          </a:prstGeom>
          <a:noFill/>
        </p:spPr>
      </p:pic>
      <p:sp>
        <p:nvSpPr>
          <p:cNvPr id="2" name="梯形 1"/>
          <p:cNvSpPr/>
          <p:nvPr/>
        </p:nvSpPr>
        <p:spPr>
          <a:xfrm>
            <a:off x="3275013" y="2565400"/>
            <a:ext cx="3313112" cy="367188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 name="矩形 2"/>
          <p:cNvSpPr>
            <a:spLocks noChangeArrowheads="1"/>
          </p:cNvSpPr>
          <p:nvPr/>
        </p:nvSpPr>
        <p:spPr bwMode="auto">
          <a:xfrm>
            <a:off x="1187450" y="981075"/>
            <a:ext cx="8713788" cy="1311275"/>
          </a:xfrm>
          <a:prstGeom prst="rect">
            <a:avLst/>
          </a:prstGeom>
          <a:noFill/>
          <a:ln w="9525">
            <a:noFill/>
            <a:miter lim="800000"/>
            <a:headEnd/>
            <a:tailEnd/>
          </a:ln>
        </p:spPr>
        <p:txBody>
          <a:bodyPr>
            <a:spAutoFit/>
          </a:bodyPr>
          <a:lstStyle/>
          <a:p>
            <a:pPr>
              <a:spcBef>
                <a:spcPts val="600"/>
              </a:spcBef>
              <a:spcAft>
                <a:spcPts val="600"/>
              </a:spcAft>
            </a:pPr>
            <a:r>
              <a:rPr kumimoji="0" lang="zh-TW" altLang="en-US" sz="2000">
                <a:latin typeface="標楷體" pitchFamily="65" charset="-120"/>
                <a:ea typeface="標楷體" pitchFamily="65" charset="-120"/>
              </a:rPr>
              <a:t>梯形是有且</a:t>
            </a:r>
            <a:r>
              <a:rPr kumimoji="0" lang="zh-TW" altLang="en-US" sz="2000">
                <a:solidFill>
                  <a:srgbClr val="FF0000"/>
                </a:solidFill>
                <a:latin typeface="標楷體" pitchFamily="65" charset="-120"/>
                <a:ea typeface="標楷體" pitchFamily="65" charset="-120"/>
              </a:rPr>
              <a:t>僅有一組對邊平行</a:t>
            </a:r>
            <a:r>
              <a:rPr kumimoji="0" lang="zh-TW" altLang="en-US" sz="2000">
                <a:latin typeface="標楷體" pitchFamily="65" charset="-120"/>
                <a:ea typeface="標楷體" pitchFamily="65" charset="-120"/>
              </a:rPr>
              <a:t>的凸四邊形。</a:t>
            </a:r>
          </a:p>
          <a:p>
            <a:pPr>
              <a:spcBef>
                <a:spcPts val="600"/>
              </a:spcBef>
              <a:spcAft>
                <a:spcPts val="600"/>
              </a:spcAft>
            </a:pPr>
            <a:r>
              <a:rPr kumimoji="0" lang="zh-TW" altLang="en-US" sz="2000">
                <a:latin typeface="標楷體" pitchFamily="65" charset="-120"/>
                <a:ea typeface="標楷體" pitchFamily="65" charset="-120"/>
              </a:rPr>
              <a:t>梯形平行的兩條邊為「</a:t>
            </a:r>
            <a:r>
              <a:rPr kumimoji="0" lang="zh-TW" altLang="en-US" sz="2000">
                <a:solidFill>
                  <a:srgbClr val="FF0000"/>
                </a:solidFill>
                <a:latin typeface="標楷體" pitchFamily="65" charset="-120"/>
                <a:ea typeface="標楷體" pitchFamily="65" charset="-120"/>
              </a:rPr>
              <a:t>底邊</a:t>
            </a:r>
            <a:r>
              <a:rPr kumimoji="0" lang="zh-TW" altLang="en-US" sz="2000">
                <a:latin typeface="標楷體" pitchFamily="65" charset="-120"/>
                <a:ea typeface="標楷體" pitchFamily="65" charset="-120"/>
              </a:rPr>
              <a:t>」，分別稱為「</a:t>
            </a:r>
            <a:r>
              <a:rPr kumimoji="0" lang="zh-TW" altLang="en-US" sz="2000">
                <a:solidFill>
                  <a:srgbClr val="000099"/>
                </a:solidFill>
                <a:latin typeface="標楷體" pitchFamily="65" charset="-120"/>
                <a:ea typeface="標楷體" pitchFamily="65" charset="-120"/>
              </a:rPr>
              <a:t>上底</a:t>
            </a:r>
            <a:r>
              <a:rPr kumimoji="0" lang="zh-TW" altLang="en-US" sz="2000">
                <a:latin typeface="標楷體" pitchFamily="65" charset="-120"/>
                <a:ea typeface="標楷體" pitchFamily="65" charset="-120"/>
              </a:rPr>
              <a:t>」和「</a:t>
            </a:r>
            <a:r>
              <a:rPr kumimoji="0" lang="zh-TW" altLang="en-US" sz="2000">
                <a:solidFill>
                  <a:srgbClr val="000099"/>
                </a:solidFill>
                <a:latin typeface="標楷體" pitchFamily="65" charset="-120"/>
                <a:ea typeface="標楷體" pitchFamily="65" charset="-120"/>
              </a:rPr>
              <a:t>下底</a:t>
            </a:r>
            <a:r>
              <a:rPr kumimoji="0" lang="zh-TW" altLang="en-US" sz="2000">
                <a:latin typeface="標楷體" pitchFamily="65" charset="-120"/>
                <a:ea typeface="標楷體" pitchFamily="65" charset="-120"/>
              </a:rPr>
              <a:t>」，</a:t>
            </a:r>
          </a:p>
          <a:p>
            <a:pPr>
              <a:spcBef>
                <a:spcPts val="600"/>
              </a:spcBef>
              <a:spcAft>
                <a:spcPts val="600"/>
              </a:spcAft>
            </a:pPr>
            <a:r>
              <a:rPr kumimoji="0" lang="zh-TW" altLang="en-US" sz="2000">
                <a:latin typeface="標楷體" pitchFamily="65" charset="-120"/>
                <a:ea typeface="標楷體" pitchFamily="65" charset="-120"/>
              </a:rPr>
              <a:t>其間的距離為「</a:t>
            </a:r>
            <a:r>
              <a:rPr kumimoji="0" lang="zh-TW" altLang="en-US" sz="2000">
                <a:solidFill>
                  <a:srgbClr val="00B050"/>
                </a:solidFill>
                <a:latin typeface="標楷體" pitchFamily="65" charset="-120"/>
                <a:ea typeface="標楷體" pitchFamily="65" charset="-120"/>
              </a:rPr>
              <a:t>高</a:t>
            </a:r>
            <a:r>
              <a:rPr kumimoji="0" lang="zh-TW" altLang="en-US" sz="2000">
                <a:latin typeface="標楷體" pitchFamily="65" charset="-120"/>
                <a:ea typeface="標楷體" pitchFamily="65" charset="-120"/>
              </a:rPr>
              <a:t>」。 </a:t>
            </a:r>
          </a:p>
        </p:txBody>
      </p:sp>
      <p:cxnSp>
        <p:nvCxnSpPr>
          <p:cNvPr id="7" name="直線接點 6"/>
          <p:cNvCxnSpPr/>
          <p:nvPr/>
        </p:nvCxnSpPr>
        <p:spPr>
          <a:xfrm flipH="1">
            <a:off x="4103688" y="2565400"/>
            <a:ext cx="16557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H="1">
            <a:off x="3275013" y="6237288"/>
            <a:ext cx="33131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矩形 11"/>
          <p:cNvSpPr>
            <a:spLocks noChangeArrowheads="1"/>
          </p:cNvSpPr>
          <p:nvPr/>
        </p:nvSpPr>
        <p:spPr bwMode="auto">
          <a:xfrm>
            <a:off x="4570413" y="2133600"/>
            <a:ext cx="793750" cy="457200"/>
          </a:xfrm>
          <a:prstGeom prst="rect">
            <a:avLst/>
          </a:prstGeom>
          <a:noFill/>
          <a:ln w="9525">
            <a:noFill/>
            <a:miter lim="800000"/>
            <a:headEnd/>
            <a:tailEnd/>
          </a:ln>
        </p:spPr>
        <p:txBody>
          <a:bodyPr wrap="none">
            <a:spAutoFit/>
          </a:bodyPr>
          <a:lstStyle/>
          <a:p>
            <a:r>
              <a:rPr kumimoji="0" lang="zh-TW" altLang="en-US" sz="2400" b="1">
                <a:solidFill>
                  <a:srgbClr val="000099"/>
                </a:solidFill>
                <a:latin typeface="標楷體" pitchFamily="65" charset="-120"/>
                <a:ea typeface="標楷體" pitchFamily="65" charset="-120"/>
              </a:rPr>
              <a:t>上底</a:t>
            </a:r>
            <a:endParaRPr kumimoji="0" lang="zh-TW" altLang="en-US" sz="2400" b="1">
              <a:latin typeface="Calibri" pitchFamily="34" charset="0"/>
            </a:endParaRPr>
          </a:p>
        </p:txBody>
      </p:sp>
      <p:sp>
        <p:nvSpPr>
          <p:cNvPr id="13" name="矩形 12"/>
          <p:cNvSpPr>
            <a:spLocks noChangeArrowheads="1"/>
          </p:cNvSpPr>
          <p:nvPr/>
        </p:nvSpPr>
        <p:spPr bwMode="auto">
          <a:xfrm>
            <a:off x="4505325" y="6261100"/>
            <a:ext cx="793750" cy="457200"/>
          </a:xfrm>
          <a:prstGeom prst="rect">
            <a:avLst/>
          </a:prstGeom>
          <a:noFill/>
          <a:ln w="9525">
            <a:noFill/>
            <a:miter lim="800000"/>
            <a:headEnd/>
            <a:tailEnd/>
          </a:ln>
        </p:spPr>
        <p:txBody>
          <a:bodyPr wrap="none">
            <a:spAutoFit/>
          </a:bodyPr>
          <a:lstStyle/>
          <a:p>
            <a:r>
              <a:rPr kumimoji="0" lang="zh-TW" altLang="en-US" sz="2400" b="1">
                <a:solidFill>
                  <a:srgbClr val="000099"/>
                </a:solidFill>
                <a:latin typeface="標楷體" pitchFamily="65" charset="-120"/>
                <a:ea typeface="標楷體" pitchFamily="65" charset="-120"/>
              </a:rPr>
              <a:t>下底</a:t>
            </a:r>
            <a:endParaRPr kumimoji="0" lang="zh-TW" altLang="en-US" sz="2400" b="1">
              <a:solidFill>
                <a:srgbClr val="000099"/>
              </a:solidFill>
              <a:latin typeface="Calibri" pitchFamily="34" charset="0"/>
            </a:endParaRPr>
          </a:p>
        </p:txBody>
      </p:sp>
      <p:cxnSp>
        <p:nvCxnSpPr>
          <p:cNvPr id="14" name="直線接點 13"/>
          <p:cNvCxnSpPr/>
          <p:nvPr/>
        </p:nvCxnSpPr>
        <p:spPr>
          <a:xfrm flipV="1">
            <a:off x="4103688" y="2565400"/>
            <a:ext cx="0" cy="3695700"/>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graphicFrame>
        <p:nvGraphicFramePr>
          <p:cNvPr id="16" name="表格 15"/>
          <p:cNvGraphicFramePr>
            <a:graphicFrameLocks noGrp="1"/>
          </p:cNvGraphicFramePr>
          <p:nvPr/>
        </p:nvGraphicFramePr>
        <p:xfrm>
          <a:off x="4138613" y="5872163"/>
          <a:ext cx="288925" cy="365760"/>
        </p:xfrm>
        <a:graphic>
          <a:graphicData uri="http://schemas.openxmlformats.org/drawingml/2006/table">
            <a:tbl>
              <a:tblPr/>
              <a:tblGrid>
                <a:gridCol w="288925"/>
              </a:tblGrid>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
        <p:nvSpPr>
          <p:cNvPr id="17" name="矩形 16"/>
          <p:cNvSpPr>
            <a:spLocks noChangeArrowheads="1"/>
          </p:cNvSpPr>
          <p:nvPr/>
        </p:nvSpPr>
        <p:spPr bwMode="auto">
          <a:xfrm>
            <a:off x="4111625" y="3940175"/>
            <a:ext cx="488950" cy="457200"/>
          </a:xfrm>
          <a:prstGeom prst="rect">
            <a:avLst/>
          </a:prstGeom>
          <a:noFill/>
          <a:ln w="9525">
            <a:noFill/>
            <a:miter lim="800000"/>
            <a:headEnd/>
            <a:tailEnd/>
          </a:ln>
        </p:spPr>
        <p:txBody>
          <a:bodyPr wrap="none">
            <a:spAutoFit/>
          </a:bodyPr>
          <a:lstStyle/>
          <a:p>
            <a:r>
              <a:rPr kumimoji="0" lang="zh-TW" altLang="en-US" sz="2400" b="1">
                <a:solidFill>
                  <a:srgbClr val="00B050"/>
                </a:solidFill>
                <a:latin typeface="標楷體" pitchFamily="65" charset="-120"/>
                <a:ea typeface="標楷體" pitchFamily="65" charset="-120"/>
              </a:rPr>
              <a:t>高</a:t>
            </a:r>
            <a:endParaRPr kumimoji="0" lang="zh-TW" altLang="en-US" sz="2400" b="1">
              <a:solidFill>
                <a:srgbClr val="00B05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2000"/>
                                        <p:tgtEl>
                                          <p:spTgt spid="3">
                                            <p:txEl>
                                              <p:pRg st="1" end="1"/>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2000"/>
                                        <p:tgtEl>
                                          <p:spTgt spid="3">
                                            <p:txEl>
                                              <p:pRg st="2" end="2"/>
                                            </p:txEl>
                                          </p:spTgt>
                                        </p:tgtEl>
                                      </p:cBhvr>
                                    </p:animEffect>
                                  </p:childTnLst>
                                </p:cTn>
                              </p:par>
                            </p:childTnLst>
                          </p:cTn>
                        </p:par>
                        <p:par>
                          <p:cTn id="16" fill="hold">
                            <p:stCondLst>
                              <p:cond delay="6000"/>
                            </p:stCondLst>
                            <p:childTnLst>
                              <p:par>
                                <p:cTn id="17" presetID="22"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6500"/>
                            </p:stCondLst>
                            <p:childTnLst>
                              <p:par>
                                <p:cTn id="21" presetID="22" presetClass="entr" presetSubtype="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7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75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22" presetClass="entr" presetSubtype="1"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childTnLst>
                          </p:cTn>
                        </p:par>
                        <p:par>
                          <p:cTn id="35" fill="hold">
                            <p:stCondLst>
                              <p:cond delay="8000"/>
                            </p:stCondLst>
                            <p:childTnLst>
                              <p:par>
                                <p:cTn id="36" presetID="10" presetClass="entr" presetSubtype="0"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par>
                          <p:cTn id="39" fill="hold">
                            <p:stCondLst>
                              <p:cond delay="8500"/>
                            </p:stCondLst>
                            <p:childTnLst>
                              <p:par>
                                <p:cTn id="40" presetID="10"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13"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8" name="Picture 10" descr="150"/>
          <p:cNvPicPr>
            <a:picLocks noChangeAspect="1" noChangeArrowheads="1"/>
          </p:cNvPicPr>
          <p:nvPr/>
        </p:nvPicPr>
        <p:blipFill>
          <a:blip r:embed="rId2" cstate="screen"/>
          <a:srcRect/>
          <a:stretch>
            <a:fillRect/>
          </a:stretch>
        </p:blipFill>
        <p:spPr bwMode="auto">
          <a:xfrm>
            <a:off x="0" y="0"/>
            <a:ext cx="9144000" cy="6854825"/>
          </a:xfrm>
          <a:prstGeom prst="rect">
            <a:avLst/>
          </a:prstGeom>
          <a:noFill/>
        </p:spPr>
      </p:pic>
      <p:pic>
        <p:nvPicPr>
          <p:cNvPr id="58376" name="Picture 8" descr="133"/>
          <p:cNvPicPr>
            <a:picLocks noChangeAspect="1" noChangeArrowheads="1"/>
          </p:cNvPicPr>
          <p:nvPr/>
        </p:nvPicPr>
        <p:blipFill>
          <a:blip r:embed="rId3" cstate="screen"/>
          <a:srcRect/>
          <a:stretch>
            <a:fillRect/>
          </a:stretch>
        </p:blipFill>
        <p:spPr bwMode="auto">
          <a:xfrm>
            <a:off x="6156325" y="2133600"/>
            <a:ext cx="1093788" cy="1093788"/>
          </a:xfrm>
          <a:prstGeom prst="rect">
            <a:avLst/>
          </a:prstGeom>
          <a:noFill/>
        </p:spPr>
      </p:pic>
      <p:pic>
        <p:nvPicPr>
          <p:cNvPr id="58374" name="Picture 6" descr="9"/>
          <p:cNvPicPr>
            <a:picLocks noChangeAspect="1" noChangeArrowheads="1"/>
          </p:cNvPicPr>
          <p:nvPr/>
        </p:nvPicPr>
        <p:blipFill>
          <a:blip r:embed="rId4" cstate="screen"/>
          <a:srcRect/>
          <a:stretch>
            <a:fillRect/>
          </a:stretch>
        </p:blipFill>
        <p:spPr bwMode="auto">
          <a:xfrm>
            <a:off x="3203575" y="981075"/>
            <a:ext cx="1728788" cy="158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1.14272E-6 C 0.01372 0.00277 0.02743 0.0037 0.04132 0.00462 C 0.0526 0.00856 0.06372 0.01341 0.07535 0.01573 C 0.0816 0.01873 0.08767 0.01897 0.09427 0.02035 C 0.10677 0.0229 0.11927 0.02729 0.13177 0.02984 C 0.13976 0.03331 0.14826 0.03585 0.1566 0.0377 C 0.15885 0.03886 0.16163 0.03863 0.16354 0.04071 C 0.17101 0.04858 0.16094 0.04349 0.16944 0.04696 C 0.17326 0.05205 0.17361 0.05459 0.17535 0.06107 C 0.17708 0.07402 0.17535 0.10039 0.17535 0.10039 " pathEditMode="relative" ptsTypes="fffffffffA">
                                      <p:cBhvr>
                                        <p:cTn id="6" dur="2000" fill="hold"/>
                                        <p:tgtEl>
                                          <p:spTgt spid="58374"/>
                                        </p:tgtEl>
                                        <p:attrNameLst>
                                          <p:attrName>ppt_x</p:attrName>
                                          <p:attrName>ppt_y</p:attrName>
                                        </p:attrNameLst>
                                      </p:cBhvr>
                                    </p:animMotion>
                                  </p:childTnLst>
                                </p:cTn>
                              </p:par>
                            </p:childTnLst>
                          </p:cTn>
                        </p:par>
                        <p:par>
                          <p:cTn id="7" fill="hold">
                            <p:stCondLst>
                              <p:cond delay="2000"/>
                            </p:stCondLst>
                            <p:childTnLst>
                              <p:par>
                                <p:cTn id="8" presetID="9" presetClass="emph" presetSubtype="0" nodeType="afterEffect">
                                  <p:stCondLst>
                                    <p:cond delay="0"/>
                                  </p:stCondLst>
                                  <p:childTnLst>
                                    <p:set>
                                      <p:cBhvr rctx="PPT">
                                        <p:cTn id="9" dur="indefinite"/>
                                        <p:tgtEl>
                                          <p:spTgt spid="58378"/>
                                        </p:tgtEl>
                                        <p:attrNameLst>
                                          <p:attrName>style.opacity</p:attrName>
                                        </p:attrNameLst>
                                      </p:cBhvr>
                                      <p:to>
                                        <p:strVal val="0.5"/>
                                      </p:to>
                                    </p:set>
                                    <p:animEffect filter="image" prLst="opacity: 0.5">
                                      <p:cBhvr rctx="IE">
                                        <p:cTn id="10" dur="indefinite"/>
                                        <p:tgtEl>
                                          <p:spTgt spid="58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150"/>
          <p:cNvPicPr>
            <a:picLocks noChangeAspect="1" noChangeArrowheads="1"/>
          </p:cNvPicPr>
          <p:nvPr/>
        </p:nvPicPr>
        <p:blipFill>
          <a:blip r:embed="rId2" cstate="screen"/>
          <a:srcRect/>
          <a:stretch>
            <a:fillRect/>
          </a:stretch>
        </p:blipFill>
        <p:spPr bwMode="auto">
          <a:xfrm>
            <a:off x="0" y="3175"/>
            <a:ext cx="9144000" cy="6854825"/>
          </a:xfrm>
          <a:prstGeom prst="rect">
            <a:avLst/>
          </a:prstGeom>
          <a:noFill/>
        </p:spPr>
      </p:pic>
      <p:pic>
        <p:nvPicPr>
          <p:cNvPr id="3078" name="Picture 6" descr="131"/>
          <p:cNvPicPr>
            <a:picLocks noChangeAspect="1" noChangeArrowheads="1"/>
          </p:cNvPicPr>
          <p:nvPr/>
        </p:nvPicPr>
        <p:blipFill>
          <a:blip r:embed="rId3" cstate="screen"/>
          <a:srcRect/>
          <a:stretch>
            <a:fillRect/>
          </a:stretch>
        </p:blipFill>
        <p:spPr bwMode="auto">
          <a:xfrm>
            <a:off x="6646863" y="908050"/>
            <a:ext cx="1093787" cy="1093788"/>
          </a:xfrm>
          <a:prstGeom prst="rect">
            <a:avLst/>
          </a:prstGeom>
          <a:noFill/>
        </p:spPr>
      </p:pic>
      <p:pic>
        <p:nvPicPr>
          <p:cNvPr id="3077" name="Picture 5" descr="9"/>
          <p:cNvPicPr>
            <a:picLocks noChangeAspect="1" noChangeArrowheads="1"/>
          </p:cNvPicPr>
          <p:nvPr/>
        </p:nvPicPr>
        <p:blipFill>
          <a:blip r:embed="rId4" cstate="screen"/>
          <a:srcRect/>
          <a:stretch>
            <a:fillRect/>
          </a:stretch>
        </p:blipFill>
        <p:spPr bwMode="auto">
          <a:xfrm>
            <a:off x="6875463" y="620713"/>
            <a:ext cx="1728787" cy="158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2000"/>
                                        <p:tgtEl>
                                          <p:spTgt spid="3077"/>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1.66667E-6 -4.53389E-6 C -0.02205 0.00347 -0.04375 0.00555 -0.06597 0.00787 C -0.06979 0.00972 -0.06944 0.00787 -0.06944 0.0111 " pathEditMode="relative" ptsTypes="ffA">
                                      <p:cBhvr>
                                        <p:cTn id="11" dur="2000" fill="hold"/>
                                        <p:tgtEl>
                                          <p:spTgt spid="3077"/>
                                        </p:tgtEl>
                                        <p:attrNameLst>
                                          <p:attrName>ppt_x</p:attrName>
                                          <p:attrName>ppt_y</p:attrName>
                                        </p:attrNameLst>
                                      </p:cBhvr>
                                    </p:animMotion>
                                  </p:childTnLst>
                                </p:cTn>
                              </p:par>
                            </p:childTnLst>
                          </p:cTn>
                        </p:par>
                        <p:par>
                          <p:cTn id="12" fill="hold">
                            <p:stCondLst>
                              <p:cond delay="2000"/>
                            </p:stCondLst>
                            <p:childTnLst>
                              <p:par>
                                <p:cTn id="13" presetID="9" presetClass="emph" presetSubtype="0" nodeType="afterEffect">
                                  <p:stCondLst>
                                    <p:cond delay="0"/>
                                  </p:stCondLst>
                                  <p:childTnLst>
                                    <p:set>
                                      <p:cBhvr rctx="PPT">
                                        <p:cTn id="14" dur="indefinite"/>
                                        <p:tgtEl>
                                          <p:spTgt spid="3080"/>
                                        </p:tgtEl>
                                        <p:attrNameLst>
                                          <p:attrName>style.opacity</p:attrName>
                                        </p:attrNameLst>
                                      </p:cBhvr>
                                      <p:to>
                                        <p:strVal val="0.5"/>
                                      </p:to>
                                    </p:set>
                                    <p:animEffect filter="image" prLst="opacity: 0.5">
                                      <p:cBhvr rctx="IE">
                                        <p:cTn id="15" dur="indefinite"/>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descr="141"/>
          <p:cNvPicPr>
            <a:picLocks noChangeAspect="1" noChangeArrowheads="1"/>
          </p:cNvPicPr>
          <p:nvPr/>
        </p:nvPicPr>
        <p:blipFill>
          <a:blip r:embed="rId2" cstate="screen"/>
          <a:srcRect/>
          <a:stretch>
            <a:fillRect/>
          </a:stretch>
        </p:blipFill>
        <p:spPr bwMode="auto">
          <a:xfrm>
            <a:off x="0" y="0"/>
            <a:ext cx="9144000" cy="6854825"/>
          </a:xfrm>
          <a:prstGeom prst="rect">
            <a:avLst/>
          </a:prstGeom>
          <a:noFill/>
        </p:spPr>
      </p:pic>
      <p:pic>
        <p:nvPicPr>
          <p:cNvPr id="59396" name="Picture 4" descr="123"/>
          <p:cNvPicPr>
            <a:picLocks noChangeAspect="1" noChangeArrowheads="1"/>
          </p:cNvPicPr>
          <p:nvPr/>
        </p:nvPicPr>
        <p:blipFill>
          <a:blip r:embed="rId3" cstate="screen"/>
          <a:srcRect/>
          <a:stretch>
            <a:fillRect/>
          </a:stretch>
        </p:blipFill>
        <p:spPr bwMode="auto">
          <a:xfrm>
            <a:off x="2771775" y="2857500"/>
            <a:ext cx="3440113" cy="787400"/>
          </a:xfrm>
          <a:prstGeom prst="rect">
            <a:avLst/>
          </a:prstGeom>
          <a:noFill/>
        </p:spPr>
      </p:pic>
      <p:pic>
        <p:nvPicPr>
          <p:cNvPr id="59400" name="Picture 8" descr="133"/>
          <p:cNvPicPr>
            <a:picLocks noChangeAspect="1" noChangeArrowheads="1"/>
          </p:cNvPicPr>
          <p:nvPr/>
        </p:nvPicPr>
        <p:blipFill>
          <a:blip r:embed="rId4" cstate="screen"/>
          <a:srcRect/>
          <a:stretch>
            <a:fillRect/>
          </a:stretch>
        </p:blipFill>
        <p:spPr bwMode="auto">
          <a:xfrm>
            <a:off x="971550" y="2695575"/>
            <a:ext cx="1093788" cy="10937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59400"/>
                                        </p:tgtEl>
                                      </p:cBhvr>
                                    </p:animEffect>
                                    <p:animScale>
                                      <p:cBhvr>
                                        <p:cTn id="7" dur="500" autoRev="1" fill="hold"/>
                                        <p:tgtEl>
                                          <p:spTgt spid="5940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5"/>
          <p:cNvPicPr>
            <a:picLocks noChangeAspect="1" noChangeArrowheads="1"/>
          </p:cNvPicPr>
          <p:nvPr/>
        </p:nvPicPr>
        <p:blipFill>
          <a:blip r:embed="rId2" cstate="screen"/>
          <a:srcRect/>
          <a:stretch>
            <a:fillRect/>
          </a:stretch>
        </p:blipFill>
        <p:spPr bwMode="auto">
          <a:xfrm>
            <a:off x="0" y="0"/>
            <a:ext cx="9144000" cy="6854825"/>
          </a:xfrm>
          <a:prstGeom prst="rect">
            <a:avLst/>
          </a:prstGeom>
          <a:noFill/>
        </p:spPr>
      </p:pic>
      <p:pic>
        <p:nvPicPr>
          <p:cNvPr id="13317" name="Picture 5" descr="25"/>
          <p:cNvPicPr>
            <a:picLocks noChangeAspect="1" noChangeArrowheads="1"/>
          </p:cNvPicPr>
          <p:nvPr/>
        </p:nvPicPr>
        <p:blipFill>
          <a:blip r:embed="rId3" cstate="screen"/>
          <a:srcRect/>
          <a:stretch>
            <a:fillRect/>
          </a:stretch>
        </p:blipFill>
        <p:spPr bwMode="auto">
          <a:xfrm>
            <a:off x="620713" y="1641475"/>
            <a:ext cx="392112" cy="217488"/>
          </a:xfrm>
          <a:prstGeom prst="rect">
            <a:avLst/>
          </a:prstGeom>
          <a:noFill/>
        </p:spPr>
      </p:pic>
      <p:sp>
        <p:nvSpPr>
          <p:cNvPr id="2" name="矩形 1"/>
          <p:cNvSpPr>
            <a:spLocks noChangeArrowheads="1"/>
          </p:cNvSpPr>
          <p:nvPr/>
        </p:nvSpPr>
        <p:spPr bwMode="auto">
          <a:xfrm>
            <a:off x="3348038" y="404813"/>
            <a:ext cx="5878512" cy="793750"/>
          </a:xfrm>
          <a:prstGeom prst="rect">
            <a:avLst/>
          </a:prstGeom>
          <a:noFill/>
          <a:ln w="9525">
            <a:noFill/>
            <a:miter lim="800000"/>
            <a:headEnd/>
            <a:tailEnd/>
          </a:ln>
        </p:spPr>
        <p:txBody>
          <a:bodyPr>
            <a:spAutoFit/>
          </a:bodyPr>
          <a:lstStyle/>
          <a:p>
            <a:pPr>
              <a:spcBef>
                <a:spcPts val="600"/>
              </a:spcBef>
              <a:spcAft>
                <a:spcPts val="600"/>
              </a:spcAft>
            </a:pPr>
            <a:r>
              <a:rPr kumimoji="0" lang="zh-TW" altLang="en-US">
                <a:latin typeface="標楷體" pitchFamily="65" charset="-120"/>
                <a:ea typeface="標楷體" pitchFamily="65" charset="-120"/>
              </a:rPr>
              <a:t>若兩個幾何圖形的形狀、大小完全相同，</a:t>
            </a:r>
          </a:p>
          <a:p>
            <a:pPr>
              <a:spcBef>
                <a:spcPts val="600"/>
              </a:spcBef>
              <a:spcAft>
                <a:spcPts val="600"/>
              </a:spcAft>
            </a:pPr>
            <a:r>
              <a:rPr kumimoji="0" lang="zh-TW" altLang="en-US">
                <a:latin typeface="標楷體" pitchFamily="65" charset="-120"/>
                <a:ea typeface="標楷體" pitchFamily="65" charset="-120"/>
              </a:rPr>
              <a:t>而且可以完全疊合，則稱這兩個圖形互為全等的圖形。</a:t>
            </a:r>
          </a:p>
        </p:txBody>
      </p:sp>
      <p:sp>
        <p:nvSpPr>
          <p:cNvPr id="29" name="矩形 28"/>
          <p:cNvSpPr/>
          <p:nvPr/>
        </p:nvSpPr>
        <p:spPr>
          <a:xfrm>
            <a:off x="4386263" y="4403725"/>
            <a:ext cx="3671887" cy="230346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2" name="梯形 31"/>
          <p:cNvSpPr/>
          <p:nvPr/>
        </p:nvSpPr>
        <p:spPr>
          <a:xfrm>
            <a:off x="4440238" y="4546600"/>
            <a:ext cx="1939925" cy="2017713"/>
          </a:xfrm>
          <a:prstGeom prst="trapezoi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3" name="平行四邊形 32"/>
          <p:cNvSpPr/>
          <p:nvPr/>
        </p:nvSpPr>
        <p:spPr>
          <a:xfrm>
            <a:off x="4645025" y="1844675"/>
            <a:ext cx="1655763" cy="2016125"/>
          </a:xfrm>
          <a:prstGeom prst="parallelogram">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4" name="平行四邊形 33"/>
          <p:cNvSpPr/>
          <p:nvPr/>
        </p:nvSpPr>
        <p:spPr>
          <a:xfrm>
            <a:off x="6084888" y="1844675"/>
            <a:ext cx="1655762" cy="2016125"/>
          </a:xfrm>
          <a:prstGeom prst="parallelogram">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5" name="矩形 34"/>
          <p:cNvSpPr/>
          <p:nvPr/>
        </p:nvSpPr>
        <p:spPr>
          <a:xfrm>
            <a:off x="4500563" y="1700213"/>
            <a:ext cx="3384550" cy="23050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8" name="文字方塊 37"/>
          <p:cNvSpPr txBox="1">
            <a:spLocks noChangeArrowheads="1"/>
          </p:cNvSpPr>
          <p:nvPr/>
        </p:nvSpPr>
        <p:spPr bwMode="auto">
          <a:xfrm>
            <a:off x="8208963" y="1700213"/>
            <a:ext cx="503237" cy="2282825"/>
          </a:xfrm>
          <a:prstGeom prst="rect">
            <a:avLst/>
          </a:prstGeom>
          <a:noFill/>
          <a:ln w="9525">
            <a:noFill/>
            <a:miter lim="800000"/>
            <a:headEnd/>
            <a:tailEnd/>
          </a:ln>
        </p:spPr>
        <p:txBody>
          <a:bodyPr>
            <a:spAutoFit/>
          </a:bodyPr>
          <a:lstStyle/>
          <a:p>
            <a:r>
              <a:rPr kumimoji="0" lang="zh-TW" altLang="en-US" sz="2400" b="1">
                <a:solidFill>
                  <a:srgbClr val="000099"/>
                </a:solidFill>
                <a:latin typeface="標楷體" pitchFamily="65" charset="-120"/>
                <a:ea typeface="標楷體" pitchFamily="65" charset="-120"/>
              </a:rPr>
              <a:t>互為全等圖形</a:t>
            </a:r>
          </a:p>
        </p:txBody>
      </p:sp>
      <p:sp>
        <p:nvSpPr>
          <p:cNvPr id="40" name="文字方塊 39"/>
          <p:cNvSpPr txBox="1">
            <a:spLocks noChangeArrowheads="1"/>
          </p:cNvSpPr>
          <p:nvPr/>
        </p:nvSpPr>
        <p:spPr bwMode="auto">
          <a:xfrm>
            <a:off x="6659563" y="2068513"/>
            <a:ext cx="601662" cy="1552575"/>
          </a:xfrm>
          <a:prstGeom prst="rect">
            <a:avLst/>
          </a:prstGeom>
          <a:noFill/>
          <a:ln w="9525">
            <a:noFill/>
            <a:miter lim="800000"/>
            <a:headEnd/>
            <a:tailEnd/>
          </a:ln>
        </p:spPr>
        <p:txBody>
          <a:bodyPr>
            <a:spAutoFit/>
          </a:bodyPr>
          <a:lstStyle/>
          <a:p>
            <a:r>
              <a:rPr kumimoji="0" lang="zh-TW" altLang="en-US" sz="2400">
                <a:solidFill>
                  <a:srgbClr val="FF0000"/>
                </a:solidFill>
                <a:latin typeface="標楷體" pitchFamily="65" charset="-120"/>
                <a:ea typeface="標楷體" pitchFamily="65" charset="-120"/>
              </a:rPr>
              <a:t>完全疊合</a:t>
            </a:r>
          </a:p>
        </p:txBody>
      </p:sp>
      <p:sp>
        <p:nvSpPr>
          <p:cNvPr id="41" name="文字方塊 40"/>
          <p:cNvSpPr txBox="1"/>
          <p:nvPr/>
        </p:nvSpPr>
        <p:spPr>
          <a:xfrm>
            <a:off x="569913" y="2852738"/>
            <a:ext cx="3633787" cy="366712"/>
          </a:xfrm>
          <a:prstGeom prst="rect">
            <a:avLst/>
          </a:prstGeom>
          <a:noFill/>
        </p:spPr>
        <p:txBody>
          <a:bodyPr>
            <a:spAutoFit/>
          </a:bodyPr>
          <a:lstStyle/>
          <a:p>
            <a:r>
              <a:rPr kumimoji="0" lang="en-US" altLang="zh-TW">
                <a:solidFill>
                  <a:srgbClr val="FF3300"/>
                </a:solidFill>
                <a:latin typeface="標楷體" pitchFamily="65" charset="-120"/>
                <a:ea typeface="標楷體" pitchFamily="65" charset="-120"/>
                <a:sym typeface="Wingdings" pitchFamily="2" charset="2"/>
              </a:rPr>
              <a:t></a:t>
            </a:r>
            <a:r>
              <a:rPr kumimoji="0" lang="zh-TW" altLang="en-US">
                <a:solidFill>
                  <a:srgbClr val="FF3300"/>
                </a:solidFill>
                <a:latin typeface="標楷體" pitchFamily="65" charset="-120"/>
                <a:ea typeface="標楷體" pitchFamily="65" charset="-120"/>
              </a:rPr>
              <a:t>試著將右圖的圖形互相疊合</a:t>
            </a:r>
          </a:p>
        </p:txBody>
      </p:sp>
      <p:sp>
        <p:nvSpPr>
          <p:cNvPr id="42" name="文字方塊 41"/>
          <p:cNvSpPr txBox="1">
            <a:spLocks noChangeArrowheads="1"/>
          </p:cNvSpPr>
          <p:nvPr/>
        </p:nvSpPr>
        <p:spPr bwMode="auto">
          <a:xfrm>
            <a:off x="569913" y="2414588"/>
            <a:ext cx="3816350" cy="366712"/>
          </a:xfrm>
          <a:prstGeom prst="rect">
            <a:avLst/>
          </a:prstGeom>
          <a:noFill/>
          <a:ln w="9525">
            <a:noFill/>
            <a:miter lim="800000"/>
            <a:headEnd/>
            <a:tailEnd/>
          </a:ln>
        </p:spPr>
        <p:txBody>
          <a:bodyPr>
            <a:spAutoFit/>
          </a:bodyPr>
          <a:lstStyle/>
          <a:p>
            <a:r>
              <a:rPr kumimoji="0" lang="zh-TW" altLang="en-US">
                <a:latin typeface="標楷體" pitchFamily="65" charset="-120"/>
                <a:ea typeface="標楷體" pitchFamily="65" charset="-120"/>
              </a:rPr>
              <a:t>請問右圖的圖形是否為全等圖形？</a:t>
            </a:r>
          </a:p>
        </p:txBody>
      </p:sp>
      <p:sp>
        <p:nvSpPr>
          <p:cNvPr id="3" name="菱形 2"/>
          <p:cNvSpPr/>
          <p:nvPr/>
        </p:nvSpPr>
        <p:spPr>
          <a:xfrm>
            <a:off x="6261100" y="4764088"/>
            <a:ext cx="1727200" cy="1582737"/>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4" name="文字方塊 13"/>
          <p:cNvSpPr txBox="1">
            <a:spLocks noChangeArrowheads="1"/>
          </p:cNvSpPr>
          <p:nvPr/>
        </p:nvSpPr>
        <p:spPr bwMode="auto">
          <a:xfrm>
            <a:off x="642938" y="4768850"/>
            <a:ext cx="4349750" cy="366713"/>
          </a:xfrm>
          <a:prstGeom prst="rect">
            <a:avLst/>
          </a:prstGeom>
          <a:noFill/>
          <a:ln w="9525">
            <a:noFill/>
            <a:miter lim="800000"/>
            <a:headEnd/>
            <a:tailEnd/>
          </a:ln>
        </p:spPr>
        <p:txBody>
          <a:bodyPr>
            <a:spAutoFit/>
          </a:bodyPr>
          <a:lstStyle/>
          <a:p>
            <a:r>
              <a:rPr kumimoji="0" lang="zh-TW" altLang="en-US">
                <a:latin typeface="標楷體" pitchFamily="65" charset="-120"/>
                <a:ea typeface="標楷體" pitchFamily="65" charset="-120"/>
              </a:rPr>
              <a:t>請問右圖的圖形是否為全等圖形？</a:t>
            </a:r>
          </a:p>
        </p:txBody>
      </p:sp>
      <p:sp>
        <p:nvSpPr>
          <p:cNvPr id="15" name="文字方塊 14"/>
          <p:cNvSpPr txBox="1"/>
          <p:nvPr/>
        </p:nvSpPr>
        <p:spPr>
          <a:xfrm>
            <a:off x="642938" y="5354638"/>
            <a:ext cx="3633787" cy="366712"/>
          </a:xfrm>
          <a:prstGeom prst="rect">
            <a:avLst/>
          </a:prstGeom>
          <a:noFill/>
        </p:spPr>
        <p:txBody>
          <a:bodyPr>
            <a:spAutoFit/>
          </a:bodyPr>
          <a:lstStyle/>
          <a:p>
            <a:r>
              <a:rPr kumimoji="0" lang="en-US" altLang="zh-TW">
                <a:solidFill>
                  <a:srgbClr val="FF3300"/>
                </a:solidFill>
                <a:latin typeface="標楷體" pitchFamily="65" charset="-120"/>
                <a:ea typeface="標楷體" pitchFamily="65" charset="-120"/>
                <a:sym typeface="Wingdings" pitchFamily="2" charset="2"/>
              </a:rPr>
              <a:t></a:t>
            </a:r>
            <a:r>
              <a:rPr kumimoji="0" lang="zh-TW" altLang="en-US">
                <a:solidFill>
                  <a:srgbClr val="FF3300"/>
                </a:solidFill>
                <a:latin typeface="標楷體" pitchFamily="65" charset="-120"/>
                <a:ea typeface="標楷體" pitchFamily="65" charset="-120"/>
              </a:rPr>
              <a:t>試著將右圖的圖形互相疊合</a:t>
            </a:r>
          </a:p>
        </p:txBody>
      </p:sp>
      <p:sp>
        <p:nvSpPr>
          <p:cNvPr id="16" name="文字方塊 15"/>
          <p:cNvSpPr txBox="1">
            <a:spLocks noChangeArrowheads="1"/>
          </p:cNvSpPr>
          <p:nvPr/>
        </p:nvSpPr>
        <p:spPr bwMode="auto">
          <a:xfrm>
            <a:off x="6821488" y="4437063"/>
            <a:ext cx="601662" cy="2282825"/>
          </a:xfrm>
          <a:prstGeom prst="rect">
            <a:avLst/>
          </a:prstGeom>
          <a:noFill/>
          <a:ln w="9525">
            <a:noFill/>
            <a:miter lim="800000"/>
            <a:headEnd/>
            <a:tailEnd/>
          </a:ln>
        </p:spPr>
        <p:txBody>
          <a:bodyPr>
            <a:spAutoFit/>
          </a:bodyPr>
          <a:lstStyle/>
          <a:p>
            <a:r>
              <a:rPr kumimoji="0" lang="zh-TW" altLang="en-US" sz="2400">
                <a:solidFill>
                  <a:srgbClr val="FF0000"/>
                </a:solidFill>
                <a:latin typeface="標楷體" pitchFamily="65" charset="-120"/>
                <a:ea typeface="標楷體" pitchFamily="65" charset="-120"/>
              </a:rPr>
              <a:t>沒有完全疊合</a:t>
            </a:r>
          </a:p>
        </p:txBody>
      </p:sp>
      <p:sp>
        <p:nvSpPr>
          <p:cNvPr id="17" name="文字方塊 16"/>
          <p:cNvSpPr txBox="1">
            <a:spLocks noChangeArrowheads="1"/>
          </p:cNvSpPr>
          <p:nvPr/>
        </p:nvSpPr>
        <p:spPr bwMode="auto">
          <a:xfrm>
            <a:off x="8245475" y="4360863"/>
            <a:ext cx="503238" cy="2282825"/>
          </a:xfrm>
          <a:prstGeom prst="rect">
            <a:avLst/>
          </a:prstGeom>
          <a:noFill/>
          <a:ln w="9525">
            <a:noFill/>
            <a:miter lim="800000"/>
            <a:headEnd/>
            <a:tailEnd/>
          </a:ln>
        </p:spPr>
        <p:txBody>
          <a:bodyPr>
            <a:spAutoFit/>
          </a:bodyPr>
          <a:lstStyle/>
          <a:p>
            <a:r>
              <a:rPr kumimoji="0" lang="zh-TW" altLang="en-US" sz="2400" b="1">
                <a:solidFill>
                  <a:srgbClr val="000099"/>
                </a:solidFill>
                <a:latin typeface="標楷體" pitchFamily="65" charset="-120"/>
                <a:ea typeface="標楷體" pitchFamily="65" charset="-120"/>
              </a:rPr>
              <a:t>不是全等圖形</a:t>
            </a:r>
          </a:p>
        </p:txBody>
      </p:sp>
      <p:pic>
        <p:nvPicPr>
          <p:cNvPr id="13349" name="Picture 37" descr="37"/>
          <p:cNvPicPr>
            <a:picLocks noChangeAspect="1" noChangeArrowheads="1"/>
          </p:cNvPicPr>
          <p:nvPr/>
        </p:nvPicPr>
        <p:blipFill>
          <a:blip r:embed="rId4" cstate="screen"/>
          <a:srcRect/>
          <a:stretch>
            <a:fillRect/>
          </a:stretch>
        </p:blipFill>
        <p:spPr bwMode="auto">
          <a:xfrm>
            <a:off x="1196975" y="1557338"/>
            <a:ext cx="2511425" cy="349250"/>
          </a:xfrm>
          <a:prstGeom prst="rect">
            <a:avLst/>
          </a:prstGeom>
          <a:noFill/>
        </p:spPr>
      </p:pic>
      <p:pic>
        <p:nvPicPr>
          <p:cNvPr id="13350" name="Picture 38" descr="2"/>
          <p:cNvPicPr>
            <a:picLocks noChangeAspect="1" noChangeArrowheads="1"/>
          </p:cNvPicPr>
          <p:nvPr/>
        </p:nvPicPr>
        <p:blipFill>
          <a:blip r:embed="rId5" cstate="screen"/>
          <a:srcRect/>
          <a:stretch>
            <a:fillRect/>
          </a:stretch>
        </p:blipFill>
        <p:spPr bwMode="auto">
          <a:xfrm>
            <a:off x="1412875" y="260350"/>
            <a:ext cx="711200" cy="9350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ppt_x"/>
                                          </p:val>
                                        </p:tav>
                                        <p:tav tm="100000">
                                          <p:val>
                                            <p:strVal val="#ppt_x"/>
                                          </p:val>
                                        </p:tav>
                                      </p:tavLst>
                                    </p:anim>
                                    <p:anim calcmode="lin" valueType="num">
                                      <p:cBhvr additive="base">
                                        <p:cTn id="1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5" presetClass="path" presetSubtype="0" accel="50000" decel="50000" fill="hold" grpId="0" nodeType="clickEffect">
                                  <p:stCondLst>
                                    <p:cond delay="0"/>
                                  </p:stCondLst>
                                  <p:childTnLst>
                                    <p:animMotion origin="layout" path="M 0.02761 -3.55309E-6 L -0.15712 -3.55309E-6 " pathEditMode="fixed" rAng="0" ptsTypes="AA">
                                      <p:cBhvr>
                                        <p:cTn id="23" dur="2000" fill="hold"/>
                                        <p:tgtEl>
                                          <p:spTgt spid="34"/>
                                        </p:tgtEl>
                                        <p:attrNameLst>
                                          <p:attrName>ppt_x</p:attrName>
                                          <p:attrName>ppt_y</p:attrName>
                                        </p:attrNameLst>
                                      </p:cBhvr>
                                      <p:rCtr x="-92" y="0"/>
                                    </p:animMotion>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up)">
                                      <p:cBhvr>
                                        <p:cTn id="27" dur="500"/>
                                        <p:tgtEl>
                                          <p:spTgt spid="40"/>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par>
                          <p:cTn id="36" fill="hold">
                            <p:stCondLst>
                              <p:cond delay="0"/>
                            </p:stCondLst>
                            <p:childTnLst>
                              <p:par>
                                <p:cTn id="37" presetID="2" presetClass="entr" presetSubtype="4"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5" presetClass="path" presetSubtype="0" accel="50000" decel="50000" fill="hold" grpId="0" nodeType="clickEffect">
                                  <p:stCondLst>
                                    <p:cond delay="0"/>
                                  </p:stCondLst>
                                  <p:childTnLst>
                                    <p:animMotion origin="layout" path="M 0.02014 0.0051 L -0.18802 0.01019 " pathEditMode="relative" rAng="0" ptsTypes="AA">
                                      <p:cBhvr>
                                        <p:cTn id="44" dur="2000" fill="hold"/>
                                        <p:tgtEl>
                                          <p:spTgt spid="3"/>
                                        </p:tgtEl>
                                        <p:attrNameLst>
                                          <p:attrName>ppt_x</p:attrName>
                                          <p:attrName>ppt_y</p:attrName>
                                        </p:attrNameLst>
                                      </p:cBhvr>
                                      <p:rCtr x="-104" y="3"/>
                                    </p:animMotion>
                                  </p:childTnLst>
                                </p:cTn>
                              </p:par>
                            </p:childTnLst>
                          </p:cTn>
                        </p:par>
                        <p:par>
                          <p:cTn id="45" fill="hold">
                            <p:stCondLst>
                              <p:cond delay="2000"/>
                            </p:stCondLst>
                            <p:childTnLst>
                              <p:par>
                                <p:cTn id="46" presetID="2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up)">
                                      <p:cBhvr>
                                        <p:cTn id="48" dur="500"/>
                                        <p:tgtEl>
                                          <p:spTgt spid="16"/>
                                        </p:tgtEl>
                                      </p:cBhvr>
                                    </p:animEffect>
                                  </p:childTnLst>
                                </p:cTn>
                              </p:par>
                            </p:childTnLst>
                          </p:cTn>
                        </p:par>
                        <p:par>
                          <p:cTn id="49" fill="hold">
                            <p:stCondLst>
                              <p:cond delay="2500"/>
                            </p:stCondLst>
                            <p:childTnLst>
                              <p:par>
                                <p:cTn id="50" presetID="22" presetClass="entr" presetSubtype="1"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4" grpId="0" animBg="1"/>
      <p:bldP spid="38" grpId="0"/>
      <p:bldP spid="40" grpId="0"/>
      <p:bldP spid="41" grpId="0"/>
      <p:bldP spid="42" grpId="0"/>
      <p:bldP spid="3" grpId="0" animBg="1"/>
      <p:bldP spid="14"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111"/>
          <p:cNvPicPr>
            <a:picLocks noChangeAspect="1" noChangeArrowheads="1"/>
          </p:cNvPicPr>
          <p:nvPr/>
        </p:nvPicPr>
        <p:blipFill>
          <a:blip r:embed="rId2" cstate="screen"/>
          <a:srcRect/>
          <a:stretch>
            <a:fillRect/>
          </a:stretch>
        </p:blipFill>
        <p:spPr bwMode="auto">
          <a:xfrm>
            <a:off x="0" y="0"/>
            <a:ext cx="9144000" cy="6854825"/>
          </a:xfrm>
          <a:prstGeom prst="rect">
            <a:avLst/>
          </a:prstGeom>
          <a:noFill/>
        </p:spPr>
      </p:pic>
      <p:pic>
        <p:nvPicPr>
          <p:cNvPr id="14341" name="Picture 5" descr="110"/>
          <p:cNvPicPr>
            <a:picLocks noChangeAspect="1" noChangeArrowheads="1"/>
          </p:cNvPicPr>
          <p:nvPr/>
        </p:nvPicPr>
        <p:blipFill>
          <a:blip r:embed="rId3" cstate="screen"/>
          <a:srcRect/>
          <a:stretch>
            <a:fillRect/>
          </a:stretch>
        </p:blipFill>
        <p:spPr bwMode="auto">
          <a:xfrm>
            <a:off x="0" y="0"/>
            <a:ext cx="4211638" cy="1125538"/>
          </a:xfrm>
          <a:prstGeom prst="rect">
            <a:avLst/>
          </a:prstGeom>
          <a:noFill/>
        </p:spPr>
      </p:pic>
      <p:pic>
        <p:nvPicPr>
          <p:cNvPr id="14344" name="Picture 8" descr="112"/>
          <p:cNvPicPr>
            <a:picLocks noChangeAspect="1" noChangeArrowheads="1"/>
          </p:cNvPicPr>
          <p:nvPr/>
        </p:nvPicPr>
        <p:blipFill>
          <a:blip r:embed="rId4" cstate="screen"/>
          <a:srcRect/>
          <a:stretch>
            <a:fillRect/>
          </a:stretch>
        </p:blipFill>
        <p:spPr bwMode="auto">
          <a:xfrm>
            <a:off x="1476375" y="376238"/>
            <a:ext cx="1716088" cy="388937"/>
          </a:xfrm>
          <a:prstGeom prst="rect">
            <a:avLst/>
          </a:prstGeom>
          <a:noFill/>
        </p:spPr>
      </p:pic>
      <p:pic>
        <p:nvPicPr>
          <p:cNvPr id="14345" name="Picture 9" descr="2"/>
          <p:cNvPicPr>
            <a:picLocks noChangeAspect="1" noChangeArrowheads="1"/>
          </p:cNvPicPr>
          <p:nvPr/>
        </p:nvPicPr>
        <p:blipFill>
          <a:blip r:embed="rId5" cstate="screen"/>
          <a:srcRect/>
          <a:stretch>
            <a:fillRect/>
          </a:stretch>
        </p:blipFill>
        <p:spPr bwMode="auto">
          <a:xfrm>
            <a:off x="684213" y="209550"/>
            <a:ext cx="476250" cy="627063"/>
          </a:xfrm>
          <a:prstGeom prst="rect">
            <a:avLst/>
          </a:prstGeom>
          <a:noFill/>
        </p:spPr>
      </p:pic>
      <p:sp>
        <p:nvSpPr>
          <p:cNvPr id="25" name="五角星形 24"/>
          <p:cNvSpPr/>
          <p:nvPr/>
        </p:nvSpPr>
        <p:spPr>
          <a:xfrm>
            <a:off x="5110163" y="5276850"/>
            <a:ext cx="1243012" cy="10287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4" name="五角星形 23"/>
          <p:cNvSpPr/>
          <p:nvPr/>
        </p:nvSpPr>
        <p:spPr>
          <a:xfrm>
            <a:off x="5133975" y="3427413"/>
            <a:ext cx="1241425" cy="102711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3" name="五角星形 22"/>
          <p:cNvSpPr/>
          <p:nvPr/>
        </p:nvSpPr>
        <p:spPr>
          <a:xfrm>
            <a:off x="3995738" y="1987550"/>
            <a:ext cx="1243012" cy="10287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 name="等腰三角形 2"/>
          <p:cNvSpPr/>
          <p:nvPr/>
        </p:nvSpPr>
        <p:spPr>
          <a:xfrm>
            <a:off x="250825" y="1978025"/>
            <a:ext cx="1657350" cy="12954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 name="等腰三角形 5"/>
          <p:cNvSpPr/>
          <p:nvPr/>
        </p:nvSpPr>
        <p:spPr>
          <a:xfrm>
            <a:off x="2124075" y="1987550"/>
            <a:ext cx="1655763" cy="129698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 name="矩形 3"/>
          <p:cNvSpPr/>
          <p:nvPr/>
        </p:nvSpPr>
        <p:spPr>
          <a:xfrm>
            <a:off x="250825" y="3651250"/>
            <a:ext cx="1657350" cy="93662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 name="矩形 6"/>
          <p:cNvSpPr/>
          <p:nvPr/>
        </p:nvSpPr>
        <p:spPr>
          <a:xfrm>
            <a:off x="2555875" y="3630613"/>
            <a:ext cx="936625" cy="93662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8" name="一般五邊形 7"/>
          <p:cNvSpPr/>
          <p:nvPr/>
        </p:nvSpPr>
        <p:spPr>
          <a:xfrm>
            <a:off x="323850" y="5157788"/>
            <a:ext cx="1511300" cy="1293812"/>
          </a:xfrm>
          <a:prstGeom prst="pent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 name="六邊形 8"/>
          <p:cNvSpPr/>
          <p:nvPr/>
        </p:nvSpPr>
        <p:spPr>
          <a:xfrm>
            <a:off x="2051050" y="5013325"/>
            <a:ext cx="1765300" cy="1582738"/>
          </a:xfrm>
          <a:prstGeom prst="hex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 name="矩形 9"/>
          <p:cNvSpPr/>
          <p:nvPr/>
        </p:nvSpPr>
        <p:spPr>
          <a:xfrm>
            <a:off x="107950" y="1844675"/>
            <a:ext cx="3779838" cy="15113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矩形 10"/>
          <p:cNvSpPr/>
          <p:nvPr/>
        </p:nvSpPr>
        <p:spPr>
          <a:xfrm>
            <a:off x="107950" y="3508375"/>
            <a:ext cx="3779838" cy="122396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2" name="矩形 11"/>
          <p:cNvSpPr/>
          <p:nvPr/>
        </p:nvSpPr>
        <p:spPr>
          <a:xfrm>
            <a:off x="107950" y="4940300"/>
            <a:ext cx="3779838" cy="172878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3" name="文字方塊 12"/>
          <p:cNvSpPr txBox="1">
            <a:spLocks noChangeArrowheads="1"/>
          </p:cNvSpPr>
          <p:nvPr/>
        </p:nvSpPr>
        <p:spPr bwMode="auto">
          <a:xfrm>
            <a:off x="2217738" y="1181100"/>
            <a:ext cx="5616575" cy="519113"/>
          </a:xfrm>
          <a:prstGeom prst="rect">
            <a:avLst/>
          </a:prstGeom>
          <a:noFill/>
          <a:ln w="9525">
            <a:noFill/>
            <a:miter lim="800000"/>
            <a:headEnd/>
            <a:tailEnd/>
          </a:ln>
        </p:spPr>
        <p:txBody>
          <a:bodyPr>
            <a:spAutoFit/>
          </a:bodyPr>
          <a:lstStyle/>
          <a:p>
            <a:r>
              <a:rPr kumimoji="0" lang="zh-TW" altLang="en-US" sz="2800">
                <a:latin typeface="標楷體" pitchFamily="65" charset="-120"/>
                <a:ea typeface="標楷體" pitchFamily="65" charset="-120"/>
              </a:rPr>
              <a:t>下列框內圖形是否互為全等圖形？</a:t>
            </a:r>
          </a:p>
        </p:txBody>
      </p:sp>
      <p:sp>
        <p:nvSpPr>
          <p:cNvPr id="14" name="文字方塊 13"/>
          <p:cNvSpPr txBox="1">
            <a:spLocks noChangeArrowheads="1"/>
          </p:cNvSpPr>
          <p:nvPr/>
        </p:nvSpPr>
        <p:spPr bwMode="auto">
          <a:xfrm>
            <a:off x="4211638" y="2184400"/>
            <a:ext cx="865187" cy="823913"/>
          </a:xfrm>
          <a:prstGeom prst="rect">
            <a:avLst/>
          </a:prstGeom>
          <a:noFill/>
          <a:ln w="9525">
            <a:noFill/>
            <a:miter lim="800000"/>
            <a:headEnd/>
            <a:tailEnd/>
          </a:ln>
        </p:spPr>
        <p:txBody>
          <a:bodyPr>
            <a:spAutoFit/>
          </a:bodyPr>
          <a:lstStyle/>
          <a:p>
            <a:r>
              <a:rPr kumimoji="0" lang="zh-TW" altLang="en-US" sz="4800">
                <a:latin typeface="標楷體" pitchFamily="65" charset="-120"/>
                <a:ea typeface="標楷體" pitchFamily="65" charset="-120"/>
              </a:rPr>
              <a:t>是</a:t>
            </a:r>
          </a:p>
        </p:txBody>
      </p:sp>
      <p:sp>
        <p:nvSpPr>
          <p:cNvPr id="15" name="文字方塊 14"/>
          <p:cNvSpPr txBox="1">
            <a:spLocks noChangeArrowheads="1"/>
          </p:cNvSpPr>
          <p:nvPr/>
        </p:nvSpPr>
        <p:spPr bwMode="auto">
          <a:xfrm>
            <a:off x="4211638" y="3567113"/>
            <a:ext cx="865187" cy="823912"/>
          </a:xfrm>
          <a:prstGeom prst="rect">
            <a:avLst/>
          </a:prstGeom>
          <a:noFill/>
          <a:ln w="9525">
            <a:noFill/>
            <a:miter lim="800000"/>
            <a:headEnd/>
            <a:tailEnd/>
          </a:ln>
        </p:spPr>
        <p:txBody>
          <a:bodyPr>
            <a:spAutoFit/>
          </a:bodyPr>
          <a:lstStyle/>
          <a:p>
            <a:r>
              <a:rPr kumimoji="0" lang="zh-TW" altLang="en-US" sz="4800">
                <a:latin typeface="標楷體" pitchFamily="65" charset="-120"/>
                <a:ea typeface="標楷體" pitchFamily="65" charset="-120"/>
              </a:rPr>
              <a:t>是</a:t>
            </a:r>
          </a:p>
        </p:txBody>
      </p:sp>
      <p:sp>
        <p:nvSpPr>
          <p:cNvPr id="16" name="文字方塊 15"/>
          <p:cNvSpPr txBox="1">
            <a:spLocks noChangeArrowheads="1"/>
          </p:cNvSpPr>
          <p:nvPr/>
        </p:nvSpPr>
        <p:spPr bwMode="auto">
          <a:xfrm>
            <a:off x="4211638" y="5386388"/>
            <a:ext cx="865187" cy="823912"/>
          </a:xfrm>
          <a:prstGeom prst="rect">
            <a:avLst/>
          </a:prstGeom>
          <a:noFill/>
          <a:ln w="9525">
            <a:noFill/>
            <a:miter lim="800000"/>
            <a:headEnd/>
            <a:tailEnd/>
          </a:ln>
        </p:spPr>
        <p:txBody>
          <a:bodyPr>
            <a:spAutoFit/>
          </a:bodyPr>
          <a:lstStyle/>
          <a:p>
            <a:r>
              <a:rPr kumimoji="0" lang="zh-TW" altLang="en-US" sz="4800">
                <a:latin typeface="標楷體" pitchFamily="65" charset="-120"/>
                <a:ea typeface="標楷體" pitchFamily="65" charset="-120"/>
              </a:rPr>
              <a:t>是</a:t>
            </a:r>
          </a:p>
        </p:txBody>
      </p:sp>
      <p:sp>
        <p:nvSpPr>
          <p:cNvPr id="17" name="文字方塊 16"/>
          <p:cNvSpPr txBox="1">
            <a:spLocks noChangeArrowheads="1"/>
          </p:cNvSpPr>
          <p:nvPr/>
        </p:nvSpPr>
        <p:spPr bwMode="auto">
          <a:xfrm>
            <a:off x="5310188" y="5389563"/>
            <a:ext cx="865187" cy="823912"/>
          </a:xfrm>
          <a:prstGeom prst="rect">
            <a:avLst/>
          </a:prstGeom>
          <a:noFill/>
          <a:ln w="9525">
            <a:noFill/>
            <a:miter lim="800000"/>
            <a:headEnd/>
            <a:tailEnd/>
          </a:ln>
        </p:spPr>
        <p:txBody>
          <a:bodyPr>
            <a:spAutoFit/>
          </a:bodyPr>
          <a:lstStyle/>
          <a:p>
            <a:r>
              <a:rPr kumimoji="0" lang="zh-TW" altLang="en-US" sz="4800">
                <a:latin typeface="標楷體" pitchFamily="65" charset="-120"/>
                <a:ea typeface="標楷體" pitchFamily="65" charset="-120"/>
              </a:rPr>
              <a:t>否</a:t>
            </a:r>
          </a:p>
        </p:txBody>
      </p:sp>
      <p:sp>
        <p:nvSpPr>
          <p:cNvPr id="18" name="文字方塊 17"/>
          <p:cNvSpPr txBox="1">
            <a:spLocks noChangeArrowheads="1"/>
          </p:cNvSpPr>
          <p:nvPr/>
        </p:nvSpPr>
        <p:spPr bwMode="auto">
          <a:xfrm>
            <a:off x="5353050" y="3567113"/>
            <a:ext cx="863600" cy="823912"/>
          </a:xfrm>
          <a:prstGeom prst="rect">
            <a:avLst/>
          </a:prstGeom>
          <a:noFill/>
          <a:ln w="9525">
            <a:noFill/>
            <a:miter lim="800000"/>
            <a:headEnd/>
            <a:tailEnd/>
          </a:ln>
        </p:spPr>
        <p:txBody>
          <a:bodyPr>
            <a:spAutoFit/>
          </a:bodyPr>
          <a:lstStyle/>
          <a:p>
            <a:r>
              <a:rPr kumimoji="0" lang="zh-TW" altLang="en-US" sz="4800">
                <a:latin typeface="標楷體" pitchFamily="65" charset="-120"/>
                <a:ea typeface="標楷體" pitchFamily="65" charset="-120"/>
              </a:rPr>
              <a:t>否</a:t>
            </a:r>
          </a:p>
        </p:txBody>
      </p:sp>
      <p:sp>
        <p:nvSpPr>
          <p:cNvPr id="19" name="文字方塊 18"/>
          <p:cNvSpPr txBox="1">
            <a:spLocks noChangeArrowheads="1"/>
          </p:cNvSpPr>
          <p:nvPr/>
        </p:nvSpPr>
        <p:spPr bwMode="auto">
          <a:xfrm>
            <a:off x="5340350" y="2165350"/>
            <a:ext cx="865188" cy="823913"/>
          </a:xfrm>
          <a:prstGeom prst="rect">
            <a:avLst/>
          </a:prstGeom>
          <a:noFill/>
          <a:ln w="9525">
            <a:noFill/>
            <a:miter lim="800000"/>
            <a:headEnd/>
            <a:tailEnd/>
          </a:ln>
        </p:spPr>
        <p:txBody>
          <a:bodyPr>
            <a:spAutoFit/>
          </a:bodyPr>
          <a:lstStyle/>
          <a:p>
            <a:r>
              <a:rPr kumimoji="0" lang="zh-TW" altLang="en-US" sz="4800">
                <a:latin typeface="標楷體" pitchFamily="65" charset="-120"/>
                <a:ea typeface="標楷體" pitchFamily="65" charset="-120"/>
              </a:rPr>
              <a:t>否</a:t>
            </a:r>
          </a:p>
        </p:txBody>
      </p:sp>
      <p:sp>
        <p:nvSpPr>
          <p:cNvPr id="20" name="文字方塊 19"/>
          <p:cNvSpPr txBox="1">
            <a:spLocks noChangeArrowheads="1"/>
          </p:cNvSpPr>
          <p:nvPr/>
        </p:nvSpPr>
        <p:spPr bwMode="auto">
          <a:xfrm>
            <a:off x="6562725" y="2395538"/>
            <a:ext cx="2473325" cy="457200"/>
          </a:xfrm>
          <a:prstGeom prst="rect">
            <a:avLst/>
          </a:prstGeom>
          <a:noFill/>
          <a:ln w="9525">
            <a:noFill/>
            <a:miter lim="800000"/>
            <a:headEnd/>
            <a:tailEnd/>
          </a:ln>
        </p:spPr>
        <p:txBody>
          <a:bodyPr>
            <a:spAutoFit/>
          </a:bodyPr>
          <a:lstStyle/>
          <a:p>
            <a:r>
              <a:rPr kumimoji="0" lang="zh-TW" altLang="en-US" sz="2400">
                <a:solidFill>
                  <a:srgbClr val="FF0000"/>
                </a:solidFill>
                <a:latin typeface="標楷體" pitchFamily="65" charset="-120"/>
                <a:ea typeface="標楷體" pitchFamily="65" charset="-120"/>
              </a:rPr>
              <a:t>形狀大小皆相同</a:t>
            </a:r>
          </a:p>
        </p:txBody>
      </p:sp>
      <p:sp>
        <p:nvSpPr>
          <p:cNvPr id="21" name="文字方塊 20"/>
          <p:cNvSpPr txBox="1">
            <a:spLocks noChangeArrowheads="1"/>
          </p:cNvSpPr>
          <p:nvPr/>
        </p:nvSpPr>
        <p:spPr bwMode="auto">
          <a:xfrm>
            <a:off x="6923088" y="3624263"/>
            <a:ext cx="1585912" cy="822325"/>
          </a:xfrm>
          <a:prstGeom prst="rect">
            <a:avLst/>
          </a:prstGeom>
          <a:noFill/>
          <a:ln w="9525">
            <a:noFill/>
            <a:miter lim="800000"/>
            <a:headEnd/>
            <a:tailEnd/>
          </a:ln>
        </p:spPr>
        <p:txBody>
          <a:bodyPr>
            <a:spAutoFit/>
          </a:bodyPr>
          <a:lstStyle/>
          <a:p>
            <a:r>
              <a:rPr kumimoji="0" lang="zh-TW" altLang="en-US" sz="2400">
                <a:solidFill>
                  <a:srgbClr val="FF0000"/>
                </a:solidFill>
                <a:latin typeface="標楷體" pitchFamily="65" charset="-120"/>
                <a:ea typeface="標楷體" pitchFamily="65" charset="-120"/>
              </a:rPr>
              <a:t>形狀相同</a:t>
            </a:r>
          </a:p>
          <a:p>
            <a:r>
              <a:rPr kumimoji="0" lang="zh-TW" altLang="en-US" sz="2400">
                <a:solidFill>
                  <a:srgbClr val="FF0000"/>
                </a:solidFill>
                <a:latin typeface="標楷體" pitchFamily="65" charset="-120"/>
                <a:ea typeface="標楷體" pitchFamily="65" charset="-120"/>
              </a:rPr>
              <a:t>大小不同</a:t>
            </a:r>
          </a:p>
        </p:txBody>
      </p:sp>
      <p:sp>
        <p:nvSpPr>
          <p:cNvPr id="22" name="文字方塊 21"/>
          <p:cNvSpPr txBox="1">
            <a:spLocks noChangeArrowheads="1"/>
          </p:cNvSpPr>
          <p:nvPr/>
        </p:nvSpPr>
        <p:spPr bwMode="auto">
          <a:xfrm>
            <a:off x="6562725" y="5561013"/>
            <a:ext cx="2376488" cy="457200"/>
          </a:xfrm>
          <a:prstGeom prst="rect">
            <a:avLst/>
          </a:prstGeom>
          <a:noFill/>
          <a:ln w="9525">
            <a:noFill/>
            <a:miter lim="800000"/>
            <a:headEnd/>
            <a:tailEnd/>
          </a:ln>
        </p:spPr>
        <p:txBody>
          <a:bodyPr>
            <a:spAutoFit/>
          </a:bodyPr>
          <a:lstStyle/>
          <a:p>
            <a:r>
              <a:rPr kumimoji="0" lang="zh-TW" altLang="en-US" sz="2400">
                <a:solidFill>
                  <a:srgbClr val="FF0000"/>
                </a:solidFill>
                <a:latin typeface="標楷體" pitchFamily="65" charset="-120"/>
                <a:ea typeface="標楷體" pitchFamily="65" charset="-120"/>
              </a:rPr>
              <a:t>形狀大小皆不同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6" name="Picture 10" descr="150"/>
          <p:cNvPicPr>
            <a:picLocks noChangeAspect="1" noChangeArrowheads="1"/>
          </p:cNvPicPr>
          <p:nvPr/>
        </p:nvPicPr>
        <p:blipFill>
          <a:blip r:embed="rId2" cstate="screen"/>
          <a:srcRect/>
          <a:stretch>
            <a:fillRect/>
          </a:stretch>
        </p:blipFill>
        <p:spPr bwMode="auto">
          <a:xfrm>
            <a:off x="0" y="0"/>
            <a:ext cx="9144000" cy="6854825"/>
          </a:xfrm>
          <a:prstGeom prst="rect">
            <a:avLst/>
          </a:prstGeom>
          <a:noFill/>
        </p:spPr>
      </p:pic>
      <p:pic>
        <p:nvPicPr>
          <p:cNvPr id="60425" name="Picture 9" descr="136"/>
          <p:cNvPicPr>
            <a:picLocks noChangeAspect="1" noChangeArrowheads="1"/>
          </p:cNvPicPr>
          <p:nvPr/>
        </p:nvPicPr>
        <p:blipFill>
          <a:blip r:embed="rId3" cstate="screen"/>
          <a:srcRect/>
          <a:stretch>
            <a:fillRect/>
          </a:stretch>
        </p:blipFill>
        <p:spPr bwMode="auto">
          <a:xfrm>
            <a:off x="2987675" y="2349500"/>
            <a:ext cx="1093788" cy="1093788"/>
          </a:xfrm>
          <a:prstGeom prst="rect">
            <a:avLst/>
          </a:prstGeom>
          <a:noFill/>
        </p:spPr>
      </p:pic>
      <p:pic>
        <p:nvPicPr>
          <p:cNvPr id="60422" name="Picture 6" descr="9"/>
          <p:cNvPicPr>
            <a:picLocks noChangeAspect="1" noChangeArrowheads="1"/>
          </p:cNvPicPr>
          <p:nvPr/>
        </p:nvPicPr>
        <p:blipFill>
          <a:blip r:embed="rId4" cstate="screen"/>
          <a:srcRect/>
          <a:stretch>
            <a:fillRect/>
          </a:stretch>
        </p:blipFill>
        <p:spPr bwMode="auto">
          <a:xfrm>
            <a:off x="4787900" y="1844675"/>
            <a:ext cx="1728788" cy="158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38889E-6 -6.42147E-6 C -0.06979 0.00161 -0.13959 0.00462 -0.20955 0.00462 " pathEditMode="relative" ptsTypes="fA">
                                      <p:cBhvr>
                                        <p:cTn id="6" dur="2000" fill="hold"/>
                                        <p:tgtEl>
                                          <p:spTgt spid="60422"/>
                                        </p:tgtEl>
                                        <p:attrNameLst>
                                          <p:attrName>ppt_x</p:attrName>
                                          <p:attrName>ppt_y</p:attrName>
                                        </p:attrNameLst>
                                      </p:cBhvr>
                                    </p:animMotion>
                                  </p:childTnLst>
                                </p:cTn>
                              </p:par>
                            </p:childTnLst>
                          </p:cTn>
                        </p:par>
                        <p:par>
                          <p:cTn id="7" fill="hold">
                            <p:stCondLst>
                              <p:cond delay="2000"/>
                            </p:stCondLst>
                            <p:childTnLst>
                              <p:par>
                                <p:cTn id="8" presetID="9" presetClass="emph" presetSubtype="0" nodeType="afterEffect">
                                  <p:stCondLst>
                                    <p:cond delay="0"/>
                                  </p:stCondLst>
                                  <p:childTnLst>
                                    <p:set>
                                      <p:cBhvr rctx="PPT">
                                        <p:cTn id="9" dur="indefinite"/>
                                        <p:tgtEl>
                                          <p:spTgt spid="60426"/>
                                        </p:tgtEl>
                                        <p:attrNameLst>
                                          <p:attrName>style.opacity</p:attrName>
                                        </p:attrNameLst>
                                      </p:cBhvr>
                                      <p:to>
                                        <p:strVal val="0.5"/>
                                      </p:to>
                                    </p:set>
                                    <p:animEffect filter="image" prLst="opacity: 0.5">
                                      <p:cBhvr rctx="IE">
                                        <p:cTn id="10" dur="indefinite"/>
                                        <p:tgtEl>
                                          <p:spTgt spid="60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141"/>
          <p:cNvPicPr>
            <a:picLocks noChangeAspect="1" noChangeArrowheads="1"/>
          </p:cNvPicPr>
          <p:nvPr/>
        </p:nvPicPr>
        <p:blipFill>
          <a:blip r:embed="rId2" cstate="screen"/>
          <a:srcRect/>
          <a:stretch>
            <a:fillRect/>
          </a:stretch>
        </p:blipFill>
        <p:spPr bwMode="auto">
          <a:xfrm>
            <a:off x="0" y="0"/>
            <a:ext cx="9144000" cy="6854825"/>
          </a:xfrm>
          <a:prstGeom prst="rect">
            <a:avLst/>
          </a:prstGeom>
          <a:noFill/>
        </p:spPr>
      </p:pic>
      <p:pic>
        <p:nvPicPr>
          <p:cNvPr id="61447" name="Picture 7" descr="124"/>
          <p:cNvPicPr>
            <a:picLocks noChangeAspect="1" noChangeArrowheads="1"/>
          </p:cNvPicPr>
          <p:nvPr/>
        </p:nvPicPr>
        <p:blipFill>
          <a:blip r:embed="rId3" cstate="screen"/>
          <a:srcRect/>
          <a:stretch>
            <a:fillRect/>
          </a:stretch>
        </p:blipFill>
        <p:spPr bwMode="auto">
          <a:xfrm>
            <a:off x="2771775" y="2852738"/>
            <a:ext cx="4941888" cy="788987"/>
          </a:xfrm>
          <a:prstGeom prst="rect">
            <a:avLst/>
          </a:prstGeom>
          <a:noFill/>
        </p:spPr>
      </p:pic>
      <p:pic>
        <p:nvPicPr>
          <p:cNvPr id="61449" name="Picture 9" descr="136"/>
          <p:cNvPicPr>
            <a:picLocks noChangeAspect="1" noChangeArrowheads="1"/>
          </p:cNvPicPr>
          <p:nvPr/>
        </p:nvPicPr>
        <p:blipFill>
          <a:blip r:embed="rId4" cstate="screen"/>
          <a:srcRect/>
          <a:stretch>
            <a:fillRect/>
          </a:stretch>
        </p:blipFill>
        <p:spPr bwMode="auto">
          <a:xfrm>
            <a:off x="1030288" y="2708275"/>
            <a:ext cx="1093787" cy="10937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61449"/>
                                        </p:tgtEl>
                                      </p:cBhvr>
                                    </p:animEffect>
                                    <p:animScale>
                                      <p:cBhvr>
                                        <p:cTn id="7" dur="500" autoRev="1" fill="hold"/>
                                        <p:tgtEl>
                                          <p:spTgt spid="6144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17" name="Picture 57" descr="60"/>
          <p:cNvPicPr>
            <a:picLocks noChangeAspect="1" noChangeArrowheads="1"/>
          </p:cNvPicPr>
          <p:nvPr/>
        </p:nvPicPr>
        <p:blipFill>
          <a:blip r:embed="rId2" cstate="screen"/>
          <a:srcRect/>
          <a:stretch>
            <a:fillRect/>
          </a:stretch>
        </p:blipFill>
        <p:spPr bwMode="auto">
          <a:xfrm>
            <a:off x="0" y="6350"/>
            <a:ext cx="9144000" cy="6851650"/>
          </a:xfrm>
          <a:prstGeom prst="rect">
            <a:avLst/>
          </a:prstGeom>
          <a:noFill/>
        </p:spPr>
      </p:pic>
      <p:pic>
        <p:nvPicPr>
          <p:cNvPr id="15422" name="Picture 62" descr="117"/>
          <p:cNvPicPr>
            <a:picLocks noChangeAspect="1" noChangeArrowheads="1"/>
          </p:cNvPicPr>
          <p:nvPr/>
        </p:nvPicPr>
        <p:blipFill>
          <a:blip r:embed="rId3" cstate="screen"/>
          <a:srcRect/>
          <a:stretch>
            <a:fillRect/>
          </a:stretch>
        </p:blipFill>
        <p:spPr bwMode="auto">
          <a:xfrm>
            <a:off x="3708400" y="5084763"/>
            <a:ext cx="2879725" cy="1233487"/>
          </a:xfrm>
          <a:prstGeom prst="rect">
            <a:avLst/>
          </a:prstGeom>
          <a:noFill/>
        </p:spPr>
      </p:pic>
      <p:pic>
        <p:nvPicPr>
          <p:cNvPr id="15421" name="Picture 61" descr="116"/>
          <p:cNvPicPr>
            <a:picLocks noChangeAspect="1" noChangeArrowheads="1"/>
          </p:cNvPicPr>
          <p:nvPr/>
        </p:nvPicPr>
        <p:blipFill>
          <a:blip r:embed="rId4" cstate="screen"/>
          <a:srcRect/>
          <a:stretch>
            <a:fillRect/>
          </a:stretch>
        </p:blipFill>
        <p:spPr bwMode="auto">
          <a:xfrm>
            <a:off x="6804025" y="4005263"/>
            <a:ext cx="2016125" cy="1841500"/>
          </a:xfrm>
          <a:prstGeom prst="rect">
            <a:avLst/>
          </a:prstGeom>
          <a:noFill/>
        </p:spPr>
      </p:pic>
      <p:pic>
        <p:nvPicPr>
          <p:cNvPr id="15418" name="Picture 58" descr="110"/>
          <p:cNvPicPr>
            <a:picLocks noChangeAspect="1" noChangeArrowheads="1"/>
          </p:cNvPicPr>
          <p:nvPr/>
        </p:nvPicPr>
        <p:blipFill>
          <a:blip r:embed="rId5" cstate="screen"/>
          <a:srcRect/>
          <a:stretch>
            <a:fillRect/>
          </a:stretch>
        </p:blipFill>
        <p:spPr bwMode="auto">
          <a:xfrm>
            <a:off x="0" y="0"/>
            <a:ext cx="2700338" cy="765175"/>
          </a:xfrm>
          <a:prstGeom prst="rect">
            <a:avLst/>
          </a:prstGeom>
          <a:noFill/>
        </p:spPr>
      </p:pic>
      <p:sp>
        <p:nvSpPr>
          <p:cNvPr id="3" name="文字方塊 2"/>
          <p:cNvSpPr txBox="1">
            <a:spLocks noChangeArrowheads="1"/>
          </p:cNvSpPr>
          <p:nvPr/>
        </p:nvSpPr>
        <p:spPr bwMode="auto">
          <a:xfrm>
            <a:off x="58738" y="736600"/>
            <a:ext cx="5135562" cy="946150"/>
          </a:xfrm>
          <a:prstGeom prst="rect">
            <a:avLst/>
          </a:prstGeom>
          <a:noFill/>
          <a:ln w="9525">
            <a:noFill/>
            <a:miter lim="800000"/>
            <a:headEnd/>
            <a:tailEnd/>
          </a:ln>
        </p:spPr>
        <p:txBody>
          <a:bodyPr>
            <a:spAutoFit/>
          </a:bodyPr>
          <a:lstStyle/>
          <a:p>
            <a:r>
              <a:rPr kumimoji="0" lang="zh-TW" altLang="en-US" sz="2800">
                <a:latin typeface="標楷體" pitchFamily="65" charset="-120"/>
                <a:ea typeface="標楷體" pitchFamily="65" charset="-120"/>
              </a:rPr>
              <a:t>兩條線就能產生夾角，如下圖</a:t>
            </a:r>
            <a:r>
              <a:rPr kumimoji="0" lang="zh-TW" altLang="en-US" sz="2800">
                <a:latin typeface="新細明體" pitchFamily="18" charset="-120"/>
              </a:rPr>
              <a:t>：</a:t>
            </a:r>
            <a:endParaRPr kumimoji="0" lang="zh-TW" altLang="en-US" sz="2800">
              <a:latin typeface="標楷體" pitchFamily="65" charset="-120"/>
              <a:ea typeface="標楷體" pitchFamily="65" charset="-120"/>
            </a:endParaRPr>
          </a:p>
        </p:txBody>
      </p:sp>
      <p:cxnSp>
        <p:nvCxnSpPr>
          <p:cNvPr id="10" name="直線接點 9"/>
          <p:cNvCxnSpPr/>
          <p:nvPr/>
        </p:nvCxnSpPr>
        <p:spPr>
          <a:xfrm>
            <a:off x="323850" y="2525713"/>
            <a:ext cx="1655763" cy="288925"/>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3205163" y="1268413"/>
            <a:ext cx="0" cy="2232025"/>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H="1">
            <a:off x="271463" y="1701800"/>
            <a:ext cx="1636712" cy="1438275"/>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4573588" y="1773238"/>
            <a:ext cx="1474787" cy="1506537"/>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sp>
        <p:nvSpPr>
          <p:cNvPr id="16" name="弧形 15"/>
          <p:cNvSpPr/>
          <p:nvPr/>
        </p:nvSpPr>
        <p:spPr>
          <a:xfrm>
            <a:off x="1096963" y="2311400"/>
            <a:ext cx="287337" cy="828675"/>
          </a:xfrm>
          <a:prstGeom prst="arc">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17" name="弧形 16"/>
          <p:cNvSpPr/>
          <p:nvPr/>
        </p:nvSpPr>
        <p:spPr>
          <a:xfrm rot="273517">
            <a:off x="4329113" y="1965325"/>
            <a:ext cx="1430337" cy="974725"/>
          </a:xfrm>
          <a:prstGeom prst="arc">
            <a:avLst>
              <a:gd name="adj1" fmla="val 14318030"/>
              <a:gd name="adj2" fmla="val 21576064"/>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cxnSp>
        <p:nvCxnSpPr>
          <p:cNvPr id="20" name="直線接點 19"/>
          <p:cNvCxnSpPr/>
          <p:nvPr/>
        </p:nvCxnSpPr>
        <p:spPr>
          <a:xfrm>
            <a:off x="3206750" y="2203450"/>
            <a:ext cx="293688" cy="0"/>
          </a:xfrm>
          <a:prstGeom prst="line">
            <a:avLst/>
          </a:prstGeom>
          <a:ln w="28575">
            <a:solidFill>
              <a:srgbClr val="000099"/>
            </a:solidFill>
            <a:prstDash val="solid"/>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3500438" y="2203450"/>
            <a:ext cx="0" cy="288925"/>
          </a:xfrm>
          <a:prstGeom prst="line">
            <a:avLst/>
          </a:prstGeom>
          <a:ln w="28575">
            <a:solidFill>
              <a:srgbClr val="000099"/>
            </a:solidFill>
            <a:prstDash val="solid"/>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2413000" y="2492375"/>
            <a:ext cx="1727200" cy="0"/>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4716463" y="2492375"/>
            <a:ext cx="1727200" cy="0"/>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a:off x="7310438" y="2687638"/>
            <a:ext cx="1582737" cy="685800"/>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sp>
        <p:nvSpPr>
          <p:cNvPr id="32" name="弧形 31"/>
          <p:cNvSpPr/>
          <p:nvPr/>
        </p:nvSpPr>
        <p:spPr>
          <a:xfrm rot="848039">
            <a:off x="7202488" y="2433638"/>
            <a:ext cx="898525" cy="852487"/>
          </a:xfrm>
          <a:prstGeom prst="arc">
            <a:avLst>
              <a:gd name="adj1" fmla="val 15124874"/>
              <a:gd name="adj2" fmla="val 509813"/>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cxnSp>
        <p:nvCxnSpPr>
          <p:cNvPr id="33" name="直線接點 32"/>
          <p:cNvCxnSpPr/>
          <p:nvPr/>
        </p:nvCxnSpPr>
        <p:spPr>
          <a:xfrm flipV="1">
            <a:off x="7615238" y="1700213"/>
            <a:ext cx="0" cy="1330325"/>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sp>
        <p:nvSpPr>
          <p:cNvPr id="39" name="文字方塊 38"/>
          <p:cNvSpPr txBox="1">
            <a:spLocks noChangeArrowheads="1"/>
          </p:cNvSpPr>
          <p:nvPr/>
        </p:nvSpPr>
        <p:spPr bwMode="auto">
          <a:xfrm>
            <a:off x="107950" y="3716338"/>
            <a:ext cx="2879725" cy="822325"/>
          </a:xfrm>
          <a:prstGeom prst="rect">
            <a:avLst/>
          </a:prstGeom>
          <a:noFill/>
          <a:ln w="9525">
            <a:noFill/>
            <a:miter lim="800000"/>
            <a:headEnd/>
            <a:tailEnd/>
          </a:ln>
        </p:spPr>
        <p:txBody>
          <a:bodyPr>
            <a:spAutoFit/>
          </a:bodyPr>
          <a:lstStyle/>
          <a:p>
            <a:r>
              <a:rPr kumimoji="0" lang="zh-TW" altLang="en-US" sz="2400">
                <a:latin typeface="標楷體" pitchFamily="65" charset="-120"/>
                <a:ea typeface="標楷體" pitchFamily="65" charset="-120"/>
              </a:rPr>
              <a:t>平面圖形上的角度</a:t>
            </a:r>
            <a:r>
              <a:rPr kumimoji="0" lang="zh-TW" altLang="en-US" sz="2400">
                <a:latin typeface="新細明體" pitchFamily="18" charset="-120"/>
              </a:rPr>
              <a:t>：</a:t>
            </a:r>
            <a:endParaRPr kumimoji="0" lang="zh-TW" altLang="en-US" sz="2400">
              <a:latin typeface="標楷體" pitchFamily="65" charset="-120"/>
              <a:ea typeface="標楷體" pitchFamily="65" charset="-120"/>
            </a:endParaRPr>
          </a:p>
        </p:txBody>
      </p:sp>
      <p:sp>
        <p:nvSpPr>
          <p:cNvPr id="40" name="矩形 39"/>
          <p:cNvSpPr/>
          <p:nvPr/>
        </p:nvSpPr>
        <p:spPr>
          <a:xfrm>
            <a:off x="58738" y="736600"/>
            <a:ext cx="8977312" cy="283527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1" name="矩形 40"/>
          <p:cNvSpPr/>
          <p:nvPr/>
        </p:nvSpPr>
        <p:spPr>
          <a:xfrm>
            <a:off x="58738" y="3689350"/>
            <a:ext cx="8977312" cy="31956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2" name="六邊形 41"/>
          <p:cNvSpPr/>
          <p:nvPr/>
        </p:nvSpPr>
        <p:spPr>
          <a:xfrm>
            <a:off x="323850" y="4292600"/>
            <a:ext cx="1223963" cy="993775"/>
          </a:xfrm>
          <a:prstGeom prst="hexagon">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3" name="梯形 42"/>
          <p:cNvSpPr/>
          <p:nvPr/>
        </p:nvSpPr>
        <p:spPr>
          <a:xfrm>
            <a:off x="280988" y="5588000"/>
            <a:ext cx="1266825" cy="1152525"/>
          </a:xfrm>
          <a:prstGeom prst="trapezoid">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4" name="平行四邊形 43"/>
          <p:cNvSpPr/>
          <p:nvPr/>
        </p:nvSpPr>
        <p:spPr>
          <a:xfrm>
            <a:off x="1836738" y="4279900"/>
            <a:ext cx="1152525" cy="1109663"/>
          </a:xfrm>
          <a:prstGeom prst="parallelogram">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5" name="一般五邊形 44"/>
          <p:cNvSpPr/>
          <p:nvPr/>
        </p:nvSpPr>
        <p:spPr>
          <a:xfrm>
            <a:off x="1762125" y="5538788"/>
            <a:ext cx="1225550" cy="1152525"/>
          </a:xfrm>
          <a:prstGeom prst="pentagon">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6" name="弧形 45"/>
          <p:cNvSpPr/>
          <p:nvPr/>
        </p:nvSpPr>
        <p:spPr>
          <a:xfrm>
            <a:off x="179388" y="4651375"/>
            <a:ext cx="288925" cy="288925"/>
          </a:xfrm>
          <a:prstGeom prst="arc">
            <a:avLst>
              <a:gd name="adj1" fmla="val 17594477"/>
              <a:gd name="adj2" fmla="val 3795502"/>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47" name="弧形 46"/>
          <p:cNvSpPr/>
          <p:nvPr/>
        </p:nvSpPr>
        <p:spPr>
          <a:xfrm flipH="1">
            <a:off x="1403350" y="4651375"/>
            <a:ext cx="288925" cy="288925"/>
          </a:xfrm>
          <a:prstGeom prst="arc">
            <a:avLst>
              <a:gd name="adj1" fmla="val 17594477"/>
              <a:gd name="adj2" fmla="val 3795502"/>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48" name="弧形 47"/>
          <p:cNvSpPr/>
          <p:nvPr/>
        </p:nvSpPr>
        <p:spPr>
          <a:xfrm rot="4288032">
            <a:off x="440531" y="4153695"/>
            <a:ext cx="288925" cy="271462"/>
          </a:xfrm>
          <a:prstGeom prst="arc">
            <a:avLst>
              <a:gd name="adj1" fmla="val 17594477"/>
              <a:gd name="adj2" fmla="val 2866546"/>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49" name="弧形 48"/>
          <p:cNvSpPr/>
          <p:nvPr/>
        </p:nvSpPr>
        <p:spPr>
          <a:xfrm rot="7309611">
            <a:off x="1135856" y="4139407"/>
            <a:ext cx="288925" cy="271462"/>
          </a:xfrm>
          <a:prstGeom prst="arc">
            <a:avLst>
              <a:gd name="adj1" fmla="val 18014159"/>
              <a:gd name="adj2" fmla="val 2866546"/>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50" name="弧形 49"/>
          <p:cNvSpPr/>
          <p:nvPr/>
        </p:nvSpPr>
        <p:spPr>
          <a:xfrm rot="19179021">
            <a:off x="419100" y="5135563"/>
            <a:ext cx="287338" cy="271462"/>
          </a:xfrm>
          <a:prstGeom prst="arc">
            <a:avLst>
              <a:gd name="adj1" fmla="val 17594477"/>
              <a:gd name="adj2" fmla="val 2866546"/>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51" name="弧形 50"/>
          <p:cNvSpPr/>
          <p:nvPr/>
        </p:nvSpPr>
        <p:spPr>
          <a:xfrm rot="14994652">
            <a:off x="1150144" y="5150644"/>
            <a:ext cx="288925" cy="271463"/>
          </a:xfrm>
          <a:prstGeom prst="arc">
            <a:avLst>
              <a:gd name="adj1" fmla="val 17594477"/>
              <a:gd name="adj2" fmla="val 2866546"/>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52" name="弧形 51"/>
          <p:cNvSpPr/>
          <p:nvPr/>
        </p:nvSpPr>
        <p:spPr>
          <a:xfrm rot="4067510">
            <a:off x="1999456" y="4169569"/>
            <a:ext cx="287338" cy="247650"/>
          </a:xfrm>
          <a:prstGeom prst="arc">
            <a:avLst>
              <a:gd name="adj1" fmla="val 17594477"/>
              <a:gd name="adj2" fmla="val 2866546"/>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53" name="弧形 52"/>
          <p:cNvSpPr/>
          <p:nvPr/>
        </p:nvSpPr>
        <p:spPr>
          <a:xfrm rot="19257908">
            <a:off x="1795463" y="5246688"/>
            <a:ext cx="231775" cy="247650"/>
          </a:xfrm>
          <a:prstGeom prst="arc">
            <a:avLst>
              <a:gd name="adj1" fmla="val 17594477"/>
              <a:gd name="adj2" fmla="val 2866546"/>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54" name="弧形 53"/>
          <p:cNvSpPr/>
          <p:nvPr/>
        </p:nvSpPr>
        <p:spPr>
          <a:xfrm rot="14852035">
            <a:off x="2570163" y="5257800"/>
            <a:ext cx="230188" cy="249237"/>
          </a:xfrm>
          <a:prstGeom prst="arc">
            <a:avLst>
              <a:gd name="adj1" fmla="val 17594477"/>
              <a:gd name="adj2" fmla="val 2866546"/>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55" name="弧形 54"/>
          <p:cNvSpPr/>
          <p:nvPr/>
        </p:nvSpPr>
        <p:spPr>
          <a:xfrm rot="7964897">
            <a:off x="2778125" y="4146551"/>
            <a:ext cx="230187" cy="296862"/>
          </a:xfrm>
          <a:prstGeom prst="arc">
            <a:avLst>
              <a:gd name="adj1" fmla="val 17594477"/>
              <a:gd name="adj2" fmla="val 2866546"/>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56" name="弧形 55"/>
          <p:cNvSpPr/>
          <p:nvPr/>
        </p:nvSpPr>
        <p:spPr>
          <a:xfrm rot="19257908" flipH="1" flipV="1">
            <a:off x="1149350" y="5497513"/>
            <a:ext cx="230188" cy="247650"/>
          </a:xfrm>
          <a:prstGeom prst="arc">
            <a:avLst>
              <a:gd name="adj1" fmla="val 17594477"/>
              <a:gd name="adj2" fmla="val 2866546"/>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57" name="弧形 56"/>
          <p:cNvSpPr/>
          <p:nvPr/>
        </p:nvSpPr>
        <p:spPr>
          <a:xfrm rot="2342092" flipV="1">
            <a:off x="469900" y="5484813"/>
            <a:ext cx="231775" cy="249237"/>
          </a:xfrm>
          <a:prstGeom prst="arc">
            <a:avLst>
              <a:gd name="adj1" fmla="val 17594477"/>
              <a:gd name="adj2" fmla="val 2866546"/>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58" name="弧形 57"/>
          <p:cNvSpPr/>
          <p:nvPr/>
        </p:nvSpPr>
        <p:spPr>
          <a:xfrm rot="2342092" flipH="1">
            <a:off x="1357313" y="6591300"/>
            <a:ext cx="230187" cy="247650"/>
          </a:xfrm>
          <a:prstGeom prst="arc">
            <a:avLst>
              <a:gd name="adj1" fmla="val 17594477"/>
              <a:gd name="adj2" fmla="val 2866546"/>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59" name="弧形 58"/>
          <p:cNvSpPr/>
          <p:nvPr/>
        </p:nvSpPr>
        <p:spPr>
          <a:xfrm rot="19257908">
            <a:off x="249238" y="6591300"/>
            <a:ext cx="230187" cy="247650"/>
          </a:xfrm>
          <a:prstGeom prst="arc">
            <a:avLst>
              <a:gd name="adj1" fmla="val 17594477"/>
              <a:gd name="adj2" fmla="val 2866546"/>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60" name="弧形 59"/>
          <p:cNvSpPr/>
          <p:nvPr/>
        </p:nvSpPr>
        <p:spPr>
          <a:xfrm rot="5740059">
            <a:off x="2250281" y="5442744"/>
            <a:ext cx="231775" cy="249238"/>
          </a:xfrm>
          <a:prstGeom prst="arc">
            <a:avLst>
              <a:gd name="adj1" fmla="val 17594477"/>
              <a:gd name="adj2" fmla="val 2866546"/>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61" name="弧形 60"/>
          <p:cNvSpPr/>
          <p:nvPr/>
        </p:nvSpPr>
        <p:spPr>
          <a:xfrm rot="20879342" flipH="1" flipV="1">
            <a:off x="2841625" y="5851525"/>
            <a:ext cx="231775" cy="247650"/>
          </a:xfrm>
          <a:prstGeom prst="arc">
            <a:avLst>
              <a:gd name="adj1" fmla="val 17594477"/>
              <a:gd name="adj2" fmla="val 2866546"/>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62" name="弧形 61"/>
          <p:cNvSpPr/>
          <p:nvPr/>
        </p:nvSpPr>
        <p:spPr>
          <a:xfrm rot="2688901" flipH="1">
            <a:off x="2622550" y="6542088"/>
            <a:ext cx="230188" cy="247650"/>
          </a:xfrm>
          <a:prstGeom prst="arc">
            <a:avLst>
              <a:gd name="adj1" fmla="val 17594477"/>
              <a:gd name="adj2" fmla="val 2866546"/>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63" name="弧形 62"/>
          <p:cNvSpPr/>
          <p:nvPr/>
        </p:nvSpPr>
        <p:spPr>
          <a:xfrm rot="2054412">
            <a:off x="1670050" y="5840413"/>
            <a:ext cx="230188" cy="249237"/>
          </a:xfrm>
          <a:prstGeom prst="arc">
            <a:avLst>
              <a:gd name="adj1" fmla="val 17594477"/>
              <a:gd name="adj2" fmla="val 2866546"/>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64" name="弧形 63"/>
          <p:cNvSpPr/>
          <p:nvPr/>
        </p:nvSpPr>
        <p:spPr>
          <a:xfrm rot="19257908">
            <a:off x="1879600" y="6557963"/>
            <a:ext cx="230188" cy="215900"/>
          </a:xfrm>
          <a:prstGeom prst="arc">
            <a:avLst>
              <a:gd name="adj1" fmla="val 17594477"/>
              <a:gd name="adj2" fmla="val 2866546"/>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65" name="文字方塊 64"/>
          <p:cNvSpPr txBox="1">
            <a:spLocks noChangeArrowheads="1"/>
          </p:cNvSpPr>
          <p:nvPr/>
        </p:nvSpPr>
        <p:spPr bwMode="auto">
          <a:xfrm>
            <a:off x="3870325" y="3716338"/>
            <a:ext cx="2879725" cy="822325"/>
          </a:xfrm>
          <a:prstGeom prst="rect">
            <a:avLst/>
          </a:prstGeom>
          <a:noFill/>
          <a:ln w="9525">
            <a:noFill/>
            <a:miter lim="800000"/>
            <a:headEnd/>
            <a:tailEnd/>
          </a:ln>
        </p:spPr>
        <p:txBody>
          <a:bodyPr>
            <a:spAutoFit/>
          </a:bodyPr>
          <a:lstStyle/>
          <a:p>
            <a:r>
              <a:rPr kumimoji="0" lang="zh-TW" altLang="en-US" sz="2400">
                <a:latin typeface="標楷體" pitchFamily="65" charset="-120"/>
                <a:ea typeface="標楷體" pitchFamily="65" charset="-120"/>
              </a:rPr>
              <a:t>生活物品上的角度</a:t>
            </a:r>
            <a:r>
              <a:rPr kumimoji="0" lang="zh-TW" altLang="en-US" sz="2400">
                <a:latin typeface="新細明體" pitchFamily="18" charset="-120"/>
              </a:rPr>
              <a:t>：</a:t>
            </a:r>
            <a:endParaRPr kumimoji="0" lang="zh-TW" altLang="en-US" sz="2400">
              <a:latin typeface="標楷體" pitchFamily="65" charset="-120"/>
              <a:ea typeface="標楷體" pitchFamily="65" charset="-120"/>
            </a:endParaRPr>
          </a:p>
        </p:txBody>
      </p:sp>
      <p:sp>
        <p:nvSpPr>
          <p:cNvPr id="68" name="橢圓 67"/>
          <p:cNvSpPr/>
          <p:nvPr/>
        </p:nvSpPr>
        <p:spPr>
          <a:xfrm>
            <a:off x="3549650" y="4932363"/>
            <a:ext cx="590550" cy="5365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9" name="橢圓 68"/>
          <p:cNvSpPr/>
          <p:nvPr/>
        </p:nvSpPr>
        <p:spPr>
          <a:xfrm>
            <a:off x="3500438" y="5895975"/>
            <a:ext cx="588962" cy="5365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0" name="橢圓 69"/>
          <p:cNvSpPr/>
          <p:nvPr/>
        </p:nvSpPr>
        <p:spPr>
          <a:xfrm>
            <a:off x="6149975" y="4997450"/>
            <a:ext cx="588963" cy="5365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1" name="橢圓 70"/>
          <p:cNvSpPr/>
          <p:nvPr/>
        </p:nvSpPr>
        <p:spPr>
          <a:xfrm>
            <a:off x="6137275" y="5865813"/>
            <a:ext cx="588963" cy="5365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2" name="橢圓 71"/>
          <p:cNvSpPr/>
          <p:nvPr/>
        </p:nvSpPr>
        <p:spPr>
          <a:xfrm>
            <a:off x="6689725" y="3949700"/>
            <a:ext cx="590550" cy="5349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3" name="橢圓 72"/>
          <p:cNvSpPr/>
          <p:nvPr/>
        </p:nvSpPr>
        <p:spPr>
          <a:xfrm>
            <a:off x="8302625" y="5018088"/>
            <a:ext cx="590550" cy="5365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4" name="橢圓 73"/>
          <p:cNvSpPr/>
          <p:nvPr/>
        </p:nvSpPr>
        <p:spPr>
          <a:xfrm>
            <a:off x="6761163" y="5003800"/>
            <a:ext cx="588962" cy="5365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5" name="橢圓 74"/>
          <p:cNvSpPr/>
          <p:nvPr/>
        </p:nvSpPr>
        <p:spPr>
          <a:xfrm>
            <a:off x="8302625" y="3944938"/>
            <a:ext cx="590550" cy="5365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15420" name="Picture 60" descr="115"/>
          <p:cNvPicPr>
            <a:picLocks noChangeAspect="1" noChangeArrowheads="1"/>
          </p:cNvPicPr>
          <p:nvPr/>
        </p:nvPicPr>
        <p:blipFill>
          <a:blip r:embed="rId6" cstate="screen"/>
          <a:srcRect/>
          <a:stretch>
            <a:fillRect/>
          </a:stretch>
        </p:blipFill>
        <p:spPr bwMode="auto">
          <a:xfrm>
            <a:off x="539750" y="188913"/>
            <a:ext cx="1728788" cy="3889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par>
                          <p:cTn id="31" fill="hold">
                            <p:stCondLst>
                              <p:cond delay="3000"/>
                            </p:stCondLst>
                            <p:childTnLst>
                              <p:par>
                                <p:cTn id="32" presetID="22" presetClass="entr" presetSubtype="1"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up)">
                                      <p:cBhvr>
                                        <p:cTn id="34" dur="500"/>
                                        <p:tgtEl>
                                          <p:spTgt spid="21"/>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up)">
                                      <p:cBhvr>
                                        <p:cTn id="50" dur="500"/>
                                        <p:tgtEl>
                                          <p:spTgt spid="33"/>
                                        </p:tgtEl>
                                      </p:cBhvr>
                                    </p:animEffect>
                                  </p:childTnLst>
                                </p:cTn>
                              </p:par>
                            </p:childTnLst>
                          </p:cTn>
                        </p:par>
                        <p:par>
                          <p:cTn id="51" fill="hold">
                            <p:stCondLst>
                              <p:cond delay="5500"/>
                            </p:stCondLst>
                            <p:childTnLst>
                              <p:par>
                                <p:cTn id="52" presetID="22" presetClass="entr" presetSubtype="8"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left)">
                                      <p:cBhvr>
                                        <p:cTn id="54" dur="500"/>
                                        <p:tgtEl>
                                          <p:spTgt spid="31"/>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left)">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500"/>
                                        <p:tgtEl>
                                          <p:spTgt spid="39"/>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2"/>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childTnLst>
                          </p:cTn>
                        </p:par>
                        <p:par>
                          <p:cTn id="72" fill="hold">
                            <p:stCondLst>
                              <p:cond delay="0"/>
                            </p:stCondLst>
                            <p:childTnLst>
                              <p:par>
                                <p:cTn id="73" presetID="10" presetClass="entr" presetSubtype="0"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500"/>
                                        <p:tgtEl>
                                          <p:spTgt spid="46"/>
                                        </p:tgtEl>
                                      </p:cBhvr>
                                    </p:animEffec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500"/>
                                        <p:tgtEl>
                                          <p:spTgt spid="50"/>
                                        </p:tgtEl>
                                      </p:cBhvr>
                                    </p:animEffect>
                                  </p:childTnLst>
                                </p:cTn>
                              </p:par>
                            </p:childTnLst>
                          </p:cTn>
                        </p:par>
                        <p:par>
                          <p:cTn id="80" fill="hold">
                            <p:stCondLst>
                              <p:cond delay="1000"/>
                            </p:stCondLst>
                            <p:childTnLst>
                              <p:par>
                                <p:cTn id="81" presetID="10" presetClass="entr" presetSubtype="0" fill="hold" nodeType="after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fade">
                                      <p:cBhvr>
                                        <p:cTn id="83" dur="500"/>
                                        <p:tgtEl>
                                          <p:spTgt spid="51"/>
                                        </p:tgtEl>
                                      </p:cBhvr>
                                    </p:animEffect>
                                  </p:childTnLst>
                                </p:cTn>
                              </p:par>
                            </p:childTnLst>
                          </p:cTn>
                        </p:par>
                        <p:par>
                          <p:cTn id="84" fill="hold">
                            <p:stCondLst>
                              <p:cond delay="1500"/>
                            </p:stCondLst>
                            <p:childTnLst>
                              <p:par>
                                <p:cTn id="85" presetID="10" presetClass="entr" presetSubtype="0" fill="hold" nodeType="after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fade">
                                      <p:cBhvr>
                                        <p:cTn id="87" dur="500"/>
                                        <p:tgtEl>
                                          <p:spTgt spid="47"/>
                                        </p:tgtEl>
                                      </p:cBhvr>
                                    </p:animEffect>
                                  </p:childTnLst>
                                </p:cTn>
                              </p:par>
                            </p:childTnLst>
                          </p:cTn>
                        </p:par>
                        <p:par>
                          <p:cTn id="88" fill="hold">
                            <p:stCondLst>
                              <p:cond delay="2000"/>
                            </p:stCondLst>
                            <p:childTnLst>
                              <p:par>
                                <p:cTn id="89" presetID="10" presetClass="entr" presetSubtype="0" fill="hold" nodeType="after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500"/>
                                        <p:tgtEl>
                                          <p:spTgt spid="49"/>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44"/>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52"/>
                                        </p:tgtEl>
                                        <p:attrNameLst>
                                          <p:attrName>style.visibility</p:attrName>
                                        </p:attrNameLst>
                                      </p:cBhvr>
                                      <p:to>
                                        <p:strVal val="visible"/>
                                      </p:to>
                                    </p:set>
                                  </p:childTnLst>
                                </p:cTn>
                              </p:par>
                            </p:childTnLst>
                          </p:cTn>
                        </p:par>
                        <p:par>
                          <p:cTn id="100" fill="hold">
                            <p:stCondLst>
                              <p:cond delay="0"/>
                            </p:stCondLst>
                            <p:childTnLst>
                              <p:par>
                                <p:cTn id="101" presetID="10" presetClass="entr" presetSubtype="0" fill="hold"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fade">
                                      <p:cBhvr>
                                        <p:cTn id="103" dur="500"/>
                                        <p:tgtEl>
                                          <p:spTgt spid="55"/>
                                        </p:tgtEl>
                                      </p:cBhvr>
                                    </p:animEffect>
                                  </p:childTnLst>
                                </p:cTn>
                              </p:par>
                            </p:childTnLst>
                          </p:cTn>
                        </p:par>
                        <p:par>
                          <p:cTn id="104" fill="hold">
                            <p:stCondLst>
                              <p:cond delay="500"/>
                            </p:stCondLst>
                            <p:childTnLst>
                              <p:par>
                                <p:cTn id="105" presetID="10" presetClass="entr" presetSubtype="0" fill="hold" nodeType="afterEffect">
                                  <p:stCondLst>
                                    <p:cond delay="0"/>
                                  </p:stCondLst>
                                  <p:childTnLst>
                                    <p:set>
                                      <p:cBhvr>
                                        <p:cTn id="106" dur="1" fill="hold">
                                          <p:stCondLst>
                                            <p:cond delay="0"/>
                                          </p:stCondLst>
                                        </p:cTn>
                                        <p:tgtEl>
                                          <p:spTgt spid="53"/>
                                        </p:tgtEl>
                                        <p:attrNameLst>
                                          <p:attrName>style.visibility</p:attrName>
                                        </p:attrNameLst>
                                      </p:cBhvr>
                                      <p:to>
                                        <p:strVal val="visible"/>
                                      </p:to>
                                    </p:set>
                                    <p:animEffect transition="in" filter="fade">
                                      <p:cBhvr>
                                        <p:cTn id="107" dur="500"/>
                                        <p:tgtEl>
                                          <p:spTgt spid="53"/>
                                        </p:tgtEl>
                                      </p:cBhvr>
                                    </p:animEffect>
                                  </p:childTnLst>
                                </p:cTn>
                              </p:par>
                            </p:childTnLst>
                          </p:cTn>
                        </p:par>
                        <p:par>
                          <p:cTn id="108" fill="hold">
                            <p:stCondLst>
                              <p:cond delay="1000"/>
                            </p:stCondLst>
                            <p:childTnLst>
                              <p:par>
                                <p:cTn id="109" presetID="10" presetClass="entr" presetSubtype="0" fill="hold" nodeType="afterEffect">
                                  <p:stCondLst>
                                    <p:cond delay="0"/>
                                  </p:stCondLst>
                                  <p:childTnLst>
                                    <p:set>
                                      <p:cBhvr>
                                        <p:cTn id="110" dur="1" fill="hold">
                                          <p:stCondLst>
                                            <p:cond delay="0"/>
                                          </p:stCondLst>
                                        </p:cTn>
                                        <p:tgtEl>
                                          <p:spTgt spid="54"/>
                                        </p:tgtEl>
                                        <p:attrNameLst>
                                          <p:attrName>style.visibility</p:attrName>
                                        </p:attrNameLst>
                                      </p:cBhvr>
                                      <p:to>
                                        <p:strVal val="visible"/>
                                      </p:to>
                                    </p:set>
                                    <p:animEffect transition="in" filter="fade">
                                      <p:cBhvr>
                                        <p:cTn id="111" dur="500"/>
                                        <p:tgtEl>
                                          <p:spTgt spid="54"/>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0"/>
                                          </p:stCondLst>
                                        </p:cTn>
                                        <p:tgtEl>
                                          <p:spTgt spid="43"/>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57"/>
                                        </p:tgtEl>
                                        <p:attrNameLst>
                                          <p:attrName>style.visibility</p:attrName>
                                        </p:attrNameLst>
                                      </p:cBhvr>
                                      <p:to>
                                        <p:strVal val="visible"/>
                                      </p:to>
                                    </p:set>
                                  </p:childTnLst>
                                </p:cTn>
                              </p:par>
                            </p:childTnLst>
                          </p:cTn>
                        </p:par>
                        <p:par>
                          <p:cTn id="120" fill="hold">
                            <p:stCondLst>
                              <p:cond delay="0"/>
                            </p:stCondLst>
                            <p:childTnLst>
                              <p:par>
                                <p:cTn id="121" presetID="10" presetClass="entr" presetSubtype="0" fill="hold"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fade">
                                      <p:cBhvr>
                                        <p:cTn id="123" dur="500"/>
                                        <p:tgtEl>
                                          <p:spTgt spid="56"/>
                                        </p:tgtEl>
                                      </p:cBhvr>
                                    </p:animEffect>
                                  </p:childTnLst>
                                </p:cTn>
                              </p:par>
                            </p:childTnLst>
                          </p:cTn>
                        </p:par>
                        <p:par>
                          <p:cTn id="124" fill="hold">
                            <p:stCondLst>
                              <p:cond delay="500"/>
                            </p:stCondLst>
                            <p:childTnLst>
                              <p:par>
                                <p:cTn id="125" presetID="10" presetClass="entr" presetSubtype="0" fill="hold" nodeType="afterEffect">
                                  <p:stCondLst>
                                    <p:cond delay="0"/>
                                  </p:stCondLst>
                                  <p:childTnLst>
                                    <p:set>
                                      <p:cBhvr>
                                        <p:cTn id="126" dur="1" fill="hold">
                                          <p:stCondLst>
                                            <p:cond delay="0"/>
                                          </p:stCondLst>
                                        </p:cTn>
                                        <p:tgtEl>
                                          <p:spTgt spid="59"/>
                                        </p:tgtEl>
                                        <p:attrNameLst>
                                          <p:attrName>style.visibility</p:attrName>
                                        </p:attrNameLst>
                                      </p:cBhvr>
                                      <p:to>
                                        <p:strVal val="visible"/>
                                      </p:to>
                                    </p:set>
                                    <p:animEffect transition="in" filter="fade">
                                      <p:cBhvr>
                                        <p:cTn id="127" dur="500"/>
                                        <p:tgtEl>
                                          <p:spTgt spid="59"/>
                                        </p:tgtEl>
                                      </p:cBhvr>
                                    </p:animEffect>
                                  </p:childTnLst>
                                </p:cTn>
                              </p:par>
                            </p:childTnLst>
                          </p:cTn>
                        </p:par>
                        <p:par>
                          <p:cTn id="128" fill="hold">
                            <p:stCondLst>
                              <p:cond delay="1000"/>
                            </p:stCondLst>
                            <p:childTnLst>
                              <p:par>
                                <p:cTn id="129" presetID="10" presetClass="entr" presetSubtype="0" fill="hold" nodeType="afterEffect">
                                  <p:stCondLst>
                                    <p:cond delay="0"/>
                                  </p:stCondLst>
                                  <p:childTnLst>
                                    <p:set>
                                      <p:cBhvr>
                                        <p:cTn id="130" dur="1" fill="hold">
                                          <p:stCondLst>
                                            <p:cond delay="0"/>
                                          </p:stCondLst>
                                        </p:cTn>
                                        <p:tgtEl>
                                          <p:spTgt spid="58"/>
                                        </p:tgtEl>
                                        <p:attrNameLst>
                                          <p:attrName>style.visibility</p:attrName>
                                        </p:attrNameLst>
                                      </p:cBhvr>
                                      <p:to>
                                        <p:strVal val="visible"/>
                                      </p:to>
                                    </p:set>
                                    <p:animEffect transition="in" filter="fade">
                                      <p:cBhvr>
                                        <p:cTn id="131" dur="500"/>
                                        <p:tgtEl>
                                          <p:spTgt spid="58"/>
                                        </p:tgtEl>
                                      </p:cBhvr>
                                    </p:animEffec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45"/>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nodeType="clickEffect">
                                  <p:stCondLst>
                                    <p:cond delay="0"/>
                                  </p:stCondLst>
                                  <p:childTnLst>
                                    <p:set>
                                      <p:cBhvr>
                                        <p:cTn id="139" dur="1" fill="hold">
                                          <p:stCondLst>
                                            <p:cond delay="0"/>
                                          </p:stCondLst>
                                        </p:cTn>
                                        <p:tgtEl>
                                          <p:spTgt spid="60"/>
                                        </p:tgtEl>
                                        <p:attrNameLst>
                                          <p:attrName>style.visibility</p:attrName>
                                        </p:attrNameLst>
                                      </p:cBhvr>
                                      <p:to>
                                        <p:strVal val="visible"/>
                                      </p:to>
                                    </p:set>
                                  </p:childTnLst>
                                </p:cTn>
                              </p:par>
                            </p:childTnLst>
                          </p:cTn>
                        </p:par>
                        <p:par>
                          <p:cTn id="140" fill="hold">
                            <p:stCondLst>
                              <p:cond delay="0"/>
                            </p:stCondLst>
                            <p:childTnLst>
                              <p:par>
                                <p:cTn id="141" presetID="10"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500"/>
                                        <p:tgtEl>
                                          <p:spTgt spid="63"/>
                                        </p:tgtEl>
                                      </p:cBhvr>
                                    </p:animEffect>
                                  </p:childTnLst>
                                </p:cTn>
                              </p:par>
                            </p:childTnLst>
                          </p:cTn>
                        </p:par>
                        <p:par>
                          <p:cTn id="144" fill="hold">
                            <p:stCondLst>
                              <p:cond delay="500"/>
                            </p:stCondLst>
                            <p:childTnLst>
                              <p:par>
                                <p:cTn id="145" presetID="10" presetClass="entr" presetSubtype="0" fill="hold" nodeType="afterEffect">
                                  <p:stCondLst>
                                    <p:cond delay="0"/>
                                  </p:stCondLst>
                                  <p:childTnLst>
                                    <p:set>
                                      <p:cBhvr>
                                        <p:cTn id="146" dur="1" fill="hold">
                                          <p:stCondLst>
                                            <p:cond delay="0"/>
                                          </p:stCondLst>
                                        </p:cTn>
                                        <p:tgtEl>
                                          <p:spTgt spid="64"/>
                                        </p:tgtEl>
                                        <p:attrNameLst>
                                          <p:attrName>style.visibility</p:attrName>
                                        </p:attrNameLst>
                                      </p:cBhvr>
                                      <p:to>
                                        <p:strVal val="visible"/>
                                      </p:to>
                                    </p:set>
                                    <p:animEffect transition="in" filter="fade">
                                      <p:cBhvr>
                                        <p:cTn id="147" dur="500"/>
                                        <p:tgtEl>
                                          <p:spTgt spid="64"/>
                                        </p:tgtEl>
                                      </p:cBhvr>
                                    </p:animEffect>
                                  </p:childTnLst>
                                </p:cTn>
                              </p:par>
                            </p:childTnLst>
                          </p:cTn>
                        </p:par>
                        <p:par>
                          <p:cTn id="148" fill="hold">
                            <p:stCondLst>
                              <p:cond delay="1000"/>
                            </p:stCondLst>
                            <p:childTnLst>
                              <p:par>
                                <p:cTn id="149" presetID="10" presetClass="entr" presetSubtype="0" fill="hold" nodeType="afterEffect">
                                  <p:stCondLst>
                                    <p:cond delay="0"/>
                                  </p:stCondLst>
                                  <p:childTnLst>
                                    <p:set>
                                      <p:cBhvr>
                                        <p:cTn id="150" dur="1" fill="hold">
                                          <p:stCondLst>
                                            <p:cond delay="0"/>
                                          </p:stCondLst>
                                        </p:cTn>
                                        <p:tgtEl>
                                          <p:spTgt spid="62"/>
                                        </p:tgtEl>
                                        <p:attrNameLst>
                                          <p:attrName>style.visibility</p:attrName>
                                        </p:attrNameLst>
                                      </p:cBhvr>
                                      <p:to>
                                        <p:strVal val="visible"/>
                                      </p:to>
                                    </p:set>
                                    <p:animEffect transition="in" filter="fade">
                                      <p:cBhvr>
                                        <p:cTn id="151" dur="500"/>
                                        <p:tgtEl>
                                          <p:spTgt spid="62"/>
                                        </p:tgtEl>
                                      </p:cBhvr>
                                    </p:animEffect>
                                  </p:childTnLst>
                                </p:cTn>
                              </p:par>
                            </p:childTnLst>
                          </p:cTn>
                        </p:par>
                        <p:par>
                          <p:cTn id="152" fill="hold">
                            <p:stCondLst>
                              <p:cond delay="1500"/>
                            </p:stCondLst>
                            <p:childTnLst>
                              <p:par>
                                <p:cTn id="153" presetID="10" presetClass="entr" presetSubtype="0" fill="hold" nodeType="afterEffect">
                                  <p:stCondLst>
                                    <p:cond delay="0"/>
                                  </p:stCondLst>
                                  <p:childTnLst>
                                    <p:set>
                                      <p:cBhvr>
                                        <p:cTn id="154" dur="1" fill="hold">
                                          <p:stCondLst>
                                            <p:cond delay="0"/>
                                          </p:stCondLst>
                                        </p:cTn>
                                        <p:tgtEl>
                                          <p:spTgt spid="61"/>
                                        </p:tgtEl>
                                        <p:attrNameLst>
                                          <p:attrName>style.visibility</p:attrName>
                                        </p:attrNameLst>
                                      </p:cBhvr>
                                      <p:to>
                                        <p:strVal val="visible"/>
                                      </p:to>
                                    </p:set>
                                    <p:animEffect transition="in" filter="fade">
                                      <p:cBhvr>
                                        <p:cTn id="155" dur="500"/>
                                        <p:tgtEl>
                                          <p:spTgt spid="61"/>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8" fill="hold" grpId="0" nodeType="clickEffect">
                                  <p:stCondLst>
                                    <p:cond delay="0"/>
                                  </p:stCondLst>
                                  <p:childTnLst>
                                    <p:set>
                                      <p:cBhvr>
                                        <p:cTn id="159" dur="1" fill="hold">
                                          <p:stCondLst>
                                            <p:cond delay="0"/>
                                          </p:stCondLst>
                                        </p:cTn>
                                        <p:tgtEl>
                                          <p:spTgt spid="65"/>
                                        </p:tgtEl>
                                        <p:attrNameLst>
                                          <p:attrName>style.visibility</p:attrName>
                                        </p:attrNameLst>
                                      </p:cBhvr>
                                      <p:to>
                                        <p:strVal val="visible"/>
                                      </p:to>
                                    </p:set>
                                    <p:animEffect transition="in" filter="wipe(left)">
                                      <p:cBhvr>
                                        <p:cTn id="160" dur="500"/>
                                        <p:tgtEl>
                                          <p:spTgt spid="65"/>
                                        </p:tgtEl>
                                      </p:cBhvr>
                                    </p:animEffec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15422"/>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68"/>
                                        </p:tgtEl>
                                        <p:attrNameLst>
                                          <p:attrName>style.visibility</p:attrName>
                                        </p:attrNameLst>
                                      </p:cBhvr>
                                      <p:to>
                                        <p:strVal val="visible"/>
                                      </p:to>
                                    </p:set>
                                    <p:animEffect transition="in" filter="fade">
                                      <p:cBhvr>
                                        <p:cTn id="169" dur="500"/>
                                        <p:tgtEl>
                                          <p:spTgt spid="68"/>
                                        </p:tgtEl>
                                      </p:cBhvr>
                                    </p:animEffect>
                                  </p:childTnLst>
                                </p:cTn>
                              </p:par>
                            </p:childTnLst>
                          </p:cTn>
                        </p:par>
                        <p:par>
                          <p:cTn id="170" fill="hold">
                            <p:stCondLst>
                              <p:cond delay="500"/>
                            </p:stCondLst>
                            <p:childTnLst>
                              <p:par>
                                <p:cTn id="171" presetID="10" presetClass="entr" presetSubtype="0" fill="hold" grpId="0" nodeType="afterEffect">
                                  <p:stCondLst>
                                    <p:cond delay="0"/>
                                  </p:stCondLst>
                                  <p:childTnLst>
                                    <p:set>
                                      <p:cBhvr>
                                        <p:cTn id="172" dur="1" fill="hold">
                                          <p:stCondLst>
                                            <p:cond delay="0"/>
                                          </p:stCondLst>
                                        </p:cTn>
                                        <p:tgtEl>
                                          <p:spTgt spid="69"/>
                                        </p:tgtEl>
                                        <p:attrNameLst>
                                          <p:attrName>style.visibility</p:attrName>
                                        </p:attrNameLst>
                                      </p:cBhvr>
                                      <p:to>
                                        <p:strVal val="visible"/>
                                      </p:to>
                                    </p:set>
                                    <p:animEffect transition="in" filter="fade">
                                      <p:cBhvr>
                                        <p:cTn id="173" dur="500"/>
                                        <p:tgtEl>
                                          <p:spTgt spid="69"/>
                                        </p:tgtEl>
                                      </p:cBhvr>
                                    </p:animEffect>
                                  </p:childTnLst>
                                </p:cTn>
                              </p:par>
                            </p:childTnLst>
                          </p:cTn>
                        </p:par>
                        <p:par>
                          <p:cTn id="174" fill="hold">
                            <p:stCondLst>
                              <p:cond delay="1000"/>
                            </p:stCondLst>
                            <p:childTnLst>
                              <p:par>
                                <p:cTn id="175" presetID="10" presetClass="entr" presetSubtype="0" fill="hold" grpId="0" nodeType="afterEffect">
                                  <p:stCondLst>
                                    <p:cond delay="0"/>
                                  </p:stCondLst>
                                  <p:childTnLst>
                                    <p:set>
                                      <p:cBhvr>
                                        <p:cTn id="176" dur="1" fill="hold">
                                          <p:stCondLst>
                                            <p:cond delay="0"/>
                                          </p:stCondLst>
                                        </p:cTn>
                                        <p:tgtEl>
                                          <p:spTgt spid="70"/>
                                        </p:tgtEl>
                                        <p:attrNameLst>
                                          <p:attrName>style.visibility</p:attrName>
                                        </p:attrNameLst>
                                      </p:cBhvr>
                                      <p:to>
                                        <p:strVal val="visible"/>
                                      </p:to>
                                    </p:set>
                                    <p:animEffect transition="in" filter="fade">
                                      <p:cBhvr>
                                        <p:cTn id="177" dur="500"/>
                                        <p:tgtEl>
                                          <p:spTgt spid="70"/>
                                        </p:tgtEl>
                                      </p:cBhvr>
                                    </p:animEffect>
                                  </p:childTnLst>
                                </p:cTn>
                              </p:par>
                            </p:childTnLst>
                          </p:cTn>
                        </p:par>
                        <p:par>
                          <p:cTn id="178" fill="hold">
                            <p:stCondLst>
                              <p:cond delay="1500"/>
                            </p:stCondLst>
                            <p:childTnLst>
                              <p:par>
                                <p:cTn id="179" presetID="10" presetClass="entr" presetSubtype="0" fill="hold" grpId="0" nodeType="afterEffect">
                                  <p:stCondLst>
                                    <p:cond delay="0"/>
                                  </p:stCondLst>
                                  <p:childTnLst>
                                    <p:set>
                                      <p:cBhvr>
                                        <p:cTn id="180" dur="1" fill="hold">
                                          <p:stCondLst>
                                            <p:cond delay="0"/>
                                          </p:stCondLst>
                                        </p:cTn>
                                        <p:tgtEl>
                                          <p:spTgt spid="71"/>
                                        </p:tgtEl>
                                        <p:attrNameLst>
                                          <p:attrName>style.visibility</p:attrName>
                                        </p:attrNameLst>
                                      </p:cBhvr>
                                      <p:to>
                                        <p:strVal val="visible"/>
                                      </p:to>
                                    </p:set>
                                    <p:animEffect transition="in" filter="fade">
                                      <p:cBhvr>
                                        <p:cTn id="181" dur="500"/>
                                        <p:tgtEl>
                                          <p:spTgt spid="71"/>
                                        </p:tgtEl>
                                      </p:cBhvr>
                                    </p:animEffect>
                                  </p:childTnLst>
                                </p:cTn>
                              </p:par>
                            </p:childTnLst>
                          </p:cTn>
                        </p:par>
                      </p:childTnLst>
                    </p:cTn>
                  </p:par>
                  <p:par>
                    <p:cTn id="182" fill="hold">
                      <p:stCondLst>
                        <p:cond delay="indefinite"/>
                      </p:stCondLst>
                      <p:childTnLst>
                        <p:par>
                          <p:cTn id="183" fill="hold">
                            <p:stCondLst>
                              <p:cond delay="0"/>
                            </p:stCondLst>
                            <p:childTnLst>
                              <p:par>
                                <p:cTn id="184" presetID="1" presetClass="entr" presetSubtype="0" fill="hold" nodeType="clickEffect">
                                  <p:stCondLst>
                                    <p:cond delay="0"/>
                                  </p:stCondLst>
                                  <p:childTnLst>
                                    <p:set>
                                      <p:cBhvr>
                                        <p:cTn id="185" dur="1" fill="hold">
                                          <p:stCondLst>
                                            <p:cond delay="0"/>
                                          </p:stCondLst>
                                        </p:cTn>
                                        <p:tgtEl>
                                          <p:spTgt spid="15421"/>
                                        </p:tgtEl>
                                        <p:attrNameLst>
                                          <p:attrName>style.visibility</p:attrName>
                                        </p:attrNameLst>
                                      </p:cBhvr>
                                      <p:to>
                                        <p:strVal val="visible"/>
                                      </p:to>
                                    </p:se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grpId="0" nodeType="clickEffect">
                                  <p:stCondLst>
                                    <p:cond delay="0"/>
                                  </p:stCondLst>
                                  <p:childTnLst>
                                    <p:set>
                                      <p:cBhvr>
                                        <p:cTn id="189" dur="1" fill="hold">
                                          <p:stCondLst>
                                            <p:cond delay="0"/>
                                          </p:stCondLst>
                                        </p:cTn>
                                        <p:tgtEl>
                                          <p:spTgt spid="72"/>
                                        </p:tgtEl>
                                        <p:attrNameLst>
                                          <p:attrName>style.visibility</p:attrName>
                                        </p:attrNameLst>
                                      </p:cBhvr>
                                      <p:to>
                                        <p:strVal val="visible"/>
                                      </p:to>
                                    </p:set>
                                    <p:animEffect transition="in" filter="fade">
                                      <p:cBhvr>
                                        <p:cTn id="190" dur="500"/>
                                        <p:tgtEl>
                                          <p:spTgt spid="72"/>
                                        </p:tgtEl>
                                      </p:cBhvr>
                                    </p:animEffect>
                                  </p:childTnLst>
                                </p:cTn>
                              </p:par>
                            </p:childTnLst>
                          </p:cTn>
                        </p:par>
                        <p:par>
                          <p:cTn id="191" fill="hold">
                            <p:stCondLst>
                              <p:cond delay="500"/>
                            </p:stCondLst>
                            <p:childTnLst>
                              <p:par>
                                <p:cTn id="192" presetID="10" presetClass="entr" presetSubtype="0" fill="hold" grpId="0" nodeType="afterEffect">
                                  <p:stCondLst>
                                    <p:cond delay="0"/>
                                  </p:stCondLst>
                                  <p:childTnLst>
                                    <p:set>
                                      <p:cBhvr>
                                        <p:cTn id="193" dur="1" fill="hold">
                                          <p:stCondLst>
                                            <p:cond delay="0"/>
                                          </p:stCondLst>
                                        </p:cTn>
                                        <p:tgtEl>
                                          <p:spTgt spid="75"/>
                                        </p:tgtEl>
                                        <p:attrNameLst>
                                          <p:attrName>style.visibility</p:attrName>
                                        </p:attrNameLst>
                                      </p:cBhvr>
                                      <p:to>
                                        <p:strVal val="visible"/>
                                      </p:to>
                                    </p:set>
                                    <p:animEffect transition="in" filter="fade">
                                      <p:cBhvr>
                                        <p:cTn id="194" dur="500"/>
                                        <p:tgtEl>
                                          <p:spTgt spid="75"/>
                                        </p:tgtEl>
                                      </p:cBhvr>
                                    </p:animEffect>
                                  </p:childTnLst>
                                </p:cTn>
                              </p:par>
                            </p:childTnLst>
                          </p:cTn>
                        </p:par>
                        <p:par>
                          <p:cTn id="195" fill="hold">
                            <p:stCondLst>
                              <p:cond delay="1000"/>
                            </p:stCondLst>
                            <p:childTnLst>
                              <p:par>
                                <p:cTn id="196" presetID="10" presetClass="entr" presetSubtype="0" fill="hold" grpId="0" nodeType="afterEffect">
                                  <p:stCondLst>
                                    <p:cond delay="0"/>
                                  </p:stCondLst>
                                  <p:childTnLst>
                                    <p:set>
                                      <p:cBhvr>
                                        <p:cTn id="197" dur="1" fill="hold">
                                          <p:stCondLst>
                                            <p:cond delay="0"/>
                                          </p:stCondLst>
                                        </p:cTn>
                                        <p:tgtEl>
                                          <p:spTgt spid="74"/>
                                        </p:tgtEl>
                                        <p:attrNameLst>
                                          <p:attrName>style.visibility</p:attrName>
                                        </p:attrNameLst>
                                      </p:cBhvr>
                                      <p:to>
                                        <p:strVal val="visible"/>
                                      </p:to>
                                    </p:set>
                                    <p:animEffect transition="in" filter="fade">
                                      <p:cBhvr>
                                        <p:cTn id="198" dur="500"/>
                                        <p:tgtEl>
                                          <p:spTgt spid="74"/>
                                        </p:tgtEl>
                                      </p:cBhvr>
                                    </p:animEffect>
                                  </p:childTnLst>
                                </p:cTn>
                              </p:par>
                            </p:childTnLst>
                          </p:cTn>
                        </p:par>
                        <p:par>
                          <p:cTn id="199" fill="hold">
                            <p:stCondLst>
                              <p:cond delay="1500"/>
                            </p:stCondLst>
                            <p:childTnLst>
                              <p:par>
                                <p:cTn id="200" presetID="10" presetClass="entr" presetSubtype="0" fill="hold" grpId="0" nodeType="afterEffect">
                                  <p:stCondLst>
                                    <p:cond delay="0"/>
                                  </p:stCondLst>
                                  <p:childTnLst>
                                    <p:set>
                                      <p:cBhvr>
                                        <p:cTn id="201" dur="1" fill="hold">
                                          <p:stCondLst>
                                            <p:cond delay="0"/>
                                          </p:stCondLst>
                                        </p:cTn>
                                        <p:tgtEl>
                                          <p:spTgt spid="73"/>
                                        </p:tgtEl>
                                        <p:attrNameLst>
                                          <p:attrName>style.visibility</p:attrName>
                                        </p:attrNameLst>
                                      </p:cBhvr>
                                      <p:to>
                                        <p:strVal val="visible"/>
                                      </p:to>
                                    </p:set>
                                    <p:animEffect transition="in" filter="fade">
                                      <p:cBhvr>
                                        <p:cTn id="20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9" grpId="0"/>
      <p:bldP spid="42" grpId="0" animBg="1"/>
      <p:bldP spid="44" grpId="0" animBg="1"/>
      <p:bldP spid="45" grpId="0" animBg="1"/>
      <p:bldP spid="65" grpId="0"/>
      <p:bldP spid="68" grpId="0" animBg="1"/>
      <p:bldP spid="69" grpId="0" animBg="1"/>
      <p:bldP spid="70" grpId="0" animBg="1"/>
      <p:bldP spid="71" grpId="0" animBg="1"/>
      <p:bldP spid="72" grpId="0" animBg="1"/>
      <p:bldP spid="73" grpId="0" animBg="1"/>
      <p:bldP spid="74" grpId="0" animBg="1"/>
      <p:bldP spid="7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12"/>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pic>
        <p:nvPicPr>
          <p:cNvPr id="16396" name="Picture 12" descr="12"/>
          <p:cNvPicPr>
            <a:picLocks noChangeAspect="1" noChangeArrowheads="1"/>
          </p:cNvPicPr>
          <p:nvPr/>
        </p:nvPicPr>
        <p:blipFill>
          <a:blip r:embed="rId3" cstate="screen"/>
          <a:srcRect/>
          <a:stretch>
            <a:fillRect/>
          </a:stretch>
        </p:blipFill>
        <p:spPr bwMode="auto">
          <a:xfrm>
            <a:off x="2124075" y="2636838"/>
            <a:ext cx="4897438" cy="2532062"/>
          </a:xfrm>
          <a:prstGeom prst="rect">
            <a:avLst/>
          </a:prstGeom>
          <a:noFill/>
        </p:spPr>
      </p:pic>
      <p:pic>
        <p:nvPicPr>
          <p:cNvPr id="16389" name="Picture 5" descr="47"/>
          <p:cNvPicPr>
            <a:picLocks noChangeAspect="1" noChangeArrowheads="1"/>
          </p:cNvPicPr>
          <p:nvPr/>
        </p:nvPicPr>
        <p:blipFill>
          <a:blip r:embed="rId4" cstate="screen"/>
          <a:srcRect/>
          <a:stretch>
            <a:fillRect/>
          </a:stretch>
        </p:blipFill>
        <p:spPr bwMode="auto">
          <a:xfrm>
            <a:off x="3348038" y="1216025"/>
            <a:ext cx="2216150" cy="412750"/>
          </a:xfrm>
          <a:prstGeom prst="rect">
            <a:avLst/>
          </a:prstGeom>
          <a:noFill/>
        </p:spPr>
      </p:pic>
      <p:sp>
        <p:nvSpPr>
          <p:cNvPr id="19" name="文字方塊 18"/>
          <p:cNvSpPr txBox="1">
            <a:spLocks noChangeArrowheads="1"/>
          </p:cNvSpPr>
          <p:nvPr/>
        </p:nvSpPr>
        <p:spPr bwMode="auto">
          <a:xfrm>
            <a:off x="2339975" y="1700213"/>
            <a:ext cx="4800600" cy="366712"/>
          </a:xfrm>
          <a:prstGeom prst="rect">
            <a:avLst/>
          </a:prstGeom>
          <a:noFill/>
          <a:ln w="9525">
            <a:noFill/>
            <a:miter lim="800000"/>
            <a:headEnd/>
            <a:tailEnd/>
          </a:ln>
        </p:spPr>
        <p:txBody>
          <a:bodyPr>
            <a:spAutoFit/>
          </a:bodyPr>
          <a:lstStyle/>
          <a:p>
            <a:r>
              <a:rPr kumimoji="0" lang="zh-TW" altLang="en-US">
                <a:latin typeface="標楷體" pitchFamily="65" charset="-120"/>
                <a:ea typeface="標楷體" pitchFamily="65" charset="-120"/>
              </a:rPr>
              <a:t>度數從</a:t>
            </a:r>
            <a:r>
              <a:rPr kumimoji="0" lang="en-US" altLang="zh-TW">
                <a:latin typeface="標楷體" pitchFamily="65" charset="-120"/>
                <a:ea typeface="標楷體" pitchFamily="65" charset="-120"/>
              </a:rPr>
              <a:t>0</a:t>
            </a:r>
            <a:r>
              <a:rPr kumimoji="0" lang="zh-TW" altLang="en-US">
                <a:latin typeface="標楷體" pitchFamily="65" charset="-120"/>
                <a:ea typeface="標楷體" pitchFamily="65" charset="-120"/>
              </a:rPr>
              <a:t>～</a:t>
            </a:r>
            <a:r>
              <a:rPr kumimoji="0" lang="en-US" altLang="zh-TW">
                <a:latin typeface="標楷體" pitchFamily="65" charset="-120"/>
                <a:ea typeface="標楷體" pitchFamily="65" charset="-120"/>
              </a:rPr>
              <a:t>180</a:t>
            </a:r>
            <a:r>
              <a:rPr kumimoji="0" lang="zh-TW" altLang="en-US">
                <a:latin typeface="標楷體" pitchFamily="65" charset="-120"/>
                <a:ea typeface="標楷體" pitchFamily="65" charset="-120"/>
              </a:rPr>
              <a:t>度，可從內圈或外圈觀測。</a:t>
            </a:r>
          </a:p>
        </p:txBody>
      </p:sp>
      <p:sp>
        <p:nvSpPr>
          <p:cNvPr id="3" name="橢圓 2"/>
          <p:cNvSpPr/>
          <p:nvPr/>
        </p:nvSpPr>
        <p:spPr>
          <a:xfrm>
            <a:off x="4519613" y="4984750"/>
            <a:ext cx="71437"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 name="文字方塊 5"/>
          <p:cNvSpPr txBox="1">
            <a:spLocks noChangeArrowheads="1"/>
          </p:cNvSpPr>
          <p:nvPr/>
        </p:nvSpPr>
        <p:spPr bwMode="auto">
          <a:xfrm>
            <a:off x="1116013" y="5300663"/>
            <a:ext cx="7272337" cy="457200"/>
          </a:xfrm>
          <a:prstGeom prst="rect">
            <a:avLst/>
          </a:prstGeom>
          <a:noFill/>
          <a:ln w="9525">
            <a:noFill/>
            <a:miter lim="800000"/>
            <a:headEnd/>
            <a:tailEnd/>
          </a:ln>
        </p:spPr>
        <p:txBody>
          <a:bodyPr>
            <a:spAutoFit/>
          </a:bodyPr>
          <a:lstStyle/>
          <a:p>
            <a:pPr algn="ctr"/>
            <a:r>
              <a:rPr kumimoji="0" lang="zh-TW" altLang="en-US" sz="2000">
                <a:latin typeface="標楷體" pitchFamily="65" charset="-120"/>
                <a:ea typeface="標楷體" pitchFamily="65" charset="-120"/>
              </a:rPr>
              <a:t>黑點表示量角度時，量角器要放置於角的頂點位置</a:t>
            </a:r>
            <a:r>
              <a:rPr kumimoji="0" lang="zh-TW" altLang="en-US" sz="2400">
                <a:latin typeface="標楷體" pitchFamily="65" charset="-120"/>
                <a:ea typeface="標楷體" pitchFamily="65" charset="-120"/>
              </a:rPr>
              <a:t>。</a:t>
            </a:r>
          </a:p>
        </p:txBody>
      </p:sp>
      <p:sp>
        <p:nvSpPr>
          <p:cNvPr id="36" name="迴轉箭號 35"/>
          <p:cNvSpPr/>
          <p:nvPr/>
        </p:nvSpPr>
        <p:spPr>
          <a:xfrm>
            <a:off x="2268538" y="2708275"/>
            <a:ext cx="4752975" cy="2373313"/>
          </a:xfrm>
          <a:prstGeom prst="uturnArrow">
            <a:avLst>
              <a:gd name="adj1" fmla="val 3648"/>
              <a:gd name="adj2" fmla="val 5760"/>
              <a:gd name="adj3" fmla="val 9182"/>
              <a:gd name="adj4" fmla="val 90818"/>
              <a:gd name="adj5" fmla="val 99542"/>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37" name="迴轉箭號 36"/>
          <p:cNvSpPr/>
          <p:nvPr/>
        </p:nvSpPr>
        <p:spPr>
          <a:xfrm flipH="1">
            <a:off x="2894013" y="3394075"/>
            <a:ext cx="3354387" cy="1662113"/>
          </a:xfrm>
          <a:prstGeom prst="uturnArrow">
            <a:avLst>
              <a:gd name="adj1" fmla="val 5260"/>
              <a:gd name="adj2" fmla="val 6085"/>
              <a:gd name="adj3" fmla="val 9182"/>
              <a:gd name="adj4" fmla="val 90818"/>
              <a:gd name="adj5" fmla="val 100000"/>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slide(fromBottom)">
                                      <p:cBhvr>
                                        <p:cTn id="7" dur="500"/>
                                        <p:tgtEl>
                                          <p:spTgt spid="1638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right)">
                                      <p:cBhvr>
                                        <p:cTn id="21" dur="500"/>
                                        <p:tgtEl>
                                          <p:spTgt spid="37"/>
                                        </p:tgtEl>
                                      </p:cBhvr>
                                    </p:animEffec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20"/>
          <p:cNvPicPr>
            <a:picLocks noChangeAspect="1" noChangeArrowheads="1"/>
          </p:cNvPicPr>
          <p:nvPr/>
        </p:nvPicPr>
        <p:blipFill>
          <a:blip r:embed="rId2" cstate="screen"/>
          <a:srcRect/>
          <a:stretch>
            <a:fillRect/>
          </a:stretch>
        </p:blipFill>
        <p:spPr bwMode="auto">
          <a:xfrm>
            <a:off x="0" y="0"/>
            <a:ext cx="9180513" cy="6858000"/>
          </a:xfrm>
          <a:prstGeom prst="rect">
            <a:avLst/>
          </a:prstGeom>
          <a:noFill/>
        </p:spPr>
      </p:pic>
      <p:pic>
        <p:nvPicPr>
          <p:cNvPr id="17434" name="Picture 26" descr="12"/>
          <p:cNvPicPr>
            <a:picLocks noChangeAspect="1" noChangeArrowheads="1"/>
          </p:cNvPicPr>
          <p:nvPr/>
        </p:nvPicPr>
        <p:blipFill>
          <a:blip r:embed="rId3" cstate="screen"/>
          <a:srcRect/>
          <a:stretch>
            <a:fillRect/>
          </a:stretch>
        </p:blipFill>
        <p:spPr bwMode="auto">
          <a:xfrm>
            <a:off x="5364163" y="1628775"/>
            <a:ext cx="3600450" cy="1804988"/>
          </a:xfrm>
          <a:prstGeom prst="rect">
            <a:avLst/>
          </a:prstGeom>
          <a:noFill/>
        </p:spPr>
      </p:pic>
      <p:pic>
        <p:nvPicPr>
          <p:cNvPr id="17413" name="Picture 5" descr="118"/>
          <p:cNvPicPr>
            <a:picLocks noChangeAspect="1" noChangeArrowheads="1"/>
          </p:cNvPicPr>
          <p:nvPr/>
        </p:nvPicPr>
        <p:blipFill>
          <a:blip r:embed="rId4" cstate="screen"/>
          <a:srcRect/>
          <a:stretch>
            <a:fillRect/>
          </a:stretch>
        </p:blipFill>
        <p:spPr bwMode="auto">
          <a:xfrm>
            <a:off x="395288" y="404813"/>
            <a:ext cx="2185987" cy="401637"/>
          </a:xfrm>
          <a:prstGeom prst="rect">
            <a:avLst/>
          </a:prstGeom>
          <a:noFill/>
        </p:spPr>
      </p:pic>
      <p:sp>
        <p:nvSpPr>
          <p:cNvPr id="17416" name="矩形 13"/>
          <p:cNvSpPr>
            <a:spLocks noChangeArrowheads="1"/>
          </p:cNvSpPr>
          <p:nvPr/>
        </p:nvSpPr>
        <p:spPr bwMode="auto">
          <a:xfrm>
            <a:off x="3238500" y="404813"/>
            <a:ext cx="4502150" cy="396875"/>
          </a:xfrm>
          <a:prstGeom prst="rect">
            <a:avLst/>
          </a:prstGeom>
          <a:noFill/>
          <a:ln w="9525">
            <a:noFill/>
            <a:miter lim="800000"/>
            <a:headEnd/>
            <a:tailEnd/>
          </a:ln>
        </p:spPr>
        <p:txBody>
          <a:bodyPr wrap="none">
            <a:spAutoFit/>
          </a:bodyPr>
          <a:lstStyle/>
          <a:p>
            <a:r>
              <a:rPr kumimoji="0" lang="zh-TW" altLang="en-US" sz="2000">
                <a:solidFill>
                  <a:schemeClr val="bg1"/>
                </a:solidFill>
                <a:latin typeface="標楷體" pitchFamily="65" charset="-120"/>
                <a:ea typeface="標楷體" pitchFamily="65" charset="-120"/>
              </a:rPr>
              <a:t>度是平面角的單位， 符號為「 </a:t>
            </a:r>
            <a:r>
              <a:rPr kumimoji="0" lang="en-US" altLang="zh-TW" sz="2000">
                <a:solidFill>
                  <a:schemeClr val="bg1"/>
                </a:solidFill>
                <a:latin typeface="標楷體" pitchFamily="65" charset="-120"/>
                <a:ea typeface="標楷體" pitchFamily="65" charset="-120"/>
              </a:rPr>
              <a:t>° </a:t>
            </a:r>
            <a:r>
              <a:rPr kumimoji="0" lang="zh-TW" altLang="en-US" sz="2000">
                <a:solidFill>
                  <a:schemeClr val="bg1"/>
                </a:solidFill>
                <a:latin typeface="標楷體" pitchFamily="65" charset="-120"/>
                <a:ea typeface="標楷體" pitchFamily="65" charset="-120"/>
              </a:rPr>
              <a:t>」。</a:t>
            </a:r>
          </a:p>
        </p:txBody>
      </p:sp>
      <p:cxnSp>
        <p:nvCxnSpPr>
          <p:cNvPr id="44" name="直線接點 43"/>
          <p:cNvCxnSpPr/>
          <p:nvPr/>
        </p:nvCxnSpPr>
        <p:spPr>
          <a:xfrm flipH="1">
            <a:off x="3127375" y="1628775"/>
            <a:ext cx="1084263" cy="2952750"/>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1306513" y="3592513"/>
            <a:ext cx="4849812" cy="0"/>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sp>
        <p:nvSpPr>
          <p:cNvPr id="17419" name="文字方塊 57"/>
          <p:cNvSpPr txBox="1">
            <a:spLocks noChangeArrowheads="1"/>
          </p:cNvSpPr>
          <p:nvPr/>
        </p:nvSpPr>
        <p:spPr bwMode="auto">
          <a:xfrm>
            <a:off x="254000" y="1052513"/>
            <a:ext cx="5254625" cy="396875"/>
          </a:xfrm>
          <a:prstGeom prst="rect">
            <a:avLst/>
          </a:prstGeom>
          <a:noFill/>
          <a:ln w="9525">
            <a:noFill/>
            <a:miter lim="800000"/>
            <a:headEnd/>
            <a:tailEnd/>
          </a:ln>
        </p:spPr>
        <p:txBody>
          <a:bodyPr>
            <a:spAutoFit/>
          </a:bodyPr>
          <a:lstStyle/>
          <a:p>
            <a:r>
              <a:rPr kumimoji="0" lang="en-US" altLang="zh-TW" sz="2000">
                <a:solidFill>
                  <a:schemeClr val="bg1"/>
                </a:solidFill>
                <a:latin typeface="標楷體" pitchFamily="65" charset="-120"/>
                <a:ea typeface="標楷體" pitchFamily="65" charset="-120"/>
              </a:rPr>
              <a:t>1. </a:t>
            </a:r>
            <a:r>
              <a:rPr kumimoji="0" lang="zh-TW" altLang="en-US" sz="2000">
                <a:solidFill>
                  <a:schemeClr val="bg1"/>
                </a:solidFill>
                <a:latin typeface="標楷體" pitchFamily="65" charset="-120"/>
                <a:ea typeface="標楷體" pitchFamily="65" charset="-120"/>
              </a:rPr>
              <a:t>將量角器放置於兩條線夾角的頂點。</a:t>
            </a:r>
          </a:p>
        </p:txBody>
      </p:sp>
      <p:sp>
        <p:nvSpPr>
          <p:cNvPr id="60" name="文字方塊 59"/>
          <p:cNvSpPr txBox="1">
            <a:spLocks noChangeArrowheads="1"/>
          </p:cNvSpPr>
          <p:nvPr/>
        </p:nvSpPr>
        <p:spPr bwMode="auto">
          <a:xfrm>
            <a:off x="257175" y="4813300"/>
            <a:ext cx="7918450" cy="457200"/>
          </a:xfrm>
          <a:prstGeom prst="rect">
            <a:avLst/>
          </a:prstGeom>
          <a:noFill/>
          <a:ln w="9525">
            <a:noFill/>
            <a:miter lim="800000"/>
            <a:headEnd/>
            <a:tailEnd/>
          </a:ln>
        </p:spPr>
        <p:txBody>
          <a:bodyPr>
            <a:spAutoFit/>
          </a:bodyPr>
          <a:lstStyle/>
          <a:p>
            <a:r>
              <a:rPr kumimoji="0" lang="en-US" altLang="zh-TW" sz="2000">
                <a:solidFill>
                  <a:schemeClr val="bg1"/>
                </a:solidFill>
                <a:latin typeface="Times New Roman" pitchFamily="18" charset="0"/>
                <a:ea typeface="標楷體" pitchFamily="65" charset="-120"/>
                <a:cs typeface="Times New Roman" pitchFamily="18" charset="0"/>
              </a:rPr>
              <a:t>2.  </a:t>
            </a:r>
            <a:r>
              <a:rPr kumimoji="0" lang="zh-TW" altLang="en-US" sz="2000">
                <a:solidFill>
                  <a:schemeClr val="bg1"/>
                </a:solidFill>
                <a:latin typeface="Times New Roman" pitchFamily="18" charset="0"/>
                <a:ea typeface="標楷體" pitchFamily="65" charset="-120"/>
                <a:cs typeface="Times New Roman" pitchFamily="18" charset="0"/>
              </a:rPr>
              <a:t>找出對應到量角器上</a:t>
            </a:r>
            <a:r>
              <a:rPr kumimoji="0" lang="en-US" altLang="zh-TW" sz="2400">
                <a:solidFill>
                  <a:schemeClr val="bg1"/>
                </a:solidFill>
                <a:latin typeface="Times New Roman" pitchFamily="18" charset="0"/>
                <a:ea typeface="標楷體" pitchFamily="65" charset="-120"/>
                <a:cs typeface="Times New Roman" pitchFamily="18" charset="0"/>
              </a:rPr>
              <a:t>0</a:t>
            </a:r>
            <a:r>
              <a:rPr kumimoji="0" lang="zh-TW" altLang="en-US" sz="2000">
                <a:solidFill>
                  <a:schemeClr val="bg1"/>
                </a:solidFill>
                <a:latin typeface="Times New Roman" pitchFamily="18" charset="0"/>
                <a:ea typeface="標楷體" pitchFamily="65" charset="-120"/>
                <a:cs typeface="Times New Roman" pitchFamily="18" charset="0"/>
              </a:rPr>
              <a:t>度的直線，判斷要從內圈或外圈觀測度數。</a:t>
            </a:r>
          </a:p>
        </p:txBody>
      </p:sp>
      <p:sp>
        <p:nvSpPr>
          <p:cNvPr id="61" name="橢圓 60"/>
          <p:cNvSpPr/>
          <p:nvPr/>
        </p:nvSpPr>
        <p:spPr>
          <a:xfrm>
            <a:off x="4643438" y="3465513"/>
            <a:ext cx="215900"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2" name="文字方塊 61"/>
          <p:cNvSpPr txBox="1"/>
          <p:nvPr/>
        </p:nvSpPr>
        <p:spPr>
          <a:xfrm>
            <a:off x="4324350" y="3817938"/>
            <a:ext cx="2895600" cy="1004887"/>
          </a:xfrm>
          <a:prstGeom prst="roundRect">
            <a:avLst/>
          </a:prstGeom>
          <a:solidFill>
            <a:schemeClr val="accent6">
              <a:lumMod val="40000"/>
              <a:lumOff val="60000"/>
            </a:schemeClr>
          </a:solidFill>
        </p:spPr>
        <p:txBody>
          <a:bodyPr>
            <a:spAutoFit/>
          </a:bodyPr>
          <a:lstStyle/>
          <a:p>
            <a:pPr fontAlgn="auto">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直線對應到的</a:t>
            </a:r>
            <a:r>
              <a:rPr kumimoji="0" lang="en-US" altLang="zh-TW" dirty="0">
                <a:latin typeface="Times New Roman" panose="02020603050405020304" pitchFamily="18" charset="0"/>
                <a:ea typeface="標楷體" panose="03000509000000000000" pitchFamily="65" charset="-120"/>
                <a:cs typeface="Times New Roman" panose="02020603050405020304" pitchFamily="18" charset="0"/>
              </a:rPr>
              <a:t>0</a:t>
            </a: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度在內圈，</a:t>
            </a:r>
            <a:endParaRPr kumimoji="0"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fontAlgn="auto">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所以從內圈觀測。</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3" name="文字方塊 62"/>
          <p:cNvSpPr txBox="1">
            <a:spLocks noChangeArrowheads="1"/>
          </p:cNvSpPr>
          <p:nvPr/>
        </p:nvSpPr>
        <p:spPr bwMode="auto">
          <a:xfrm>
            <a:off x="271463" y="5589588"/>
            <a:ext cx="7756525" cy="396875"/>
          </a:xfrm>
          <a:prstGeom prst="rect">
            <a:avLst/>
          </a:prstGeom>
          <a:noFill/>
          <a:ln w="9525">
            <a:noFill/>
            <a:miter lim="800000"/>
            <a:headEnd/>
            <a:tailEnd/>
          </a:ln>
        </p:spPr>
        <p:txBody>
          <a:bodyPr>
            <a:spAutoFit/>
          </a:bodyPr>
          <a:lstStyle/>
          <a:p>
            <a:r>
              <a:rPr kumimoji="0" lang="en-US" altLang="zh-TW" sz="2000">
                <a:solidFill>
                  <a:schemeClr val="bg1"/>
                </a:solidFill>
                <a:latin typeface="Times New Roman" pitchFamily="18" charset="0"/>
                <a:ea typeface="標楷體" pitchFamily="65" charset="-120"/>
                <a:cs typeface="Times New Roman" pitchFamily="18" charset="0"/>
              </a:rPr>
              <a:t>3.  </a:t>
            </a:r>
            <a:r>
              <a:rPr kumimoji="0" lang="zh-TW" altLang="en-US" sz="2000">
                <a:solidFill>
                  <a:schemeClr val="bg1"/>
                </a:solidFill>
                <a:latin typeface="Times New Roman" pitchFamily="18" charset="0"/>
                <a:ea typeface="標楷體" pitchFamily="65" charset="-120"/>
                <a:cs typeface="Times New Roman" pitchFamily="18" charset="0"/>
              </a:rPr>
              <a:t>找到另一條夾角直線對應到量角器上的度數，就是此角的角度。</a:t>
            </a:r>
          </a:p>
        </p:txBody>
      </p:sp>
      <p:sp>
        <p:nvSpPr>
          <p:cNvPr id="64" name="文字方塊 63"/>
          <p:cNvSpPr txBox="1">
            <a:spLocks noChangeArrowheads="1"/>
          </p:cNvSpPr>
          <p:nvPr/>
        </p:nvSpPr>
        <p:spPr bwMode="auto">
          <a:xfrm>
            <a:off x="5580063" y="2446338"/>
            <a:ext cx="3563937" cy="396875"/>
          </a:xfrm>
          <a:prstGeom prst="rect">
            <a:avLst/>
          </a:prstGeom>
          <a:noFill/>
          <a:ln w="9525">
            <a:noFill/>
            <a:miter lim="800000"/>
            <a:headEnd/>
            <a:tailEnd/>
          </a:ln>
        </p:spPr>
        <p:txBody>
          <a:bodyPr>
            <a:spAutoFit/>
          </a:bodyPr>
          <a:lstStyle/>
          <a:p>
            <a:r>
              <a:rPr kumimoji="0" lang="zh-TW" altLang="en-US" sz="2000">
                <a:solidFill>
                  <a:srgbClr val="FFFFCC"/>
                </a:solidFill>
                <a:latin typeface="Times New Roman" pitchFamily="18" charset="0"/>
                <a:ea typeface="標楷體" pitchFamily="65" charset="-120"/>
                <a:cs typeface="Times New Roman" pitchFamily="18" charset="0"/>
              </a:rPr>
              <a:t>此角的度數是 </a:t>
            </a:r>
            <a:r>
              <a:rPr kumimoji="0" lang="en-US" altLang="zh-TW" sz="2000">
                <a:solidFill>
                  <a:srgbClr val="FFFFCC"/>
                </a:solidFill>
                <a:latin typeface="Times New Roman" pitchFamily="18" charset="0"/>
                <a:ea typeface="標楷體" pitchFamily="65" charset="-120"/>
                <a:cs typeface="Times New Roman" pitchFamily="18" charset="0"/>
              </a:rPr>
              <a:t>70 </a:t>
            </a:r>
            <a:r>
              <a:rPr kumimoji="0" lang="zh-TW" altLang="en-US" sz="2000">
                <a:solidFill>
                  <a:srgbClr val="FFFFCC"/>
                </a:solidFill>
                <a:latin typeface="Times New Roman" pitchFamily="18" charset="0"/>
                <a:ea typeface="標楷體" pitchFamily="65" charset="-120"/>
                <a:cs typeface="Times New Roman" pitchFamily="18" charset="0"/>
              </a:rPr>
              <a:t>度，記作 </a:t>
            </a:r>
            <a:r>
              <a:rPr kumimoji="0" lang="en-US" altLang="zh-TW" sz="2000">
                <a:solidFill>
                  <a:srgbClr val="FFFFCC"/>
                </a:solidFill>
                <a:latin typeface="Times New Roman" pitchFamily="18" charset="0"/>
                <a:ea typeface="標楷體" pitchFamily="65" charset="-120"/>
                <a:cs typeface="Times New Roman" pitchFamily="18" charset="0"/>
              </a:rPr>
              <a:t>70</a:t>
            </a:r>
            <a:r>
              <a:rPr kumimoji="0" lang="en-US" altLang="zh-TW" sz="2000">
                <a:solidFill>
                  <a:srgbClr val="FFFFCC"/>
                </a:solidFill>
                <a:latin typeface="標楷體" pitchFamily="65" charset="-120"/>
                <a:ea typeface="標楷體" pitchFamily="65" charset="-120"/>
                <a:cs typeface="Times New Roman" pitchFamily="18" charset="0"/>
              </a:rPr>
              <a:t>°</a:t>
            </a:r>
            <a:endParaRPr kumimoji="0" lang="en-US" altLang="zh-TW" sz="2000">
              <a:solidFill>
                <a:srgbClr val="FFFFCC"/>
              </a:solidFill>
              <a:latin typeface="Times New Roman" pitchFamily="18" charset="0"/>
              <a:ea typeface="標楷體" pitchFamily="65" charset="-120"/>
              <a:cs typeface="Times New Roman" pitchFamily="18" charset="0"/>
            </a:endParaRPr>
          </a:p>
        </p:txBody>
      </p:sp>
      <p:sp>
        <p:nvSpPr>
          <p:cNvPr id="71" name="橢圓 70"/>
          <p:cNvSpPr/>
          <p:nvPr/>
        </p:nvSpPr>
        <p:spPr>
          <a:xfrm>
            <a:off x="3798888" y="2344738"/>
            <a:ext cx="188912"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2" name="弧形 71"/>
          <p:cNvSpPr/>
          <p:nvPr/>
        </p:nvSpPr>
        <p:spPr>
          <a:xfrm>
            <a:off x="3509963" y="3178175"/>
            <a:ext cx="288925" cy="828675"/>
          </a:xfrm>
          <a:prstGeom prst="arc">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73" name="矩形 72"/>
          <p:cNvSpPr>
            <a:spLocks noChangeArrowheads="1"/>
          </p:cNvSpPr>
          <p:nvPr/>
        </p:nvSpPr>
        <p:spPr bwMode="auto">
          <a:xfrm>
            <a:off x="3798888" y="3105150"/>
            <a:ext cx="565150" cy="396875"/>
          </a:xfrm>
          <a:prstGeom prst="rect">
            <a:avLst/>
          </a:prstGeom>
          <a:noFill/>
          <a:ln w="9525">
            <a:noFill/>
            <a:miter lim="800000"/>
            <a:headEnd/>
            <a:tailEnd/>
          </a:ln>
        </p:spPr>
        <p:txBody>
          <a:bodyPr wrap="none">
            <a:spAutoFit/>
          </a:bodyPr>
          <a:lstStyle/>
          <a:p>
            <a:r>
              <a:rPr kumimoji="0" lang="en-US" altLang="zh-TW" sz="2000" b="1">
                <a:solidFill>
                  <a:srgbClr val="FF0000"/>
                </a:solidFill>
                <a:latin typeface="Times New Roman" pitchFamily="18" charset="0"/>
                <a:ea typeface="標楷體" pitchFamily="65" charset="-120"/>
                <a:cs typeface="Times New Roman" pitchFamily="18" charset="0"/>
              </a:rPr>
              <a:t>70</a:t>
            </a:r>
            <a:r>
              <a:rPr kumimoji="0" lang="en-US" altLang="zh-TW" sz="2000" b="1">
                <a:solidFill>
                  <a:srgbClr val="FF0000"/>
                </a:solidFill>
                <a:latin typeface="標楷體" pitchFamily="65" charset="-120"/>
                <a:ea typeface="標楷體" pitchFamily="65" charset="-120"/>
                <a:cs typeface="Times New Roman" pitchFamily="18" charset="0"/>
              </a:rPr>
              <a:t>°</a:t>
            </a:r>
            <a:endParaRPr kumimoji="0" lang="en-US" altLang="zh-TW" sz="2000" b="1">
              <a:solidFill>
                <a:srgbClr val="FF0000"/>
              </a:solidFill>
              <a:latin typeface="Calibri" pitchFamily="34" charset="0"/>
              <a:ea typeface="標楷體" pitchFamily="65" charset="-120"/>
              <a:cs typeface="Times New Roman" pitchFamily="18" charset="0"/>
            </a:endParaRPr>
          </a:p>
        </p:txBody>
      </p:sp>
      <p:sp>
        <p:nvSpPr>
          <p:cNvPr id="74" name="文字方塊 73"/>
          <p:cNvSpPr txBox="1"/>
          <p:nvPr/>
        </p:nvSpPr>
        <p:spPr>
          <a:xfrm>
            <a:off x="230188" y="3811588"/>
            <a:ext cx="2895600" cy="1004887"/>
          </a:xfrm>
          <a:prstGeom prst="roundRect">
            <a:avLst/>
          </a:prstGeom>
          <a:solidFill>
            <a:schemeClr val="accent6">
              <a:lumMod val="40000"/>
              <a:lumOff val="60000"/>
            </a:schemeClr>
          </a:solidFill>
        </p:spPr>
        <p:txBody>
          <a:bodyPr>
            <a:spAutoFit/>
          </a:bodyPr>
          <a:lstStyle/>
          <a:p>
            <a:pPr fontAlgn="auto">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直線對應到的</a:t>
            </a:r>
            <a:r>
              <a:rPr kumimoji="0" lang="en-US" altLang="zh-TW" dirty="0">
                <a:latin typeface="Times New Roman" panose="02020603050405020304" pitchFamily="18" charset="0"/>
                <a:ea typeface="標楷體" panose="03000509000000000000" pitchFamily="65" charset="-120"/>
                <a:cs typeface="Times New Roman" panose="02020603050405020304" pitchFamily="18" charset="0"/>
              </a:rPr>
              <a:t>0</a:t>
            </a: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度在外圈，</a:t>
            </a:r>
            <a:endParaRPr kumimoji="0"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fontAlgn="auto">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所以從外圈觀測。</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5" name="橢圓 74"/>
          <p:cNvSpPr/>
          <p:nvPr/>
        </p:nvSpPr>
        <p:spPr>
          <a:xfrm>
            <a:off x="1908175" y="3484563"/>
            <a:ext cx="215900" cy="2159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6" name="弧形 75"/>
          <p:cNvSpPr/>
          <p:nvPr/>
        </p:nvSpPr>
        <p:spPr>
          <a:xfrm rot="2192828" flipH="1">
            <a:off x="3265488" y="3040063"/>
            <a:ext cx="412750" cy="750887"/>
          </a:xfrm>
          <a:prstGeom prst="arc">
            <a:avLst>
              <a:gd name="adj1" fmla="val 16673946"/>
              <a:gd name="adj2" fmla="val 4002296"/>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77" name="矩形 76"/>
          <p:cNvSpPr>
            <a:spLocks noChangeArrowheads="1"/>
          </p:cNvSpPr>
          <p:nvPr/>
        </p:nvSpPr>
        <p:spPr bwMode="auto">
          <a:xfrm>
            <a:off x="2578100" y="3101975"/>
            <a:ext cx="692150" cy="396875"/>
          </a:xfrm>
          <a:prstGeom prst="rect">
            <a:avLst/>
          </a:prstGeom>
          <a:noFill/>
          <a:ln w="9525">
            <a:noFill/>
            <a:miter lim="800000"/>
            <a:headEnd/>
            <a:tailEnd/>
          </a:ln>
        </p:spPr>
        <p:txBody>
          <a:bodyPr wrap="none">
            <a:spAutoFit/>
          </a:bodyPr>
          <a:lstStyle/>
          <a:p>
            <a:r>
              <a:rPr kumimoji="0" lang="en-US" altLang="zh-TW" sz="2000" b="1">
                <a:solidFill>
                  <a:srgbClr val="FF0000"/>
                </a:solidFill>
                <a:latin typeface="Times New Roman" pitchFamily="18" charset="0"/>
                <a:ea typeface="標楷體" pitchFamily="65" charset="-120"/>
                <a:cs typeface="Times New Roman" pitchFamily="18" charset="0"/>
              </a:rPr>
              <a:t>110</a:t>
            </a:r>
            <a:r>
              <a:rPr kumimoji="0" lang="en-US" altLang="zh-TW" sz="2000" b="1">
                <a:solidFill>
                  <a:srgbClr val="FF0000"/>
                </a:solidFill>
                <a:latin typeface="標楷體" pitchFamily="65" charset="-120"/>
                <a:ea typeface="標楷體" pitchFamily="65" charset="-120"/>
                <a:cs typeface="Times New Roman" pitchFamily="18" charset="0"/>
              </a:rPr>
              <a:t>°</a:t>
            </a:r>
            <a:endParaRPr kumimoji="0" lang="en-US" altLang="zh-TW" sz="2000" b="1">
              <a:solidFill>
                <a:srgbClr val="FF0000"/>
              </a:solidFill>
              <a:latin typeface="Calibri" pitchFamily="34" charset="0"/>
              <a:ea typeface="標楷體" pitchFamily="65" charset="-120"/>
              <a:cs typeface="Times New Roman" pitchFamily="18" charset="0"/>
            </a:endParaRPr>
          </a:p>
        </p:txBody>
      </p:sp>
      <p:sp>
        <p:nvSpPr>
          <p:cNvPr id="78" name="橢圓 77"/>
          <p:cNvSpPr/>
          <p:nvPr/>
        </p:nvSpPr>
        <p:spPr>
          <a:xfrm>
            <a:off x="3846513" y="2111375"/>
            <a:ext cx="282575" cy="2159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9" name="文字方塊 78"/>
          <p:cNvSpPr txBox="1">
            <a:spLocks noChangeArrowheads="1"/>
          </p:cNvSpPr>
          <p:nvPr/>
        </p:nvSpPr>
        <p:spPr bwMode="auto">
          <a:xfrm>
            <a:off x="34925" y="2092325"/>
            <a:ext cx="4681538" cy="701675"/>
          </a:xfrm>
          <a:prstGeom prst="rect">
            <a:avLst/>
          </a:prstGeom>
          <a:noFill/>
          <a:ln w="9525">
            <a:noFill/>
            <a:miter lim="800000"/>
            <a:headEnd/>
            <a:tailEnd/>
          </a:ln>
        </p:spPr>
        <p:txBody>
          <a:bodyPr>
            <a:spAutoFit/>
          </a:bodyPr>
          <a:lstStyle/>
          <a:p>
            <a:r>
              <a:rPr kumimoji="0" lang="zh-TW" altLang="en-US" sz="2000">
                <a:solidFill>
                  <a:srgbClr val="FFFFCC"/>
                </a:solidFill>
                <a:latin typeface="Times New Roman" pitchFamily="18" charset="0"/>
                <a:ea typeface="標楷體" pitchFamily="65" charset="-120"/>
                <a:cs typeface="Times New Roman" pitchFamily="18" charset="0"/>
              </a:rPr>
              <a:t>此角的度數是 </a:t>
            </a:r>
            <a:r>
              <a:rPr kumimoji="0" lang="en-US" altLang="zh-TW" sz="2000">
                <a:solidFill>
                  <a:srgbClr val="FFFFCC"/>
                </a:solidFill>
                <a:latin typeface="Times New Roman" pitchFamily="18" charset="0"/>
                <a:ea typeface="標楷體" pitchFamily="65" charset="-120"/>
                <a:cs typeface="Times New Roman" pitchFamily="18" charset="0"/>
              </a:rPr>
              <a:t>110 </a:t>
            </a:r>
            <a:r>
              <a:rPr kumimoji="0" lang="zh-TW" altLang="en-US" sz="2000">
                <a:solidFill>
                  <a:srgbClr val="FFFFCC"/>
                </a:solidFill>
                <a:latin typeface="Times New Roman" pitchFamily="18" charset="0"/>
                <a:ea typeface="標楷體" pitchFamily="65" charset="-120"/>
                <a:cs typeface="Times New Roman" pitchFamily="18" charset="0"/>
              </a:rPr>
              <a:t>度</a:t>
            </a:r>
          </a:p>
          <a:p>
            <a:r>
              <a:rPr kumimoji="0" lang="zh-TW" altLang="en-US" sz="2000">
                <a:solidFill>
                  <a:srgbClr val="FFFFCC"/>
                </a:solidFill>
                <a:latin typeface="Times New Roman" pitchFamily="18" charset="0"/>
                <a:ea typeface="標楷體" pitchFamily="65" charset="-120"/>
                <a:cs typeface="Times New Roman" pitchFamily="18" charset="0"/>
              </a:rPr>
              <a:t>，記作 </a:t>
            </a:r>
            <a:r>
              <a:rPr kumimoji="0" lang="en-US" altLang="zh-TW" sz="2000">
                <a:solidFill>
                  <a:srgbClr val="FFFFCC"/>
                </a:solidFill>
                <a:latin typeface="Times New Roman" pitchFamily="18" charset="0"/>
                <a:ea typeface="標楷體" pitchFamily="65" charset="-120"/>
                <a:cs typeface="Times New Roman" pitchFamily="18" charset="0"/>
              </a:rPr>
              <a:t>110</a:t>
            </a:r>
            <a:r>
              <a:rPr kumimoji="0" lang="en-US" altLang="zh-TW" sz="2000">
                <a:solidFill>
                  <a:srgbClr val="FFFFCC"/>
                </a:solidFill>
                <a:latin typeface="標楷體" pitchFamily="65" charset="-120"/>
                <a:ea typeface="標楷體" pitchFamily="65" charset="-120"/>
                <a:cs typeface="Times New Roman" pitchFamily="18" charset="0"/>
              </a:rPr>
              <a:t>°</a:t>
            </a:r>
            <a:endParaRPr kumimoji="0" lang="en-US" altLang="zh-TW" sz="2000">
              <a:solidFill>
                <a:srgbClr val="FFFFCC"/>
              </a:solidFill>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8.29979E-6 L -0.40156 0.04209 " pathEditMode="relative" ptsTypes="AA">
                                      <p:cBhvr>
                                        <p:cTn id="6" dur="2000" fill="hold"/>
                                        <p:tgtEl>
                                          <p:spTgt spid="1743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left)">
                                      <p:cBhvr>
                                        <p:cTn id="11" dur="500"/>
                                        <p:tgtEl>
                                          <p:spTgt spid="60"/>
                                        </p:tgtEl>
                                      </p:cBhvr>
                                    </p:animEffect>
                                  </p:childTnLst>
                                </p:cTn>
                              </p:par>
                            </p:childTnLst>
                          </p:cTn>
                        </p:par>
                        <p:par>
                          <p:cTn id="12" fill="hold">
                            <p:stCondLst>
                              <p:cond delay="500"/>
                            </p:stCondLst>
                            <p:childTnLst>
                              <p:par>
                                <p:cTn id="13" presetID="26" presetClass="emph" presetSubtype="0" fill="hold" nodeType="afterEffect">
                                  <p:stCondLst>
                                    <p:cond delay="0"/>
                                  </p:stCondLst>
                                  <p:childTnLst>
                                    <p:animEffect transition="out" filter="fade">
                                      <p:cBhvr>
                                        <p:cTn id="14" dur="500" tmFilter="0, 0; .2, .5; .8, .5; 1, 0"/>
                                        <p:tgtEl>
                                          <p:spTgt spid="51"/>
                                        </p:tgtEl>
                                      </p:cBhvr>
                                    </p:animEffect>
                                    <p:animScale>
                                      <p:cBhvr>
                                        <p:cTn id="15" dur="250" autoRev="1" fill="hold"/>
                                        <p:tgtEl>
                                          <p:spTgt spid="51"/>
                                        </p:tgtEl>
                                      </p:cBhvr>
                                      <p:by x="105000" y="105000"/>
                                    </p:animScale>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left)">
                                      <p:cBhvr>
                                        <p:cTn id="23" dur="50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wipe(left)">
                                      <p:cBhvr>
                                        <p:cTn id="28" dur="500"/>
                                        <p:tgtEl>
                                          <p:spTgt spid="63"/>
                                        </p:tgtEl>
                                      </p:cBhvr>
                                    </p:animEffect>
                                  </p:childTnLst>
                                </p:cTn>
                              </p:par>
                            </p:childTnLst>
                          </p:cTn>
                        </p:par>
                        <p:par>
                          <p:cTn id="29" fill="hold">
                            <p:stCondLst>
                              <p:cond delay="500"/>
                            </p:stCondLst>
                            <p:childTnLst>
                              <p:par>
                                <p:cTn id="30" presetID="26" presetClass="emph" presetSubtype="0" fill="hold" nodeType="afterEffect">
                                  <p:stCondLst>
                                    <p:cond delay="0"/>
                                  </p:stCondLst>
                                  <p:childTnLst>
                                    <p:animEffect transition="out" filter="fade">
                                      <p:cBhvr>
                                        <p:cTn id="31" dur="500" tmFilter="0, 0; .2, .5; .8, .5; 1, 0"/>
                                        <p:tgtEl>
                                          <p:spTgt spid="44"/>
                                        </p:tgtEl>
                                      </p:cBhvr>
                                    </p:animEffect>
                                    <p:animScale>
                                      <p:cBhvr>
                                        <p:cTn id="32" dur="250" autoRev="1" fill="hold"/>
                                        <p:tgtEl>
                                          <p:spTgt spid="44"/>
                                        </p:tgtEl>
                                      </p:cBhvr>
                                      <p:by x="105000" y="105000"/>
                                    </p:animScale>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500"/>
                                        <p:tgtEl>
                                          <p:spTgt spid="7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wipe(right)">
                                      <p:cBhvr>
                                        <p:cTn id="41" dur="500"/>
                                        <p:tgtEl>
                                          <p:spTgt spid="72"/>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fade">
                                      <p:cBhvr>
                                        <p:cTn id="45" dur="500"/>
                                        <p:tgtEl>
                                          <p:spTgt spid="73"/>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wipe(left)">
                                      <p:cBhvr>
                                        <p:cTn id="49" dur="500"/>
                                        <p:tgtEl>
                                          <p:spTgt spid="6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wipe(left)">
                                      <p:cBhvr>
                                        <p:cTn id="54" dur="500"/>
                                        <p:tgtEl>
                                          <p:spTgt spid="7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500"/>
                                        <p:tgtEl>
                                          <p:spTgt spid="7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fade">
                                      <p:cBhvr>
                                        <p:cTn id="64" dur="500"/>
                                        <p:tgtEl>
                                          <p:spTgt spid="7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76"/>
                                        </p:tgtEl>
                                        <p:attrNameLst>
                                          <p:attrName>style.visibility</p:attrName>
                                        </p:attrNameLst>
                                      </p:cBhvr>
                                      <p:to>
                                        <p:strVal val="visible"/>
                                      </p:to>
                                    </p:set>
                                    <p:animEffect transition="in" filter="wipe(down)">
                                      <p:cBhvr>
                                        <p:cTn id="69" dur="500"/>
                                        <p:tgtEl>
                                          <p:spTgt spid="7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500"/>
                                        <p:tgtEl>
                                          <p:spTgt spid="7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left)">
                                      <p:cBhvr>
                                        <p:cTn id="7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animBg="1"/>
      <p:bldP spid="62" grpId="0" animBg="1"/>
      <p:bldP spid="63" grpId="0"/>
      <p:bldP spid="64" grpId="0"/>
      <p:bldP spid="71" grpId="0" animBg="1"/>
      <p:bldP spid="73" grpId="0"/>
      <p:bldP spid="74" grpId="0" animBg="1"/>
      <p:bldP spid="75" grpId="0" animBg="1"/>
      <p:bldP spid="77" grpId="0"/>
      <p:bldP spid="78" grpId="0" animBg="1"/>
      <p:bldP spid="7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20"/>
          <p:cNvPicPr>
            <a:picLocks noChangeAspect="1" noChangeArrowheads="1"/>
          </p:cNvPicPr>
          <p:nvPr/>
        </p:nvPicPr>
        <p:blipFill>
          <a:blip r:embed="rId2" cstate="screen"/>
          <a:srcRect/>
          <a:stretch>
            <a:fillRect/>
          </a:stretch>
        </p:blipFill>
        <p:spPr bwMode="auto">
          <a:xfrm>
            <a:off x="0" y="0"/>
            <a:ext cx="9180513" cy="6858000"/>
          </a:xfrm>
          <a:prstGeom prst="rect">
            <a:avLst/>
          </a:prstGeom>
          <a:noFill/>
        </p:spPr>
      </p:pic>
      <p:pic>
        <p:nvPicPr>
          <p:cNvPr id="18463" name="Picture 31" descr="12"/>
          <p:cNvPicPr>
            <a:picLocks noChangeAspect="1" noChangeArrowheads="1"/>
          </p:cNvPicPr>
          <p:nvPr/>
        </p:nvPicPr>
        <p:blipFill>
          <a:blip r:embed="rId3" cstate="screen"/>
          <a:srcRect/>
          <a:stretch>
            <a:fillRect/>
          </a:stretch>
        </p:blipFill>
        <p:spPr bwMode="auto">
          <a:xfrm rot="708375">
            <a:off x="684213" y="1196975"/>
            <a:ext cx="3384550" cy="1749425"/>
          </a:xfrm>
          <a:prstGeom prst="rect">
            <a:avLst/>
          </a:prstGeom>
          <a:noFill/>
        </p:spPr>
      </p:pic>
      <p:cxnSp>
        <p:nvCxnSpPr>
          <p:cNvPr id="43" name="直線接點 42"/>
          <p:cNvCxnSpPr/>
          <p:nvPr/>
        </p:nvCxnSpPr>
        <p:spPr>
          <a:xfrm>
            <a:off x="1587500" y="2816225"/>
            <a:ext cx="1655763" cy="28733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flipH="1">
            <a:off x="1533525" y="1990725"/>
            <a:ext cx="1709738" cy="143827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47" name="弧形 46"/>
          <p:cNvSpPr/>
          <p:nvPr/>
        </p:nvSpPr>
        <p:spPr>
          <a:xfrm>
            <a:off x="2360613" y="2601913"/>
            <a:ext cx="287337" cy="827087"/>
          </a:xfrm>
          <a:prstGeom prst="arc">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18444" name="文字方塊 1"/>
          <p:cNvSpPr txBox="1">
            <a:spLocks noChangeArrowheads="1"/>
          </p:cNvSpPr>
          <p:nvPr/>
        </p:nvSpPr>
        <p:spPr bwMode="auto">
          <a:xfrm>
            <a:off x="3252788" y="333375"/>
            <a:ext cx="5207000" cy="396875"/>
          </a:xfrm>
          <a:prstGeom prst="rect">
            <a:avLst/>
          </a:prstGeom>
          <a:noFill/>
          <a:ln w="9525">
            <a:noFill/>
            <a:miter lim="800000"/>
            <a:headEnd/>
            <a:tailEnd/>
          </a:ln>
        </p:spPr>
        <p:txBody>
          <a:bodyPr>
            <a:spAutoFit/>
          </a:bodyPr>
          <a:lstStyle/>
          <a:p>
            <a:r>
              <a:rPr kumimoji="0" lang="zh-TW" altLang="en-US" sz="2000">
                <a:solidFill>
                  <a:srgbClr val="FFFFFF"/>
                </a:solidFill>
                <a:latin typeface="標楷體" pitchFamily="65" charset="-120"/>
                <a:ea typeface="標楷體" pitchFamily="65" charset="-120"/>
              </a:rPr>
              <a:t>利用量角器量出下列角的角度。</a:t>
            </a:r>
          </a:p>
        </p:txBody>
      </p:sp>
      <p:sp>
        <p:nvSpPr>
          <p:cNvPr id="18445" name="文字方塊 2"/>
          <p:cNvSpPr txBox="1">
            <a:spLocks noChangeArrowheads="1"/>
          </p:cNvSpPr>
          <p:nvPr/>
        </p:nvSpPr>
        <p:spPr bwMode="auto">
          <a:xfrm>
            <a:off x="1743075" y="3286125"/>
            <a:ext cx="1085850" cy="519113"/>
          </a:xfrm>
          <a:prstGeom prst="rect">
            <a:avLst/>
          </a:prstGeom>
          <a:noFill/>
          <a:ln w="9525">
            <a:noFill/>
            <a:miter lim="800000"/>
            <a:headEnd/>
            <a:tailEnd/>
          </a:ln>
        </p:spPr>
        <p:txBody>
          <a:bodyPr>
            <a:spAutoFit/>
          </a:bodyPr>
          <a:lstStyle/>
          <a:p>
            <a:r>
              <a:rPr kumimoji="0" lang="en-US" altLang="zh-TW" sz="2800">
                <a:latin typeface="Times New Roman" pitchFamily="18" charset="0"/>
                <a:ea typeface="標楷體" pitchFamily="65" charset="-120"/>
                <a:cs typeface="Times New Roman" pitchFamily="18" charset="0"/>
              </a:rPr>
              <a:t>(        )</a:t>
            </a:r>
          </a:p>
        </p:txBody>
      </p:sp>
      <p:sp>
        <p:nvSpPr>
          <p:cNvPr id="29" name="矩形 28"/>
          <p:cNvSpPr>
            <a:spLocks noChangeArrowheads="1"/>
          </p:cNvSpPr>
          <p:nvPr/>
        </p:nvSpPr>
        <p:spPr bwMode="auto">
          <a:xfrm>
            <a:off x="1960563" y="3292475"/>
            <a:ext cx="793750" cy="579438"/>
          </a:xfrm>
          <a:prstGeom prst="rect">
            <a:avLst/>
          </a:prstGeom>
          <a:noFill/>
          <a:ln w="9525">
            <a:noFill/>
            <a:miter lim="800000"/>
            <a:headEnd/>
            <a:tailEnd/>
          </a:ln>
        </p:spPr>
        <p:txBody>
          <a:bodyPr wrap="none">
            <a:spAutoFit/>
          </a:bodyPr>
          <a:lstStyle/>
          <a:p>
            <a:r>
              <a:rPr kumimoji="0" lang="en-US" altLang="zh-TW" sz="3200" b="1">
                <a:solidFill>
                  <a:srgbClr val="FF0000"/>
                </a:solidFill>
                <a:latin typeface="Times New Roman" pitchFamily="18" charset="0"/>
                <a:ea typeface="標楷體" pitchFamily="65" charset="-120"/>
                <a:cs typeface="Times New Roman" pitchFamily="18" charset="0"/>
              </a:rPr>
              <a:t>50</a:t>
            </a:r>
            <a:r>
              <a:rPr kumimoji="0" lang="en-US" altLang="zh-TW" sz="3200" b="1">
                <a:solidFill>
                  <a:srgbClr val="FF0000"/>
                </a:solidFill>
                <a:latin typeface="標楷體" pitchFamily="65" charset="-120"/>
                <a:ea typeface="標楷體" pitchFamily="65" charset="-120"/>
                <a:cs typeface="Times New Roman" pitchFamily="18" charset="0"/>
              </a:rPr>
              <a:t>°</a:t>
            </a:r>
            <a:endParaRPr kumimoji="0" lang="en-US" altLang="zh-TW" sz="3200">
              <a:latin typeface="Calibri" pitchFamily="34" charset="0"/>
              <a:ea typeface="標楷體" pitchFamily="65" charset="-120"/>
              <a:cs typeface="Times New Roman" pitchFamily="18" charset="0"/>
            </a:endParaRPr>
          </a:p>
        </p:txBody>
      </p:sp>
      <p:pic>
        <p:nvPicPr>
          <p:cNvPr id="18464" name="Picture 32" descr="12"/>
          <p:cNvPicPr>
            <a:picLocks noChangeAspect="1" noChangeArrowheads="1"/>
          </p:cNvPicPr>
          <p:nvPr/>
        </p:nvPicPr>
        <p:blipFill>
          <a:blip r:embed="rId3" cstate="screen"/>
          <a:srcRect/>
          <a:stretch>
            <a:fillRect/>
          </a:stretch>
        </p:blipFill>
        <p:spPr bwMode="auto">
          <a:xfrm>
            <a:off x="5003800" y="1270000"/>
            <a:ext cx="3384550" cy="1749425"/>
          </a:xfrm>
          <a:prstGeom prst="rect">
            <a:avLst/>
          </a:prstGeom>
          <a:noFill/>
        </p:spPr>
      </p:pic>
      <p:cxnSp>
        <p:nvCxnSpPr>
          <p:cNvPr id="33" name="直線接點 32"/>
          <p:cNvCxnSpPr/>
          <p:nvPr/>
        </p:nvCxnSpPr>
        <p:spPr>
          <a:xfrm>
            <a:off x="5651500" y="2986088"/>
            <a:ext cx="1655763"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rot="120000">
            <a:off x="5703888" y="2136775"/>
            <a:ext cx="1368425" cy="112553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36" name="弧形 35"/>
          <p:cNvSpPr/>
          <p:nvPr/>
        </p:nvSpPr>
        <p:spPr>
          <a:xfrm rot="18214281">
            <a:off x="6216650" y="2643188"/>
            <a:ext cx="898525" cy="854075"/>
          </a:xfrm>
          <a:prstGeom prst="arc">
            <a:avLst>
              <a:gd name="adj1" fmla="val 14651371"/>
              <a:gd name="adj2" fmla="val 17724930"/>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18461" name="文字方塊 55"/>
          <p:cNvSpPr txBox="1">
            <a:spLocks noChangeArrowheads="1"/>
          </p:cNvSpPr>
          <p:nvPr/>
        </p:nvSpPr>
        <p:spPr bwMode="auto">
          <a:xfrm>
            <a:off x="6219825" y="3365500"/>
            <a:ext cx="1287463" cy="519113"/>
          </a:xfrm>
          <a:prstGeom prst="rect">
            <a:avLst/>
          </a:prstGeom>
          <a:noFill/>
          <a:ln w="9525">
            <a:noFill/>
            <a:miter lim="800000"/>
            <a:headEnd/>
            <a:tailEnd/>
          </a:ln>
        </p:spPr>
        <p:txBody>
          <a:bodyPr>
            <a:spAutoFit/>
          </a:bodyPr>
          <a:lstStyle/>
          <a:p>
            <a:r>
              <a:rPr kumimoji="0" lang="en-US" altLang="zh-TW" sz="2800">
                <a:latin typeface="Times New Roman" pitchFamily="18" charset="0"/>
                <a:ea typeface="標楷體" pitchFamily="65" charset="-120"/>
                <a:cs typeface="Times New Roman" pitchFamily="18" charset="0"/>
              </a:rPr>
              <a:t>(          )</a:t>
            </a:r>
          </a:p>
        </p:txBody>
      </p:sp>
      <p:sp>
        <p:nvSpPr>
          <p:cNvPr id="57" name="矩形 56"/>
          <p:cNvSpPr>
            <a:spLocks noChangeArrowheads="1"/>
          </p:cNvSpPr>
          <p:nvPr/>
        </p:nvSpPr>
        <p:spPr bwMode="auto">
          <a:xfrm>
            <a:off x="6507163" y="3335338"/>
            <a:ext cx="793750" cy="579437"/>
          </a:xfrm>
          <a:prstGeom prst="rect">
            <a:avLst/>
          </a:prstGeom>
          <a:noFill/>
          <a:ln w="9525">
            <a:noFill/>
            <a:miter lim="800000"/>
            <a:headEnd/>
            <a:tailEnd/>
          </a:ln>
        </p:spPr>
        <p:txBody>
          <a:bodyPr wrap="none">
            <a:spAutoFit/>
          </a:bodyPr>
          <a:lstStyle/>
          <a:p>
            <a:r>
              <a:rPr kumimoji="0" lang="en-US" altLang="zh-TW" sz="3200" b="1">
                <a:solidFill>
                  <a:srgbClr val="FF0000"/>
                </a:solidFill>
                <a:latin typeface="Times New Roman" pitchFamily="18" charset="0"/>
                <a:ea typeface="標楷體" pitchFamily="65" charset="-120"/>
                <a:cs typeface="Times New Roman" pitchFamily="18" charset="0"/>
              </a:rPr>
              <a:t>40</a:t>
            </a:r>
            <a:r>
              <a:rPr kumimoji="0" lang="en-US" altLang="zh-TW" sz="3200" b="1">
                <a:solidFill>
                  <a:srgbClr val="FF0000"/>
                </a:solidFill>
                <a:latin typeface="標楷體" pitchFamily="65" charset="-120"/>
                <a:ea typeface="標楷體" pitchFamily="65" charset="-120"/>
                <a:cs typeface="Times New Roman" pitchFamily="18" charset="0"/>
              </a:rPr>
              <a:t>°</a:t>
            </a:r>
            <a:endParaRPr kumimoji="0" lang="en-US" altLang="zh-TW" sz="3200">
              <a:latin typeface="Calibri" pitchFamily="34" charset="0"/>
              <a:ea typeface="標楷體" pitchFamily="65" charset="-120"/>
              <a:cs typeface="Times New Roman" pitchFamily="18" charset="0"/>
            </a:endParaRPr>
          </a:p>
        </p:txBody>
      </p:sp>
      <p:pic>
        <p:nvPicPr>
          <p:cNvPr id="18465" name="Picture 33" descr="12"/>
          <p:cNvPicPr>
            <a:picLocks noChangeAspect="1" noChangeArrowheads="1"/>
          </p:cNvPicPr>
          <p:nvPr/>
        </p:nvPicPr>
        <p:blipFill>
          <a:blip r:embed="rId3" cstate="screen"/>
          <a:srcRect/>
          <a:stretch>
            <a:fillRect/>
          </a:stretch>
        </p:blipFill>
        <p:spPr bwMode="auto">
          <a:xfrm rot="-1909100">
            <a:off x="395288" y="4221163"/>
            <a:ext cx="3384550" cy="1749425"/>
          </a:xfrm>
          <a:prstGeom prst="rect">
            <a:avLst/>
          </a:prstGeom>
          <a:noFill/>
        </p:spPr>
      </p:pic>
      <p:cxnSp>
        <p:nvCxnSpPr>
          <p:cNvPr id="46" name="直線接點 45"/>
          <p:cNvCxnSpPr/>
          <p:nvPr/>
        </p:nvCxnSpPr>
        <p:spPr>
          <a:xfrm rot="180000">
            <a:off x="1423988" y="5280025"/>
            <a:ext cx="1806575" cy="91916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flipV="1">
            <a:off x="2078038" y="5280025"/>
            <a:ext cx="1331912" cy="79216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48" name="弧形 47"/>
          <p:cNvSpPr/>
          <p:nvPr/>
        </p:nvSpPr>
        <p:spPr>
          <a:xfrm rot="20342644">
            <a:off x="2063750" y="5519738"/>
            <a:ext cx="723900" cy="588962"/>
          </a:xfrm>
          <a:prstGeom prst="arc">
            <a:avLst>
              <a:gd name="adj1" fmla="val 14261270"/>
              <a:gd name="adj2" fmla="val 21576064"/>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18449" name="文字方塊 19"/>
          <p:cNvSpPr txBox="1">
            <a:spLocks noChangeArrowheads="1"/>
          </p:cNvSpPr>
          <p:nvPr/>
        </p:nvSpPr>
        <p:spPr bwMode="auto">
          <a:xfrm>
            <a:off x="3343275" y="6115050"/>
            <a:ext cx="1289050" cy="519113"/>
          </a:xfrm>
          <a:prstGeom prst="rect">
            <a:avLst/>
          </a:prstGeom>
          <a:noFill/>
          <a:ln w="9525">
            <a:noFill/>
            <a:miter lim="800000"/>
            <a:headEnd/>
            <a:tailEnd/>
          </a:ln>
        </p:spPr>
        <p:txBody>
          <a:bodyPr>
            <a:spAutoFit/>
          </a:bodyPr>
          <a:lstStyle/>
          <a:p>
            <a:r>
              <a:rPr kumimoji="0" lang="en-US" altLang="zh-TW" sz="2800">
                <a:latin typeface="Times New Roman" pitchFamily="18" charset="0"/>
                <a:ea typeface="標楷體" pitchFamily="65" charset="-120"/>
                <a:cs typeface="Times New Roman" pitchFamily="18" charset="0"/>
              </a:rPr>
              <a:t>(          )</a:t>
            </a:r>
          </a:p>
        </p:txBody>
      </p:sp>
      <p:sp>
        <p:nvSpPr>
          <p:cNvPr id="49" name="矩形 48"/>
          <p:cNvSpPr>
            <a:spLocks noChangeArrowheads="1"/>
          </p:cNvSpPr>
          <p:nvPr/>
        </p:nvSpPr>
        <p:spPr bwMode="auto">
          <a:xfrm>
            <a:off x="3565525" y="6084888"/>
            <a:ext cx="996950" cy="579437"/>
          </a:xfrm>
          <a:prstGeom prst="rect">
            <a:avLst/>
          </a:prstGeom>
          <a:noFill/>
          <a:ln w="9525">
            <a:noFill/>
            <a:miter lim="800000"/>
            <a:headEnd/>
            <a:tailEnd/>
          </a:ln>
        </p:spPr>
        <p:txBody>
          <a:bodyPr wrap="none">
            <a:spAutoFit/>
          </a:bodyPr>
          <a:lstStyle/>
          <a:p>
            <a:r>
              <a:rPr kumimoji="0" lang="en-US" altLang="zh-TW" sz="3200" b="1">
                <a:solidFill>
                  <a:srgbClr val="FF0000"/>
                </a:solidFill>
                <a:latin typeface="Times New Roman" pitchFamily="18" charset="0"/>
                <a:ea typeface="標楷體" pitchFamily="65" charset="-120"/>
                <a:cs typeface="Times New Roman" pitchFamily="18" charset="0"/>
              </a:rPr>
              <a:t>120</a:t>
            </a:r>
            <a:r>
              <a:rPr kumimoji="0" lang="en-US" altLang="zh-TW" sz="3200" b="1">
                <a:solidFill>
                  <a:srgbClr val="FF0000"/>
                </a:solidFill>
                <a:latin typeface="標楷體" pitchFamily="65" charset="-120"/>
                <a:ea typeface="標楷體" pitchFamily="65" charset="-120"/>
                <a:cs typeface="Times New Roman" pitchFamily="18" charset="0"/>
              </a:rPr>
              <a:t>°</a:t>
            </a:r>
            <a:endParaRPr kumimoji="0" lang="en-US" altLang="zh-TW" sz="3200">
              <a:latin typeface="Calibri" pitchFamily="34" charset="0"/>
              <a:ea typeface="標楷體" pitchFamily="65" charset="-120"/>
              <a:cs typeface="Times New Roman" pitchFamily="18" charset="0"/>
            </a:endParaRPr>
          </a:p>
        </p:txBody>
      </p:sp>
      <p:pic>
        <p:nvPicPr>
          <p:cNvPr id="18466" name="Picture 34" descr="12"/>
          <p:cNvPicPr>
            <a:picLocks noChangeAspect="1" noChangeArrowheads="1"/>
          </p:cNvPicPr>
          <p:nvPr/>
        </p:nvPicPr>
        <p:blipFill>
          <a:blip r:embed="rId3" cstate="screen"/>
          <a:srcRect/>
          <a:stretch>
            <a:fillRect/>
          </a:stretch>
        </p:blipFill>
        <p:spPr bwMode="auto">
          <a:xfrm rot="-2189745">
            <a:off x="5003800" y="4056063"/>
            <a:ext cx="3384550" cy="1749425"/>
          </a:xfrm>
          <a:prstGeom prst="rect">
            <a:avLst/>
          </a:prstGeom>
          <a:noFill/>
        </p:spPr>
      </p:pic>
      <p:cxnSp>
        <p:nvCxnSpPr>
          <p:cNvPr id="53" name="直線接點 52"/>
          <p:cNvCxnSpPr/>
          <p:nvPr/>
        </p:nvCxnSpPr>
        <p:spPr>
          <a:xfrm flipV="1">
            <a:off x="6056313" y="5349875"/>
            <a:ext cx="1582737" cy="11017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54" name="弧形 53"/>
          <p:cNvSpPr/>
          <p:nvPr/>
        </p:nvSpPr>
        <p:spPr>
          <a:xfrm rot="15798172">
            <a:off x="6625431" y="5420519"/>
            <a:ext cx="898525" cy="852488"/>
          </a:xfrm>
          <a:prstGeom prst="arc">
            <a:avLst>
              <a:gd name="adj1" fmla="val 15124874"/>
              <a:gd name="adj2" fmla="val 509813"/>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cxnSp>
        <p:nvCxnSpPr>
          <p:cNvPr id="55" name="直線接點 54"/>
          <p:cNvCxnSpPr/>
          <p:nvPr/>
        </p:nvCxnSpPr>
        <p:spPr>
          <a:xfrm rot="180000" flipH="1" flipV="1">
            <a:off x="6732588" y="4076700"/>
            <a:ext cx="728662" cy="228758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8459" name="文字方塊 49"/>
          <p:cNvSpPr txBox="1">
            <a:spLocks noChangeArrowheads="1"/>
          </p:cNvSpPr>
          <p:nvPr/>
        </p:nvSpPr>
        <p:spPr bwMode="auto">
          <a:xfrm>
            <a:off x="7664450" y="6102350"/>
            <a:ext cx="1287463" cy="519113"/>
          </a:xfrm>
          <a:prstGeom prst="rect">
            <a:avLst/>
          </a:prstGeom>
          <a:noFill/>
          <a:ln w="9525">
            <a:noFill/>
            <a:miter lim="800000"/>
            <a:headEnd/>
            <a:tailEnd/>
          </a:ln>
        </p:spPr>
        <p:txBody>
          <a:bodyPr>
            <a:spAutoFit/>
          </a:bodyPr>
          <a:lstStyle/>
          <a:p>
            <a:r>
              <a:rPr kumimoji="0" lang="en-US" altLang="zh-TW" sz="2800">
                <a:latin typeface="Times New Roman" pitchFamily="18" charset="0"/>
                <a:ea typeface="標楷體" pitchFamily="65" charset="-120"/>
                <a:cs typeface="Times New Roman" pitchFamily="18" charset="0"/>
              </a:rPr>
              <a:t>(          )</a:t>
            </a:r>
          </a:p>
        </p:txBody>
      </p:sp>
      <p:sp>
        <p:nvSpPr>
          <p:cNvPr id="51" name="矩形 50"/>
          <p:cNvSpPr>
            <a:spLocks noChangeArrowheads="1"/>
          </p:cNvSpPr>
          <p:nvPr/>
        </p:nvSpPr>
        <p:spPr bwMode="auto">
          <a:xfrm>
            <a:off x="7885113" y="6092825"/>
            <a:ext cx="996950" cy="579438"/>
          </a:xfrm>
          <a:prstGeom prst="rect">
            <a:avLst/>
          </a:prstGeom>
          <a:noFill/>
          <a:ln w="9525">
            <a:noFill/>
            <a:miter lim="800000"/>
            <a:headEnd/>
            <a:tailEnd/>
          </a:ln>
        </p:spPr>
        <p:txBody>
          <a:bodyPr wrap="none">
            <a:spAutoFit/>
          </a:bodyPr>
          <a:lstStyle/>
          <a:p>
            <a:r>
              <a:rPr kumimoji="0" lang="en-US" altLang="zh-TW" sz="3200" b="1">
                <a:solidFill>
                  <a:srgbClr val="FF0000"/>
                </a:solidFill>
                <a:latin typeface="Times New Roman" pitchFamily="18" charset="0"/>
                <a:ea typeface="標楷體" pitchFamily="65" charset="-120"/>
                <a:cs typeface="Times New Roman" pitchFamily="18" charset="0"/>
              </a:rPr>
              <a:t>110</a:t>
            </a:r>
            <a:r>
              <a:rPr kumimoji="0" lang="en-US" altLang="zh-TW" sz="3200" b="1">
                <a:solidFill>
                  <a:srgbClr val="FF0000"/>
                </a:solidFill>
                <a:latin typeface="標楷體" pitchFamily="65" charset="-120"/>
                <a:ea typeface="標楷體" pitchFamily="65" charset="-120"/>
                <a:cs typeface="Times New Roman" pitchFamily="18" charset="0"/>
              </a:rPr>
              <a:t>°</a:t>
            </a:r>
            <a:endParaRPr kumimoji="0" lang="en-US" altLang="zh-TW" sz="3200">
              <a:latin typeface="Calibri" pitchFamily="34" charset="0"/>
              <a:ea typeface="標楷體" pitchFamily="65" charset="-120"/>
              <a:cs typeface="Times New Roman" pitchFamily="18" charset="0"/>
            </a:endParaRPr>
          </a:p>
        </p:txBody>
      </p:sp>
      <p:pic>
        <p:nvPicPr>
          <p:cNvPr id="18467" name="Picture 35" descr="48"/>
          <p:cNvPicPr>
            <a:picLocks noChangeAspect="1" noChangeArrowheads="1"/>
          </p:cNvPicPr>
          <p:nvPr/>
        </p:nvPicPr>
        <p:blipFill>
          <a:blip r:embed="rId4" cstate="screen"/>
          <a:srcRect/>
          <a:stretch>
            <a:fillRect/>
          </a:stretch>
        </p:blipFill>
        <p:spPr bwMode="auto">
          <a:xfrm>
            <a:off x="1257300" y="333375"/>
            <a:ext cx="1730375" cy="3841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63"/>
                                        </p:tgtEl>
                                        <p:attrNameLst>
                                          <p:attrName>style.visibility</p:attrName>
                                        </p:attrNameLst>
                                      </p:cBhvr>
                                      <p:to>
                                        <p:strVal val="visible"/>
                                      </p:to>
                                    </p:set>
                                    <p:animEffect transition="in" filter="fade">
                                      <p:cBhvr>
                                        <p:cTn id="7" dur="500"/>
                                        <p:tgtEl>
                                          <p:spTgt spid="184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64"/>
                                        </p:tgtEl>
                                        <p:attrNameLst>
                                          <p:attrName>style.visibility</p:attrName>
                                        </p:attrNameLst>
                                      </p:cBhvr>
                                      <p:to>
                                        <p:strVal val="visible"/>
                                      </p:to>
                                    </p:set>
                                    <p:animEffect transition="in" filter="fade">
                                      <p:cBhvr>
                                        <p:cTn id="17" dur="500"/>
                                        <p:tgtEl>
                                          <p:spTgt spid="184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65"/>
                                        </p:tgtEl>
                                        <p:attrNameLst>
                                          <p:attrName>style.visibility</p:attrName>
                                        </p:attrNameLst>
                                      </p:cBhvr>
                                      <p:to>
                                        <p:strVal val="visible"/>
                                      </p:to>
                                    </p:set>
                                    <p:animEffect transition="in" filter="fade">
                                      <p:cBhvr>
                                        <p:cTn id="27" dur="500"/>
                                        <p:tgtEl>
                                          <p:spTgt spid="1846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466"/>
                                        </p:tgtEl>
                                        <p:attrNameLst>
                                          <p:attrName>style.visibility</p:attrName>
                                        </p:attrNameLst>
                                      </p:cBhvr>
                                      <p:to>
                                        <p:strVal val="visible"/>
                                      </p:to>
                                    </p:set>
                                    <p:animEffect transition="in" filter="fade">
                                      <p:cBhvr>
                                        <p:cTn id="37" dur="500"/>
                                        <p:tgtEl>
                                          <p:spTgt spid="1846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7" grpId="0"/>
      <p:bldP spid="49" grpId="0"/>
      <p:bldP spid="5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73" name="Picture 9" descr="150"/>
          <p:cNvPicPr>
            <a:picLocks noChangeAspect="1" noChangeArrowheads="1"/>
          </p:cNvPicPr>
          <p:nvPr/>
        </p:nvPicPr>
        <p:blipFill>
          <a:blip r:embed="rId2" cstate="screen"/>
          <a:srcRect/>
          <a:stretch>
            <a:fillRect/>
          </a:stretch>
        </p:blipFill>
        <p:spPr bwMode="auto">
          <a:xfrm>
            <a:off x="0" y="0"/>
            <a:ext cx="9144000" cy="6854825"/>
          </a:xfrm>
          <a:prstGeom prst="rect">
            <a:avLst/>
          </a:prstGeom>
          <a:noFill/>
        </p:spPr>
      </p:pic>
      <p:pic>
        <p:nvPicPr>
          <p:cNvPr id="62472" name="Picture 8" descr="137"/>
          <p:cNvPicPr>
            <a:picLocks noChangeAspect="1" noChangeArrowheads="1"/>
          </p:cNvPicPr>
          <p:nvPr/>
        </p:nvPicPr>
        <p:blipFill>
          <a:blip r:embed="rId3" cstate="screen"/>
          <a:srcRect/>
          <a:stretch>
            <a:fillRect/>
          </a:stretch>
        </p:blipFill>
        <p:spPr bwMode="auto">
          <a:xfrm>
            <a:off x="468313" y="2492375"/>
            <a:ext cx="1093787" cy="1093788"/>
          </a:xfrm>
          <a:prstGeom prst="rect">
            <a:avLst/>
          </a:prstGeom>
          <a:noFill/>
        </p:spPr>
      </p:pic>
      <p:pic>
        <p:nvPicPr>
          <p:cNvPr id="62470" name="Picture 6" descr="9"/>
          <p:cNvPicPr>
            <a:picLocks noChangeAspect="1" noChangeArrowheads="1"/>
          </p:cNvPicPr>
          <p:nvPr/>
        </p:nvPicPr>
        <p:blipFill>
          <a:blip r:embed="rId4" cstate="screen"/>
          <a:srcRect/>
          <a:stretch>
            <a:fillRect/>
          </a:stretch>
        </p:blipFill>
        <p:spPr bwMode="auto">
          <a:xfrm>
            <a:off x="1763713" y="1989138"/>
            <a:ext cx="1728787" cy="158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6.66667E-6 -8.30442E-6 C -0.03542 -0.00209 -0.07067 -0.0051 -0.10591 -0.00787 C -0.13699 -0.00741 -0.17605 -0.02985 -0.19879 -0.00163 " pathEditMode="relative" ptsTypes="ffA">
                                      <p:cBhvr>
                                        <p:cTn id="6" dur="2000" fill="hold"/>
                                        <p:tgtEl>
                                          <p:spTgt spid="62470"/>
                                        </p:tgtEl>
                                        <p:attrNameLst>
                                          <p:attrName>ppt_x</p:attrName>
                                          <p:attrName>ppt_y</p:attrName>
                                        </p:attrNameLst>
                                      </p:cBhvr>
                                    </p:animMotion>
                                  </p:childTnLst>
                                </p:cTn>
                              </p:par>
                            </p:childTnLst>
                          </p:cTn>
                        </p:par>
                        <p:par>
                          <p:cTn id="7" fill="hold">
                            <p:stCondLst>
                              <p:cond delay="2000"/>
                            </p:stCondLst>
                            <p:childTnLst>
                              <p:par>
                                <p:cTn id="8" presetID="9" presetClass="emph" presetSubtype="0" nodeType="afterEffect">
                                  <p:stCondLst>
                                    <p:cond delay="0"/>
                                  </p:stCondLst>
                                  <p:childTnLst>
                                    <p:set>
                                      <p:cBhvr rctx="PPT">
                                        <p:cTn id="9" dur="indefinite"/>
                                        <p:tgtEl>
                                          <p:spTgt spid="62473"/>
                                        </p:tgtEl>
                                        <p:attrNameLst>
                                          <p:attrName>style.opacity</p:attrName>
                                        </p:attrNameLst>
                                      </p:cBhvr>
                                      <p:to>
                                        <p:strVal val="0.5"/>
                                      </p:to>
                                    </p:set>
                                    <p:animEffect filter="image" prLst="opacity: 0.5">
                                      <p:cBhvr rctx="IE">
                                        <p:cTn id="10" dur="indefinite"/>
                                        <p:tgtEl>
                                          <p:spTgt spid="62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141"/>
          <p:cNvPicPr>
            <a:picLocks noChangeAspect="1" noChangeArrowheads="1"/>
          </p:cNvPicPr>
          <p:nvPr/>
        </p:nvPicPr>
        <p:blipFill>
          <a:blip r:embed="rId2" cstate="screen"/>
          <a:srcRect/>
          <a:stretch>
            <a:fillRect/>
          </a:stretch>
        </p:blipFill>
        <p:spPr bwMode="auto">
          <a:xfrm>
            <a:off x="0" y="0"/>
            <a:ext cx="9144000" cy="6854825"/>
          </a:xfrm>
          <a:prstGeom prst="rect">
            <a:avLst/>
          </a:prstGeom>
          <a:noFill/>
        </p:spPr>
      </p:pic>
      <p:pic>
        <p:nvPicPr>
          <p:cNvPr id="57349" name="Picture 5" descr="121"/>
          <p:cNvPicPr>
            <a:picLocks noChangeAspect="1" noChangeArrowheads="1"/>
          </p:cNvPicPr>
          <p:nvPr/>
        </p:nvPicPr>
        <p:blipFill>
          <a:blip r:embed="rId3" cstate="screen"/>
          <a:srcRect/>
          <a:stretch>
            <a:fillRect/>
          </a:stretch>
        </p:blipFill>
        <p:spPr bwMode="auto">
          <a:xfrm>
            <a:off x="2771775" y="2781300"/>
            <a:ext cx="5545138" cy="788988"/>
          </a:xfrm>
          <a:prstGeom prst="rect">
            <a:avLst/>
          </a:prstGeom>
          <a:noFill/>
        </p:spPr>
      </p:pic>
      <p:pic>
        <p:nvPicPr>
          <p:cNvPr id="57350" name="Picture 6" descr="131"/>
          <p:cNvPicPr>
            <a:picLocks noChangeAspect="1" noChangeArrowheads="1"/>
          </p:cNvPicPr>
          <p:nvPr/>
        </p:nvPicPr>
        <p:blipFill>
          <a:blip r:embed="rId4" cstate="screen"/>
          <a:srcRect/>
          <a:stretch>
            <a:fillRect/>
          </a:stretch>
        </p:blipFill>
        <p:spPr bwMode="auto">
          <a:xfrm>
            <a:off x="971550" y="2636838"/>
            <a:ext cx="1093788" cy="10937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57350"/>
                                        </p:tgtEl>
                                      </p:cBhvr>
                                    </p:animEffect>
                                    <p:animScale>
                                      <p:cBhvr>
                                        <p:cTn id="7" dur="500" autoRev="1" fill="hold"/>
                                        <p:tgtEl>
                                          <p:spTgt spid="5735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3" name="Picture 5" descr="141"/>
          <p:cNvPicPr>
            <a:picLocks noChangeAspect="1" noChangeArrowheads="1"/>
          </p:cNvPicPr>
          <p:nvPr/>
        </p:nvPicPr>
        <p:blipFill>
          <a:blip r:embed="rId2" cstate="screen"/>
          <a:srcRect/>
          <a:stretch>
            <a:fillRect/>
          </a:stretch>
        </p:blipFill>
        <p:spPr bwMode="auto">
          <a:xfrm>
            <a:off x="0" y="0"/>
            <a:ext cx="9144000" cy="6854825"/>
          </a:xfrm>
          <a:prstGeom prst="rect">
            <a:avLst/>
          </a:prstGeom>
          <a:noFill/>
        </p:spPr>
      </p:pic>
      <p:pic>
        <p:nvPicPr>
          <p:cNvPr id="63492" name="Picture 4" descr="125"/>
          <p:cNvPicPr>
            <a:picLocks noChangeAspect="1" noChangeArrowheads="1"/>
          </p:cNvPicPr>
          <p:nvPr/>
        </p:nvPicPr>
        <p:blipFill>
          <a:blip r:embed="rId3" cstate="screen"/>
          <a:srcRect/>
          <a:stretch>
            <a:fillRect/>
          </a:stretch>
        </p:blipFill>
        <p:spPr bwMode="auto">
          <a:xfrm>
            <a:off x="2822575" y="2855913"/>
            <a:ext cx="2613025" cy="788987"/>
          </a:xfrm>
          <a:prstGeom prst="rect">
            <a:avLst/>
          </a:prstGeom>
          <a:noFill/>
        </p:spPr>
      </p:pic>
      <p:pic>
        <p:nvPicPr>
          <p:cNvPr id="63496" name="Picture 8" descr="137"/>
          <p:cNvPicPr>
            <a:picLocks noChangeAspect="1" noChangeArrowheads="1"/>
          </p:cNvPicPr>
          <p:nvPr/>
        </p:nvPicPr>
        <p:blipFill>
          <a:blip r:embed="rId4" cstate="screen"/>
          <a:srcRect/>
          <a:stretch>
            <a:fillRect/>
          </a:stretch>
        </p:blipFill>
        <p:spPr bwMode="auto">
          <a:xfrm>
            <a:off x="971550" y="2708275"/>
            <a:ext cx="1093788" cy="10937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63496"/>
                                        </p:tgtEl>
                                      </p:cBhvr>
                                    </p:animEffect>
                                    <p:animScale>
                                      <p:cBhvr>
                                        <p:cTn id="7" dur="500" autoRev="1" fill="hold"/>
                                        <p:tgtEl>
                                          <p:spTgt spid="6349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12"/>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
        <p:nvSpPr>
          <p:cNvPr id="19" name="文字方塊 18"/>
          <p:cNvSpPr txBox="1">
            <a:spLocks noChangeArrowheads="1"/>
          </p:cNvSpPr>
          <p:nvPr/>
        </p:nvSpPr>
        <p:spPr bwMode="auto">
          <a:xfrm>
            <a:off x="1476375" y="1676400"/>
            <a:ext cx="6097588" cy="457200"/>
          </a:xfrm>
          <a:prstGeom prst="rect">
            <a:avLst/>
          </a:prstGeom>
          <a:noFill/>
          <a:ln w="9525">
            <a:noFill/>
            <a:miter lim="800000"/>
            <a:headEnd/>
            <a:tailEnd/>
          </a:ln>
        </p:spPr>
        <p:txBody>
          <a:bodyPr>
            <a:spAutoFit/>
          </a:bodyPr>
          <a:lstStyle/>
          <a:p>
            <a:pPr algn="ctr">
              <a:spcBef>
                <a:spcPts val="600"/>
              </a:spcBef>
              <a:spcAft>
                <a:spcPts val="600"/>
              </a:spcAft>
            </a:pPr>
            <a:r>
              <a:rPr kumimoji="0" lang="zh-TW" altLang="en-US" sz="2400">
                <a:latin typeface="標楷體" pitchFamily="65" charset="-120"/>
                <a:ea typeface="標楷體" pitchFamily="65" charset="-120"/>
              </a:rPr>
              <a:t>一組三角板包含兩種三角形</a:t>
            </a:r>
            <a:r>
              <a:rPr kumimoji="0" lang="zh-TW" altLang="en-US" sz="2400">
                <a:latin typeface="新細明體" pitchFamily="18" charset="-120"/>
              </a:rPr>
              <a:t>：</a:t>
            </a:r>
          </a:p>
        </p:txBody>
      </p:sp>
      <p:sp>
        <p:nvSpPr>
          <p:cNvPr id="2" name="矩形 1"/>
          <p:cNvSpPr>
            <a:spLocks noChangeArrowheads="1"/>
          </p:cNvSpPr>
          <p:nvPr/>
        </p:nvSpPr>
        <p:spPr bwMode="auto">
          <a:xfrm>
            <a:off x="1619250" y="2324100"/>
            <a:ext cx="1708150" cy="457200"/>
          </a:xfrm>
          <a:prstGeom prst="rect">
            <a:avLst/>
          </a:prstGeom>
          <a:noFill/>
          <a:ln w="9525">
            <a:noFill/>
            <a:miter lim="800000"/>
            <a:headEnd/>
            <a:tailEnd/>
          </a:ln>
        </p:spPr>
        <p:txBody>
          <a:bodyPr wrap="none">
            <a:spAutoFit/>
          </a:bodyPr>
          <a:lstStyle/>
          <a:p>
            <a:r>
              <a:rPr kumimoji="0" lang="zh-TW" altLang="en-US" sz="2400" b="1">
                <a:solidFill>
                  <a:srgbClr val="000099"/>
                </a:solidFill>
                <a:latin typeface="標楷體" pitchFamily="65" charset="-120"/>
                <a:ea typeface="標楷體" pitchFamily="65" charset="-120"/>
              </a:rPr>
              <a:t>直角三角形</a:t>
            </a:r>
            <a:endParaRPr kumimoji="0" lang="zh-TW" altLang="en-US" sz="2400">
              <a:latin typeface="Calibri" pitchFamily="34" charset="0"/>
            </a:endParaRPr>
          </a:p>
        </p:txBody>
      </p:sp>
      <p:sp>
        <p:nvSpPr>
          <p:cNvPr id="7" name="矩形 6"/>
          <p:cNvSpPr>
            <a:spLocks noChangeArrowheads="1"/>
          </p:cNvSpPr>
          <p:nvPr/>
        </p:nvSpPr>
        <p:spPr bwMode="auto">
          <a:xfrm>
            <a:off x="4754563" y="2300288"/>
            <a:ext cx="2317750" cy="457200"/>
          </a:xfrm>
          <a:prstGeom prst="rect">
            <a:avLst/>
          </a:prstGeom>
          <a:noFill/>
          <a:ln w="9525">
            <a:noFill/>
            <a:miter lim="800000"/>
            <a:headEnd/>
            <a:tailEnd/>
          </a:ln>
        </p:spPr>
        <p:txBody>
          <a:bodyPr wrap="none">
            <a:spAutoFit/>
          </a:bodyPr>
          <a:lstStyle/>
          <a:p>
            <a:r>
              <a:rPr kumimoji="0" lang="zh-TW" altLang="en-US" sz="2400" b="1">
                <a:solidFill>
                  <a:srgbClr val="000099"/>
                </a:solidFill>
                <a:latin typeface="標楷體" pitchFamily="65" charset="-120"/>
                <a:ea typeface="標楷體" pitchFamily="65" charset="-120"/>
              </a:rPr>
              <a:t>等腰直角三角形</a:t>
            </a:r>
            <a:endParaRPr kumimoji="0" lang="zh-TW" altLang="en-US" sz="2400">
              <a:latin typeface="Calibri" pitchFamily="34" charset="0"/>
            </a:endParaRPr>
          </a:p>
        </p:txBody>
      </p:sp>
      <p:pic>
        <p:nvPicPr>
          <p:cNvPr id="54289" name="Picture 17" descr="52"/>
          <p:cNvPicPr>
            <a:picLocks noChangeAspect="1" noChangeArrowheads="1"/>
          </p:cNvPicPr>
          <p:nvPr/>
        </p:nvPicPr>
        <p:blipFill>
          <a:blip r:embed="rId3" cstate="screen"/>
          <a:srcRect/>
          <a:stretch>
            <a:fillRect/>
          </a:stretch>
        </p:blipFill>
        <p:spPr bwMode="auto">
          <a:xfrm>
            <a:off x="1835150" y="2852738"/>
            <a:ext cx="1944688" cy="3371850"/>
          </a:xfrm>
          <a:prstGeom prst="rect">
            <a:avLst/>
          </a:prstGeom>
          <a:noFill/>
        </p:spPr>
      </p:pic>
      <p:pic>
        <p:nvPicPr>
          <p:cNvPr id="54290" name="Picture 18" descr="53"/>
          <p:cNvPicPr>
            <a:picLocks noChangeAspect="1" noChangeArrowheads="1"/>
          </p:cNvPicPr>
          <p:nvPr/>
        </p:nvPicPr>
        <p:blipFill>
          <a:blip r:embed="rId4" cstate="screen"/>
          <a:srcRect/>
          <a:stretch>
            <a:fillRect/>
          </a:stretch>
        </p:blipFill>
        <p:spPr bwMode="auto">
          <a:xfrm>
            <a:off x="4284663" y="3429000"/>
            <a:ext cx="3671887" cy="1804988"/>
          </a:xfrm>
          <a:prstGeom prst="rect">
            <a:avLst/>
          </a:prstGeom>
          <a:noFill/>
        </p:spPr>
      </p:pic>
      <p:pic>
        <p:nvPicPr>
          <p:cNvPr id="54291" name="Picture 19" descr="54"/>
          <p:cNvPicPr>
            <a:picLocks noChangeAspect="1" noChangeArrowheads="1"/>
          </p:cNvPicPr>
          <p:nvPr/>
        </p:nvPicPr>
        <p:blipFill>
          <a:blip r:embed="rId5" cstate="screen"/>
          <a:srcRect/>
          <a:stretch>
            <a:fillRect/>
          </a:stretch>
        </p:blipFill>
        <p:spPr bwMode="auto">
          <a:xfrm>
            <a:off x="3298825" y="1144588"/>
            <a:ext cx="2209800" cy="412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left)">
                                      <p:cBhvr>
                                        <p:cTn id="7" dur="500"/>
                                        <p:tgtEl>
                                          <p:spTgt spid="19">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54289"/>
                                        </p:tgtEl>
                                        <p:attrNameLst>
                                          <p:attrName>style.visibility</p:attrName>
                                        </p:attrNameLst>
                                      </p:cBhvr>
                                      <p:to>
                                        <p:strVal val="visible"/>
                                      </p:to>
                                    </p:set>
                                    <p:anim calcmode="lin" valueType="num">
                                      <p:cBhvr additive="base">
                                        <p:cTn id="15" dur="500" fill="hold"/>
                                        <p:tgtEl>
                                          <p:spTgt spid="54289"/>
                                        </p:tgtEl>
                                        <p:attrNameLst>
                                          <p:attrName>ppt_x</p:attrName>
                                        </p:attrNameLst>
                                      </p:cBhvr>
                                      <p:tavLst>
                                        <p:tav tm="0">
                                          <p:val>
                                            <p:strVal val="#ppt_x"/>
                                          </p:val>
                                        </p:tav>
                                        <p:tav tm="100000">
                                          <p:val>
                                            <p:strVal val="#ppt_x"/>
                                          </p:val>
                                        </p:tav>
                                      </p:tavLst>
                                    </p:anim>
                                    <p:anim calcmode="lin" valueType="num">
                                      <p:cBhvr additive="base">
                                        <p:cTn id="16" dur="500" fill="hold"/>
                                        <p:tgtEl>
                                          <p:spTgt spid="5428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54290"/>
                                        </p:tgtEl>
                                        <p:attrNameLst>
                                          <p:attrName>style.visibility</p:attrName>
                                        </p:attrNameLst>
                                      </p:cBhvr>
                                      <p:to>
                                        <p:strVal val="visible"/>
                                      </p:to>
                                    </p:set>
                                    <p:anim calcmode="lin" valueType="num">
                                      <p:cBhvr additive="base">
                                        <p:cTn id="24" dur="500" fill="hold"/>
                                        <p:tgtEl>
                                          <p:spTgt spid="54290"/>
                                        </p:tgtEl>
                                        <p:attrNameLst>
                                          <p:attrName>ppt_x</p:attrName>
                                        </p:attrNameLst>
                                      </p:cBhvr>
                                      <p:tavLst>
                                        <p:tav tm="0">
                                          <p:val>
                                            <p:strVal val="#ppt_x"/>
                                          </p:val>
                                        </p:tav>
                                        <p:tav tm="100000">
                                          <p:val>
                                            <p:strVal val="#ppt_x"/>
                                          </p:val>
                                        </p:tav>
                                      </p:tavLst>
                                    </p:anim>
                                    <p:anim calcmode="lin" valueType="num">
                                      <p:cBhvr additive="base">
                                        <p:cTn id="25" dur="500" fill="hold"/>
                                        <p:tgtEl>
                                          <p:spTgt spid="54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20"/>
          <p:cNvPicPr>
            <a:picLocks noChangeAspect="1" noChangeArrowheads="1"/>
          </p:cNvPicPr>
          <p:nvPr/>
        </p:nvPicPr>
        <p:blipFill>
          <a:blip r:embed="rId2" cstate="screen"/>
          <a:srcRect/>
          <a:stretch>
            <a:fillRect/>
          </a:stretch>
        </p:blipFill>
        <p:spPr bwMode="auto">
          <a:xfrm>
            <a:off x="0" y="0"/>
            <a:ext cx="9180513" cy="6858000"/>
          </a:xfrm>
          <a:prstGeom prst="rect">
            <a:avLst/>
          </a:prstGeom>
          <a:noFill/>
        </p:spPr>
      </p:pic>
      <p:pic>
        <p:nvPicPr>
          <p:cNvPr id="19477" name="Picture 21" descr="52"/>
          <p:cNvPicPr>
            <a:picLocks noChangeAspect="1" noChangeArrowheads="1"/>
          </p:cNvPicPr>
          <p:nvPr/>
        </p:nvPicPr>
        <p:blipFill>
          <a:blip r:embed="rId3" cstate="screen"/>
          <a:srcRect/>
          <a:stretch>
            <a:fillRect/>
          </a:stretch>
        </p:blipFill>
        <p:spPr bwMode="auto">
          <a:xfrm>
            <a:off x="4643438" y="1484313"/>
            <a:ext cx="2343150" cy="4062412"/>
          </a:xfrm>
          <a:prstGeom prst="rect">
            <a:avLst/>
          </a:prstGeom>
          <a:noFill/>
        </p:spPr>
      </p:pic>
      <p:pic>
        <p:nvPicPr>
          <p:cNvPr id="19461" name="Picture 5" descr="56"/>
          <p:cNvPicPr>
            <a:picLocks noChangeAspect="1" noChangeArrowheads="1"/>
          </p:cNvPicPr>
          <p:nvPr/>
        </p:nvPicPr>
        <p:blipFill>
          <a:blip r:embed="rId4" cstate="screen"/>
          <a:srcRect/>
          <a:stretch>
            <a:fillRect/>
          </a:stretch>
        </p:blipFill>
        <p:spPr bwMode="auto">
          <a:xfrm>
            <a:off x="3924300" y="404813"/>
            <a:ext cx="1281113" cy="404812"/>
          </a:xfrm>
          <a:prstGeom prst="rect">
            <a:avLst/>
          </a:prstGeom>
          <a:noFill/>
        </p:spPr>
      </p:pic>
      <p:pic>
        <p:nvPicPr>
          <p:cNvPr id="19462" name="Picture 6" descr="55"/>
          <p:cNvPicPr>
            <a:picLocks noChangeAspect="1" noChangeArrowheads="1"/>
          </p:cNvPicPr>
          <p:nvPr/>
        </p:nvPicPr>
        <p:blipFill>
          <a:blip r:embed="rId5" cstate="screen"/>
          <a:srcRect/>
          <a:stretch>
            <a:fillRect/>
          </a:stretch>
        </p:blipFill>
        <p:spPr bwMode="auto">
          <a:xfrm>
            <a:off x="468313" y="404813"/>
            <a:ext cx="2584450" cy="385762"/>
          </a:xfrm>
          <a:prstGeom prst="rect">
            <a:avLst/>
          </a:prstGeom>
          <a:noFill/>
        </p:spPr>
      </p:pic>
      <p:cxnSp>
        <p:nvCxnSpPr>
          <p:cNvPr id="6" name="直線接點 5"/>
          <p:cNvCxnSpPr/>
          <p:nvPr/>
        </p:nvCxnSpPr>
        <p:spPr>
          <a:xfrm flipH="1">
            <a:off x="4635500" y="5527675"/>
            <a:ext cx="16922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文字方塊 11"/>
          <p:cNvSpPr txBox="1">
            <a:spLocks noChangeArrowheads="1"/>
          </p:cNvSpPr>
          <p:nvPr/>
        </p:nvSpPr>
        <p:spPr bwMode="auto">
          <a:xfrm>
            <a:off x="173038" y="1177925"/>
            <a:ext cx="4254500" cy="457200"/>
          </a:xfrm>
          <a:prstGeom prst="rect">
            <a:avLst/>
          </a:prstGeom>
          <a:noFill/>
          <a:ln w="9525">
            <a:noFill/>
            <a:miter lim="800000"/>
            <a:headEnd/>
            <a:tailEnd/>
          </a:ln>
        </p:spPr>
        <p:txBody>
          <a:bodyPr>
            <a:spAutoFit/>
          </a:bodyPr>
          <a:lstStyle/>
          <a:p>
            <a:r>
              <a:rPr kumimoji="0" lang="en-US" altLang="zh-TW" sz="2400">
                <a:solidFill>
                  <a:srgbClr val="808080"/>
                </a:solidFill>
                <a:latin typeface="Times New Roman" pitchFamily="18" charset="0"/>
                <a:ea typeface="標楷體" pitchFamily="65" charset="-120"/>
                <a:cs typeface="Times New Roman" pitchFamily="18" charset="0"/>
              </a:rPr>
              <a:t>1.  </a:t>
            </a:r>
            <a:r>
              <a:rPr kumimoji="0" lang="zh-TW" altLang="en-US" sz="2400">
                <a:solidFill>
                  <a:srgbClr val="808080"/>
                </a:solidFill>
                <a:latin typeface="Times New Roman" pitchFamily="18" charset="0"/>
                <a:ea typeface="標楷體" pitchFamily="65" charset="-120"/>
                <a:cs typeface="Times New Roman" pitchFamily="18" charset="0"/>
              </a:rPr>
              <a:t>拿出直角三角形的三角板。</a:t>
            </a:r>
          </a:p>
        </p:txBody>
      </p:sp>
      <p:sp>
        <p:nvSpPr>
          <p:cNvPr id="13" name="文字方塊 12"/>
          <p:cNvSpPr txBox="1">
            <a:spLocks noChangeArrowheads="1"/>
          </p:cNvSpPr>
          <p:nvPr/>
        </p:nvSpPr>
        <p:spPr bwMode="auto">
          <a:xfrm>
            <a:off x="173038" y="2276475"/>
            <a:ext cx="2633662" cy="457200"/>
          </a:xfrm>
          <a:prstGeom prst="rect">
            <a:avLst/>
          </a:prstGeom>
          <a:noFill/>
          <a:ln w="9525">
            <a:noFill/>
            <a:miter lim="800000"/>
            <a:headEnd/>
            <a:tailEnd/>
          </a:ln>
        </p:spPr>
        <p:txBody>
          <a:bodyPr>
            <a:spAutoFit/>
          </a:bodyPr>
          <a:lstStyle/>
          <a:p>
            <a:r>
              <a:rPr kumimoji="0" lang="en-US" altLang="zh-TW" sz="2400">
                <a:solidFill>
                  <a:srgbClr val="808080"/>
                </a:solidFill>
                <a:latin typeface="Times New Roman" pitchFamily="18" charset="0"/>
                <a:ea typeface="標楷體" pitchFamily="65" charset="-120"/>
                <a:cs typeface="Times New Roman" pitchFamily="18" charset="0"/>
              </a:rPr>
              <a:t>2.  </a:t>
            </a:r>
            <a:r>
              <a:rPr kumimoji="0" lang="zh-TW" altLang="en-US" sz="2400">
                <a:solidFill>
                  <a:srgbClr val="808080"/>
                </a:solidFill>
                <a:latin typeface="Times New Roman" pitchFamily="18" charset="0"/>
                <a:ea typeface="標楷體" pitchFamily="65" charset="-120"/>
                <a:cs typeface="Times New Roman" pitchFamily="18" charset="0"/>
              </a:rPr>
              <a:t>找出直角。</a:t>
            </a:r>
          </a:p>
        </p:txBody>
      </p:sp>
      <p:sp>
        <p:nvSpPr>
          <p:cNvPr id="14" name="文字方塊 13"/>
          <p:cNvSpPr txBox="1">
            <a:spLocks noChangeArrowheads="1"/>
          </p:cNvSpPr>
          <p:nvPr/>
        </p:nvSpPr>
        <p:spPr bwMode="auto">
          <a:xfrm>
            <a:off x="173038" y="3422650"/>
            <a:ext cx="2633662" cy="457200"/>
          </a:xfrm>
          <a:prstGeom prst="rect">
            <a:avLst/>
          </a:prstGeom>
          <a:noFill/>
          <a:ln w="9525">
            <a:noFill/>
            <a:miter lim="800000"/>
            <a:headEnd/>
            <a:tailEnd/>
          </a:ln>
        </p:spPr>
        <p:txBody>
          <a:bodyPr>
            <a:spAutoFit/>
          </a:bodyPr>
          <a:lstStyle/>
          <a:p>
            <a:r>
              <a:rPr kumimoji="0" lang="en-US" altLang="zh-TW" sz="2400">
                <a:solidFill>
                  <a:srgbClr val="808080"/>
                </a:solidFill>
                <a:latin typeface="Times New Roman" pitchFamily="18" charset="0"/>
                <a:ea typeface="標楷體" pitchFamily="65" charset="-120"/>
                <a:cs typeface="Times New Roman" pitchFamily="18" charset="0"/>
              </a:rPr>
              <a:t>3.  </a:t>
            </a:r>
            <a:r>
              <a:rPr kumimoji="0" lang="zh-TW" altLang="en-US" sz="2400">
                <a:solidFill>
                  <a:srgbClr val="808080"/>
                </a:solidFill>
                <a:latin typeface="Times New Roman" pitchFamily="18" charset="0"/>
                <a:ea typeface="標楷體" pitchFamily="65" charset="-120"/>
                <a:cs typeface="Times New Roman" pitchFamily="18" charset="0"/>
              </a:rPr>
              <a:t>將直角描下。</a:t>
            </a:r>
          </a:p>
        </p:txBody>
      </p:sp>
      <p:pic>
        <p:nvPicPr>
          <p:cNvPr id="16" name="內容版面配置區 3"/>
          <p:cNvPicPr>
            <a:picLocks noGrp="1" noChangeAspect="1"/>
          </p:cNvPicPr>
          <p:nvPr>
            <p:ph idx="4294967295"/>
          </p:nvPr>
        </p:nvPicPr>
        <p:blipFill rotWithShape="1">
          <a:blip r:embed="rId6" cstate="screen">
            <a:duotone>
              <a:schemeClr val="accent3">
                <a:shade val="45000"/>
                <a:satMod val="135000"/>
              </a:schemeClr>
              <a:prstClr val="white"/>
            </a:duotone>
            <a:extLst>
              <a:ext uri="{28A0092B-C50C-407E-A947-70E740481C1C}">
                <a14:useLocalDpi xmlns:a14="http://schemas.microsoft.com/office/drawing/2010/main" xmlns="" val="0"/>
              </a:ext>
            </a:extLst>
          </a:blip>
          <a:srcRect/>
          <a:stretch/>
        </p:blipFill>
        <p:spPr>
          <a:xfrm flipH="1">
            <a:off x="3214712" y="5131481"/>
            <a:ext cx="946960" cy="784275"/>
          </a:xfrm>
        </p:spPr>
      </p:pic>
      <p:sp>
        <p:nvSpPr>
          <p:cNvPr id="17" name="文字方塊 16"/>
          <p:cNvSpPr txBox="1">
            <a:spLocks noChangeArrowheads="1"/>
          </p:cNvSpPr>
          <p:nvPr/>
        </p:nvSpPr>
        <p:spPr bwMode="auto">
          <a:xfrm>
            <a:off x="179388" y="4551363"/>
            <a:ext cx="3024187" cy="457200"/>
          </a:xfrm>
          <a:prstGeom prst="rect">
            <a:avLst/>
          </a:prstGeom>
          <a:noFill/>
          <a:ln w="9525">
            <a:noFill/>
            <a:miter lim="800000"/>
            <a:headEnd/>
            <a:tailEnd/>
          </a:ln>
        </p:spPr>
        <p:txBody>
          <a:bodyPr>
            <a:spAutoFit/>
          </a:bodyPr>
          <a:lstStyle/>
          <a:p>
            <a:r>
              <a:rPr kumimoji="0" lang="en-US" altLang="zh-TW" sz="2400">
                <a:solidFill>
                  <a:srgbClr val="808080"/>
                </a:solidFill>
                <a:latin typeface="Times New Roman" pitchFamily="18" charset="0"/>
                <a:ea typeface="標楷體" pitchFamily="65" charset="-120"/>
                <a:cs typeface="Times New Roman" pitchFamily="18" charset="0"/>
              </a:rPr>
              <a:t>4.  </a:t>
            </a:r>
            <a:r>
              <a:rPr kumimoji="0" lang="zh-TW" altLang="en-US" sz="2400">
                <a:solidFill>
                  <a:srgbClr val="808080"/>
                </a:solidFill>
                <a:latin typeface="Times New Roman" pitchFamily="18" charset="0"/>
                <a:ea typeface="標楷體" pitchFamily="65" charset="-120"/>
                <a:cs typeface="Times New Roman" pitchFamily="18" charset="0"/>
              </a:rPr>
              <a:t>畫上直角記號。</a:t>
            </a:r>
          </a:p>
        </p:txBody>
      </p:sp>
      <p:pic>
        <p:nvPicPr>
          <p:cNvPr id="18" name="圖片 17"/>
          <p:cNvPicPr>
            <a:picLocks noChangeAspect="1"/>
          </p:cNvPicPr>
          <p:nvPr/>
        </p:nvPicPr>
        <p:blipFill>
          <a:blip r:embed="rId7" cstate="screen"/>
          <a:srcRect r="-2262"/>
          <a:stretch>
            <a:fillRect/>
          </a:stretch>
        </p:blipFill>
        <p:spPr bwMode="auto">
          <a:xfrm rot="3930538" flipH="1">
            <a:off x="4040188" y="2593975"/>
            <a:ext cx="1571625" cy="1082675"/>
          </a:xfrm>
          <a:prstGeom prst="rect">
            <a:avLst/>
          </a:prstGeom>
          <a:noFill/>
          <a:ln w="9525">
            <a:noFill/>
            <a:miter lim="800000"/>
            <a:headEnd/>
            <a:tailEnd/>
          </a:ln>
        </p:spPr>
      </p:pic>
      <p:cxnSp>
        <p:nvCxnSpPr>
          <p:cNvPr id="4" name="直線接點 3"/>
          <p:cNvCxnSpPr/>
          <p:nvPr/>
        </p:nvCxnSpPr>
        <p:spPr>
          <a:xfrm>
            <a:off x="4643438" y="3884613"/>
            <a:ext cx="0" cy="1638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圖片 21"/>
          <p:cNvPicPr>
            <a:picLocks noChangeAspect="1"/>
          </p:cNvPicPr>
          <p:nvPr/>
        </p:nvPicPr>
        <p:blipFill>
          <a:blip r:embed="rId7" cstate="screen"/>
          <a:srcRect r="-2262"/>
          <a:stretch>
            <a:fillRect/>
          </a:stretch>
        </p:blipFill>
        <p:spPr bwMode="auto">
          <a:xfrm rot="5857310" flipH="1">
            <a:off x="4489450" y="4408488"/>
            <a:ext cx="1571625" cy="1082675"/>
          </a:xfrm>
          <a:prstGeom prst="rect">
            <a:avLst/>
          </a:prstGeom>
          <a:noFill/>
          <a:ln w="9525">
            <a:noFill/>
            <a:miter lim="800000"/>
            <a:headEnd/>
            <a:tailEnd/>
          </a:ln>
        </p:spPr>
      </p:pic>
      <p:pic>
        <p:nvPicPr>
          <p:cNvPr id="25" name="圖片 24"/>
          <p:cNvPicPr>
            <a:picLocks noChangeAspect="1"/>
          </p:cNvPicPr>
          <p:nvPr/>
        </p:nvPicPr>
        <p:blipFill>
          <a:blip r:embed="rId7" cstate="screen"/>
          <a:srcRect r="-2262"/>
          <a:stretch>
            <a:fillRect/>
          </a:stretch>
        </p:blipFill>
        <p:spPr bwMode="auto">
          <a:xfrm rot="5857310" flipH="1">
            <a:off x="4802188" y="4135438"/>
            <a:ext cx="1571625" cy="1082675"/>
          </a:xfrm>
          <a:prstGeom prst="rect">
            <a:avLst/>
          </a:prstGeom>
          <a:noFill/>
          <a:ln w="9525">
            <a:noFill/>
            <a:miter lim="800000"/>
            <a:headEnd/>
            <a:tailEnd/>
          </a:ln>
        </p:spPr>
      </p:pic>
      <p:cxnSp>
        <p:nvCxnSpPr>
          <p:cNvPr id="27" name="直線接點 26"/>
          <p:cNvCxnSpPr/>
          <p:nvPr/>
        </p:nvCxnSpPr>
        <p:spPr>
          <a:xfrm>
            <a:off x="4643438" y="5229225"/>
            <a:ext cx="2889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4932363" y="5229225"/>
            <a:ext cx="0" cy="300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1" name="圖片 30"/>
          <p:cNvPicPr>
            <a:picLocks noChangeAspect="1"/>
          </p:cNvPicPr>
          <p:nvPr/>
        </p:nvPicPr>
        <p:blipFill>
          <a:blip r:embed="rId8" cstate="screen"/>
          <a:srcRect r="-2262"/>
          <a:stretch>
            <a:fillRect/>
          </a:stretch>
        </p:blipFill>
        <p:spPr bwMode="auto">
          <a:xfrm rot="5857310" flipH="1">
            <a:off x="4945856" y="4269582"/>
            <a:ext cx="1571625" cy="1081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477"/>
                                        </p:tgtEl>
                                        <p:attrNameLst>
                                          <p:attrName>style.visibility</p:attrName>
                                        </p:attrNameLst>
                                      </p:cBhvr>
                                      <p:to>
                                        <p:strVal val="visible"/>
                                      </p:to>
                                    </p:set>
                                    <p:animEffect transition="in" filter="fade">
                                      <p:cBhvr>
                                        <p:cTn id="11" dur="500"/>
                                        <p:tgtEl>
                                          <p:spTgt spid="1947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0-#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42" presetClass="path" presetSubtype="0" accel="50000" decel="50000" fill="hold" nodeType="withEffect">
                                  <p:stCondLst>
                                    <p:cond delay="0"/>
                                  </p:stCondLst>
                                  <p:childTnLst>
                                    <p:animMotion origin="layout" path="M -2.77778E-6 -2.62549E-6 L 0.00052 0.23086 " pathEditMode="relative" rAng="0" ptsTypes="AA">
                                      <p:cBhvr>
                                        <p:cTn id="32" dur="2000" fill="hold"/>
                                        <p:tgtEl>
                                          <p:spTgt spid="18"/>
                                        </p:tgtEl>
                                        <p:attrNameLst>
                                          <p:attrName>ppt_x</p:attrName>
                                          <p:attrName>ppt_y</p:attrName>
                                        </p:attrNameLst>
                                      </p:cBhvr>
                                      <p:rCtr x="0" y="115"/>
                                    </p:animMotion>
                                  </p:childTnLst>
                                  <p:subTnLst>
                                    <p:set>
                                      <p:cBhvr override="childStyle">
                                        <p:cTn dur="1" fill="hold" display="0" masterRel="sameClick" afterEffect="1">
                                          <p:stCondLst>
                                            <p:cond evt="end" delay="0">
                                              <p:tn val="31"/>
                                            </p:cond>
                                          </p:stCondLst>
                                        </p:cTn>
                                        <p:tgtEl>
                                          <p:spTgt spid="18"/>
                                        </p:tgtEl>
                                        <p:attrNameLst>
                                          <p:attrName>style.visibility</p:attrName>
                                        </p:attrNameLst>
                                      </p:cBhvr>
                                      <p:to>
                                        <p:strVal val="hidden"/>
                                      </p:to>
                                    </p:set>
                                  </p:subTnLst>
                                </p:cTn>
                              </p:par>
                              <p:par>
                                <p:cTn id="33" presetID="22" presetClass="entr" presetSubtype="1"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2000"/>
                                        <p:tgtEl>
                                          <p:spTgt spid="4"/>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63" presetClass="path" presetSubtype="0" accel="50000" decel="50000" fill="hold" nodeType="withEffect">
                                  <p:stCondLst>
                                    <p:cond delay="0"/>
                                  </p:stCondLst>
                                  <p:childTnLst>
                                    <p:animMotion origin="layout" path="M -3.61111E-6 -1.48148E-6 L 0.17691 0.00579 " pathEditMode="relative" rAng="0" ptsTypes="AA">
                                      <p:cBhvr>
                                        <p:cTn id="41" dur="2000" fill="hold"/>
                                        <p:tgtEl>
                                          <p:spTgt spid="22"/>
                                        </p:tgtEl>
                                        <p:attrNameLst>
                                          <p:attrName>ppt_x</p:attrName>
                                          <p:attrName>ppt_y</p:attrName>
                                        </p:attrNameLst>
                                      </p:cBhvr>
                                      <p:rCtr x="88" y="3"/>
                                    </p:animMotion>
                                  </p:childTnLst>
                                  <p:subTnLst>
                                    <p:set>
                                      <p:cBhvr override="childStyle">
                                        <p:cTn dur="1" fill="hold" display="0" masterRel="sameClick" afterEffect="1">
                                          <p:stCondLst>
                                            <p:cond evt="end" delay="0">
                                              <p:tn val="40"/>
                                            </p:cond>
                                          </p:stCondLst>
                                        </p:cTn>
                                        <p:tgtEl>
                                          <p:spTgt spid="22"/>
                                        </p:tgtEl>
                                        <p:attrNameLst>
                                          <p:attrName>style.visibility</p:attrName>
                                        </p:attrNameLst>
                                      </p:cBhvr>
                                      <p:to>
                                        <p:strVal val="hidden"/>
                                      </p:to>
                                    </p:set>
                                  </p:subTnLst>
                                </p:cTn>
                              </p:par>
                              <p:par>
                                <p:cTn id="42" presetID="22" presetClass="entr" presetSubtype="8"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2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nodeType="clickEffect">
                                  <p:stCondLst>
                                    <p:cond delay="0"/>
                                  </p:stCondLst>
                                  <p:childTnLst>
                                    <p:animMotion origin="layout" path="M -0.00018 -0.00416 C 0.05937 -0.00694 0.11962 -0.00255 0.17916 -0.00833 " pathEditMode="relative" rAng="-242357" ptsTypes="fA">
                                      <p:cBhvr>
                                        <p:cTn id="48" dur="2000" fill="hold"/>
                                        <p:tgtEl>
                                          <p:spTgt spid="19477"/>
                                        </p:tgtEl>
                                        <p:attrNameLst>
                                          <p:attrName>ppt_x</p:attrName>
                                          <p:attrName>ppt_y</p:attrName>
                                        </p:attrNameLst>
                                      </p:cBhvr>
                                      <p:rCtr x="90" y="-2"/>
                                    </p:animMotion>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2500"/>
                            </p:stCondLst>
                            <p:childTnLst>
                              <p:par>
                                <p:cTn id="54" presetID="10" presetClass="entr" presetSubtype="0" fill="hold"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63" presetClass="path" presetSubtype="0" accel="50000" decel="50000" fill="hold" nodeType="withEffect">
                                  <p:stCondLst>
                                    <p:cond delay="0"/>
                                  </p:stCondLst>
                                  <p:childTnLst>
                                    <p:animMotion origin="layout" path="M -0.03941 0.00232 L 8.33333E-7 -3.38422E-6 " pathEditMode="relative" rAng="0" ptsTypes="AA">
                                      <p:cBhvr>
                                        <p:cTn id="58" dur="2000" fill="hold"/>
                                        <p:tgtEl>
                                          <p:spTgt spid="25"/>
                                        </p:tgtEl>
                                        <p:attrNameLst>
                                          <p:attrName>ppt_x</p:attrName>
                                          <p:attrName>ppt_y</p:attrName>
                                        </p:attrNameLst>
                                      </p:cBhvr>
                                      <p:rCtr x="20" y="-1"/>
                                    </p:animMotion>
                                  </p:childTnLst>
                                  <p:subTnLst>
                                    <p:set>
                                      <p:cBhvr override="childStyle">
                                        <p:cTn dur="1" fill="hold" display="0" masterRel="sameClick" afterEffect="1">
                                          <p:stCondLst>
                                            <p:cond evt="end" delay="0">
                                              <p:tn val="57"/>
                                            </p:cond>
                                          </p:stCondLst>
                                        </p:cTn>
                                        <p:tgtEl>
                                          <p:spTgt spid="25"/>
                                        </p:tgtEl>
                                        <p:attrNameLst>
                                          <p:attrName>style.visibility</p:attrName>
                                        </p:attrNameLst>
                                      </p:cBhvr>
                                      <p:to>
                                        <p:strVal val="hidden"/>
                                      </p:to>
                                    </p:set>
                                  </p:subTnLst>
                                </p:cTn>
                              </p:par>
                              <p:par>
                                <p:cTn id="59" presetID="22" presetClass="entr" presetSubtype="8"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left)">
                                      <p:cBhvr>
                                        <p:cTn id="61" dur="1000"/>
                                        <p:tgtEl>
                                          <p:spTgt spid="27"/>
                                        </p:tgtEl>
                                      </p:cBhvr>
                                    </p:animEffect>
                                  </p:childTnLst>
                                </p:cTn>
                              </p:par>
                            </p:childTnLst>
                          </p:cTn>
                        </p:par>
                        <p:par>
                          <p:cTn id="62" fill="hold">
                            <p:stCondLst>
                              <p:cond delay="4500"/>
                            </p:stCondLst>
                            <p:childTnLst>
                              <p:par>
                                <p:cTn id="63" presetID="10" presetClass="entr" presetSubtype="0" fill="hold"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par>
                                <p:cTn id="66" presetID="42" presetClass="path" presetSubtype="0" accel="50000" decel="50000" fill="hold" nodeType="withEffect">
                                  <p:stCondLst>
                                    <p:cond delay="0"/>
                                  </p:stCondLst>
                                  <p:childTnLst>
                                    <p:animMotion origin="layout" path="M -0.01666 -0.0222 L -0.0184 0.02568 " pathEditMode="relative" rAng="0" ptsTypes="AA">
                                      <p:cBhvr>
                                        <p:cTn id="67" dur="2000" fill="hold"/>
                                        <p:tgtEl>
                                          <p:spTgt spid="31"/>
                                        </p:tgtEl>
                                        <p:attrNameLst>
                                          <p:attrName>ppt_x</p:attrName>
                                          <p:attrName>ppt_y</p:attrName>
                                        </p:attrNameLst>
                                      </p:cBhvr>
                                      <p:rCtr x="-1" y="24"/>
                                    </p:animMotion>
                                  </p:childTnLst>
                                  <p:subTnLst>
                                    <p:set>
                                      <p:cBhvr override="childStyle">
                                        <p:cTn dur="1" fill="hold" display="0" masterRel="sameClick" afterEffect="1">
                                          <p:stCondLst>
                                            <p:cond evt="end" delay="0">
                                              <p:tn val="66"/>
                                            </p:cond>
                                          </p:stCondLst>
                                        </p:cTn>
                                        <p:tgtEl>
                                          <p:spTgt spid="31"/>
                                        </p:tgtEl>
                                        <p:attrNameLst>
                                          <p:attrName>style.visibility</p:attrName>
                                        </p:attrNameLst>
                                      </p:cBhvr>
                                      <p:to>
                                        <p:strVal val="hidden"/>
                                      </p:to>
                                    </p:set>
                                  </p:subTnLst>
                                </p:cTn>
                              </p:par>
                              <p:par>
                                <p:cTn id="68" presetID="22" presetClass="entr" presetSubtype="1"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up)">
                                      <p:cBhvr>
                                        <p:cTn id="70"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20"/>
          <p:cNvPicPr>
            <a:picLocks noChangeAspect="1" noChangeArrowheads="1"/>
          </p:cNvPicPr>
          <p:nvPr/>
        </p:nvPicPr>
        <p:blipFill>
          <a:blip r:embed="rId2" cstate="screen"/>
          <a:srcRect/>
          <a:stretch>
            <a:fillRect/>
          </a:stretch>
        </p:blipFill>
        <p:spPr bwMode="auto">
          <a:xfrm>
            <a:off x="0" y="0"/>
            <a:ext cx="9180513" cy="6858000"/>
          </a:xfrm>
          <a:prstGeom prst="rect">
            <a:avLst/>
          </a:prstGeom>
          <a:noFill/>
        </p:spPr>
      </p:pic>
      <p:pic>
        <p:nvPicPr>
          <p:cNvPr id="20533" name="Picture 53" descr="52"/>
          <p:cNvPicPr>
            <a:picLocks noChangeAspect="1" noChangeArrowheads="1"/>
          </p:cNvPicPr>
          <p:nvPr/>
        </p:nvPicPr>
        <p:blipFill>
          <a:blip r:embed="rId3" cstate="screen"/>
          <a:srcRect/>
          <a:stretch>
            <a:fillRect/>
          </a:stretch>
        </p:blipFill>
        <p:spPr bwMode="auto">
          <a:xfrm>
            <a:off x="4643438" y="1671638"/>
            <a:ext cx="2520950" cy="4062412"/>
          </a:xfrm>
          <a:prstGeom prst="rect">
            <a:avLst/>
          </a:prstGeom>
          <a:noFill/>
        </p:spPr>
      </p:pic>
      <p:pic>
        <p:nvPicPr>
          <p:cNvPr id="20486" name="Picture 6" descr="55"/>
          <p:cNvPicPr>
            <a:picLocks noChangeAspect="1" noChangeArrowheads="1"/>
          </p:cNvPicPr>
          <p:nvPr/>
        </p:nvPicPr>
        <p:blipFill>
          <a:blip r:embed="rId4" cstate="screen"/>
          <a:srcRect/>
          <a:stretch>
            <a:fillRect/>
          </a:stretch>
        </p:blipFill>
        <p:spPr bwMode="auto">
          <a:xfrm>
            <a:off x="323850" y="404813"/>
            <a:ext cx="2584450" cy="385762"/>
          </a:xfrm>
          <a:prstGeom prst="rect">
            <a:avLst/>
          </a:prstGeom>
          <a:noFill/>
        </p:spPr>
      </p:pic>
      <p:pic>
        <p:nvPicPr>
          <p:cNvPr id="20487" name="Picture 7" descr="57"/>
          <p:cNvPicPr>
            <a:picLocks noChangeAspect="1" noChangeArrowheads="1"/>
          </p:cNvPicPr>
          <p:nvPr/>
        </p:nvPicPr>
        <p:blipFill>
          <a:blip r:embed="rId5" cstate="screen"/>
          <a:srcRect/>
          <a:stretch>
            <a:fillRect/>
          </a:stretch>
        </p:blipFill>
        <p:spPr bwMode="auto">
          <a:xfrm>
            <a:off x="3563938" y="476250"/>
            <a:ext cx="2376487" cy="280988"/>
          </a:xfrm>
          <a:prstGeom prst="rect">
            <a:avLst/>
          </a:prstGeom>
          <a:noFill/>
        </p:spPr>
      </p:pic>
      <p:pic>
        <p:nvPicPr>
          <p:cNvPr id="20488" name="Picture 8" descr="58"/>
          <p:cNvPicPr>
            <a:picLocks noChangeAspect="1" noChangeArrowheads="1"/>
          </p:cNvPicPr>
          <p:nvPr/>
        </p:nvPicPr>
        <p:blipFill>
          <a:blip r:embed="rId6" cstate="screen"/>
          <a:srcRect/>
          <a:stretch>
            <a:fillRect/>
          </a:stretch>
        </p:blipFill>
        <p:spPr bwMode="auto">
          <a:xfrm>
            <a:off x="6627813" y="476250"/>
            <a:ext cx="1616075" cy="280988"/>
          </a:xfrm>
          <a:prstGeom prst="rect">
            <a:avLst/>
          </a:prstGeom>
          <a:noFill/>
        </p:spPr>
      </p:pic>
      <p:sp>
        <p:nvSpPr>
          <p:cNvPr id="10" name="文字方塊 9"/>
          <p:cNvSpPr txBox="1">
            <a:spLocks noChangeArrowheads="1"/>
          </p:cNvSpPr>
          <p:nvPr/>
        </p:nvSpPr>
        <p:spPr bwMode="auto">
          <a:xfrm>
            <a:off x="173038" y="1603375"/>
            <a:ext cx="4254500" cy="457200"/>
          </a:xfrm>
          <a:prstGeom prst="rect">
            <a:avLst/>
          </a:prstGeom>
          <a:noFill/>
          <a:ln w="9525">
            <a:noFill/>
            <a:miter lim="800000"/>
            <a:headEnd/>
            <a:tailEnd/>
          </a:ln>
        </p:spPr>
        <p:txBody>
          <a:bodyPr>
            <a:spAutoFit/>
          </a:bodyPr>
          <a:lstStyle/>
          <a:p>
            <a:r>
              <a:rPr kumimoji="0" lang="en-US" altLang="zh-TW" sz="2400">
                <a:solidFill>
                  <a:srgbClr val="808080"/>
                </a:solidFill>
                <a:latin typeface="Times New Roman" pitchFamily="18" charset="0"/>
                <a:ea typeface="標楷體" pitchFamily="65" charset="-120"/>
                <a:cs typeface="Times New Roman" pitchFamily="18" charset="0"/>
              </a:rPr>
              <a:t>1.  </a:t>
            </a:r>
            <a:r>
              <a:rPr kumimoji="0" lang="zh-TW" altLang="en-US" sz="2400">
                <a:solidFill>
                  <a:srgbClr val="808080"/>
                </a:solidFill>
                <a:latin typeface="Times New Roman" pitchFamily="18" charset="0"/>
                <a:ea typeface="標楷體" pitchFamily="65" charset="-120"/>
                <a:cs typeface="Times New Roman" pitchFamily="18" charset="0"/>
              </a:rPr>
              <a:t>拿出直角三角形的三角板。</a:t>
            </a:r>
          </a:p>
        </p:txBody>
      </p:sp>
      <p:sp>
        <p:nvSpPr>
          <p:cNvPr id="11" name="文字方塊 10"/>
          <p:cNvSpPr txBox="1">
            <a:spLocks noChangeArrowheads="1"/>
          </p:cNvSpPr>
          <p:nvPr/>
        </p:nvSpPr>
        <p:spPr bwMode="auto">
          <a:xfrm>
            <a:off x="173038" y="3259138"/>
            <a:ext cx="4111625" cy="457200"/>
          </a:xfrm>
          <a:prstGeom prst="rect">
            <a:avLst/>
          </a:prstGeom>
          <a:noFill/>
          <a:ln w="9525">
            <a:noFill/>
            <a:miter lim="800000"/>
            <a:headEnd/>
            <a:tailEnd/>
          </a:ln>
        </p:spPr>
        <p:txBody>
          <a:bodyPr>
            <a:spAutoFit/>
          </a:bodyPr>
          <a:lstStyle/>
          <a:p>
            <a:r>
              <a:rPr kumimoji="0" lang="en-US" altLang="zh-TW" sz="2400">
                <a:solidFill>
                  <a:srgbClr val="808080"/>
                </a:solidFill>
                <a:latin typeface="Times New Roman" pitchFamily="18" charset="0"/>
                <a:ea typeface="標楷體" pitchFamily="65" charset="-120"/>
                <a:cs typeface="Times New Roman" pitchFamily="18" charset="0"/>
              </a:rPr>
              <a:t>2.  </a:t>
            </a:r>
            <a:r>
              <a:rPr kumimoji="0" lang="zh-TW" altLang="en-US" sz="2400">
                <a:solidFill>
                  <a:srgbClr val="808080"/>
                </a:solidFill>
                <a:latin typeface="Times New Roman" pitchFamily="18" charset="0"/>
                <a:ea typeface="標楷體" pitchFamily="65" charset="-120"/>
                <a:cs typeface="Times New Roman" pitchFamily="18" charset="0"/>
              </a:rPr>
              <a:t>將直角三角形描下來。</a:t>
            </a:r>
          </a:p>
        </p:txBody>
      </p:sp>
      <p:sp>
        <p:nvSpPr>
          <p:cNvPr id="12" name="文字方塊 11"/>
          <p:cNvSpPr txBox="1">
            <a:spLocks noChangeArrowheads="1"/>
          </p:cNvSpPr>
          <p:nvPr/>
        </p:nvSpPr>
        <p:spPr bwMode="auto">
          <a:xfrm>
            <a:off x="250825" y="4916488"/>
            <a:ext cx="3241675" cy="457200"/>
          </a:xfrm>
          <a:prstGeom prst="rect">
            <a:avLst/>
          </a:prstGeom>
          <a:noFill/>
          <a:ln w="9525">
            <a:noFill/>
            <a:miter lim="800000"/>
            <a:headEnd/>
            <a:tailEnd/>
          </a:ln>
        </p:spPr>
        <p:txBody>
          <a:bodyPr>
            <a:spAutoFit/>
          </a:bodyPr>
          <a:lstStyle/>
          <a:p>
            <a:r>
              <a:rPr kumimoji="0" lang="en-US" altLang="zh-TW" sz="2400">
                <a:solidFill>
                  <a:srgbClr val="808080"/>
                </a:solidFill>
                <a:latin typeface="Times New Roman" pitchFamily="18" charset="0"/>
                <a:ea typeface="標楷體" pitchFamily="65" charset="-120"/>
                <a:cs typeface="Times New Roman" pitchFamily="18" charset="0"/>
              </a:rPr>
              <a:t>3.  </a:t>
            </a:r>
            <a:r>
              <a:rPr kumimoji="0" lang="zh-TW" altLang="en-US" sz="2400">
                <a:solidFill>
                  <a:srgbClr val="808080"/>
                </a:solidFill>
                <a:latin typeface="Times New Roman" pitchFamily="18" charset="0"/>
                <a:ea typeface="標楷體" pitchFamily="65" charset="-120"/>
                <a:cs typeface="Times New Roman" pitchFamily="18" charset="0"/>
              </a:rPr>
              <a:t>畫上直角記號。</a:t>
            </a:r>
          </a:p>
        </p:txBody>
      </p:sp>
      <p:cxnSp>
        <p:nvCxnSpPr>
          <p:cNvPr id="14" name="直線接點 13"/>
          <p:cNvCxnSpPr/>
          <p:nvPr/>
        </p:nvCxnSpPr>
        <p:spPr>
          <a:xfrm flipH="1">
            <a:off x="4635500" y="5741988"/>
            <a:ext cx="26003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圖片 14"/>
          <p:cNvPicPr>
            <a:picLocks noChangeAspect="1"/>
          </p:cNvPicPr>
          <p:nvPr/>
        </p:nvPicPr>
        <p:blipFill>
          <a:blip r:embed="rId7" cstate="screen"/>
          <a:srcRect r="-2262"/>
          <a:stretch>
            <a:fillRect/>
          </a:stretch>
        </p:blipFill>
        <p:spPr bwMode="auto">
          <a:xfrm rot="3930538" flipH="1">
            <a:off x="4119563" y="801688"/>
            <a:ext cx="1571625" cy="1082675"/>
          </a:xfrm>
          <a:prstGeom prst="rect">
            <a:avLst/>
          </a:prstGeom>
          <a:noFill/>
          <a:ln w="9525">
            <a:noFill/>
            <a:miter lim="800000"/>
            <a:headEnd/>
            <a:tailEnd/>
          </a:ln>
        </p:spPr>
      </p:pic>
      <p:cxnSp>
        <p:nvCxnSpPr>
          <p:cNvPr id="16" name="直線接點 15"/>
          <p:cNvCxnSpPr/>
          <p:nvPr/>
        </p:nvCxnSpPr>
        <p:spPr>
          <a:xfrm flipH="1">
            <a:off x="4643438" y="1700213"/>
            <a:ext cx="11112" cy="4030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圖片 16"/>
          <p:cNvPicPr>
            <a:picLocks noChangeAspect="1"/>
          </p:cNvPicPr>
          <p:nvPr/>
        </p:nvPicPr>
        <p:blipFill>
          <a:blip r:embed="rId7" cstate="screen"/>
          <a:srcRect r="-2262"/>
          <a:stretch>
            <a:fillRect/>
          </a:stretch>
        </p:blipFill>
        <p:spPr bwMode="auto">
          <a:xfrm rot="5857310" flipH="1">
            <a:off x="4489450" y="4622800"/>
            <a:ext cx="1571625" cy="1082675"/>
          </a:xfrm>
          <a:prstGeom prst="rect">
            <a:avLst/>
          </a:prstGeom>
          <a:noFill/>
          <a:ln w="9525">
            <a:noFill/>
            <a:miter lim="800000"/>
            <a:headEnd/>
            <a:tailEnd/>
          </a:ln>
        </p:spPr>
      </p:pic>
      <p:cxnSp>
        <p:nvCxnSpPr>
          <p:cNvPr id="18" name="直線接點 17"/>
          <p:cNvCxnSpPr/>
          <p:nvPr/>
        </p:nvCxnSpPr>
        <p:spPr>
          <a:xfrm>
            <a:off x="4654550" y="5426075"/>
            <a:ext cx="2889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4943475" y="5437188"/>
            <a:ext cx="0" cy="3000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圖片 19"/>
          <p:cNvPicPr>
            <a:picLocks noChangeAspect="1"/>
          </p:cNvPicPr>
          <p:nvPr/>
        </p:nvPicPr>
        <p:blipFill>
          <a:blip r:embed="rId8" cstate="screen"/>
          <a:srcRect r="-2262"/>
          <a:stretch>
            <a:fillRect/>
          </a:stretch>
        </p:blipFill>
        <p:spPr bwMode="auto">
          <a:xfrm rot="5857310" flipH="1">
            <a:off x="4945856" y="4483894"/>
            <a:ext cx="1571625" cy="1081088"/>
          </a:xfrm>
          <a:prstGeom prst="rect">
            <a:avLst/>
          </a:prstGeom>
          <a:noFill/>
          <a:ln w="9525">
            <a:noFill/>
            <a:miter lim="800000"/>
            <a:headEnd/>
            <a:tailEnd/>
          </a:ln>
        </p:spPr>
      </p:pic>
      <p:cxnSp>
        <p:nvCxnSpPr>
          <p:cNvPr id="22" name="直線接點 21"/>
          <p:cNvCxnSpPr/>
          <p:nvPr/>
        </p:nvCxnSpPr>
        <p:spPr>
          <a:xfrm flipH="1" flipV="1">
            <a:off x="4654550" y="1698625"/>
            <a:ext cx="2581275" cy="40433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1" name="圖片 30"/>
          <p:cNvPicPr>
            <a:picLocks noChangeAspect="1"/>
          </p:cNvPicPr>
          <p:nvPr/>
        </p:nvPicPr>
        <p:blipFill>
          <a:blip r:embed="rId7" cstate="screen"/>
          <a:srcRect r="-2262"/>
          <a:stretch>
            <a:fillRect/>
          </a:stretch>
        </p:blipFill>
        <p:spPr bwMode="auto">
          <a:xfrm rot="5857310" flipH="1">
            <a:off x="4802188" y="4349750"/>
            <a:ext cx="1571625" cy="1082675"/>
          </a:xfrm>
          <a:prstGeom prst="rect">
            <a:avLst/>
          </a:prstGeom>
          <a:noFill/>
          <a:ln w="9525">
            <a:noFill/>
            <a:miter lim="800000"/>
            <a:headEnd/>
            <a:tailEnd/>
          </a:ln>
        </p:spPr>
      </p:pic>
      <p:pic>
        <p:nvPicPr>
          <p:cNvPr id="27" name="圖片 26"/>
          <p:cNvPicPr>
            <a:picLocks noChangeAspect="1"/>
          </p:cNvPicPr>
          <p:nvPr/>
        </p:nvPicPr>
        <p:blipFill>
          <a:blip r:embed="rId7" cstate="screen"/>
          <a:srcRect r="-2262"/>
          <a:stretch>
            <a:fillRect/>
          </a:stretch>
        </p:blipFill>
        <p:spPr bwMode="auto">
          <a:xfrm rot="5857310" flipH="1">
            <a:off x="4510088" y="584200"/>
            <a:ext cx="1571625" cy="1082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33"/>
                                        </p:tgtEl>
                                        <p:attrNameLst>
                                          <p:attrName>style.visibility</p:attrName>
                                        </p:attrNameLst>
                                      </p:cBhvr>
                                      <p:to>
                                        <p:strVal val="visible"/>
                                      </p:to>
                                    </p:set>
                                    <p:animEffect transition="in" filter="fade">
                                      <p:cBhvr>
                                        <p:cTn id="11" dur="500"/>
                                        <p:tgtEl>
                                          <p:spTgt spid="2053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42" presetClass="path" presetSubtype="0" accel="50000" decel="50000" fill="hold" nodeType="withEffect">
                                  <p:stCondLst>
                                    <p:cond delay="0"/>
                                  </p:stCondLst>
                                  <p:childTnLst>
                                    <p:animMotion origin="layout" path="M -0.00504 0.031 L -0.00208 0.54453 " pathEditMode="relative" rAng="0" ptsTypes="AA">
                                      <p:cBhvr>
                                        <p:cTn id="21" dur="2000" fill="hold"/>
                                        <p:tgtEl>
                                          <p:spTgt spid="15"/>
                                        </p:tgtEl>
                                        <p:attrNameLst>
                                          <p:attrName>ppt_x</p:attrName>
                                          <p:attrName>ppt_y</p:attrName>
                                        </p:attrNameLst>
                                      </p:cBhvr>
                                      <p:rCtr x="1" y="257"/>
                                    </p:animMotion>
                                  </p:childTnLst>
                                  <p:subTnLst>
                                    <p:set>
                                      <p:cBhvr override="childStyle">
                                        <p:cTn dur="1" fill="hold" display="0" masterRel="sameClick" afterEffect="1">
                                          <p:stCondLst>
                                            <p:cond evt="end" delay="0">
                                              <p:tn val="20"/>
                                            </p:cond>
                                          </p:stCondLst>
                                        </p:cTn>
                                        <p:tgtEl>
                                          <p:spTgt spid="15"/>
                                        </p:tgtEl>
                                        <p:attrNameLst>
                                          <p:attrName>style.visibility</p:attrName>
                                        </p:attrNameLst>
                                      </p:cBhvr>
                                      <p:to>
                                        <p:strVal val="hidden"/>
                                      </p:to>
                                    </p:set>
                                  </p:subTnLst>
                                </p:cTn>
                              </p:par>
                              <p:par>
                                <p:cTn id="22" presetID="22" presetClass="entr" presetSubtype="1"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2000"/>
                                        <p:tgtEl>
                                          <p:spTgt spid="16"/>
                                        </p:tgtEl>
                                      </p:cBhvr>
                                    </p:animEffect>
                                  </p:childTnLst>
                                </p:cTn>
                              </p:par>
                            </p:childTnLst>
                          </p:cTn>
                        </p:par>
                        <p:par>
                          <p:cTn id="25" fill="hold">
                            <p:stCondLst>
                              <p:cond delay="3500"/>
                            </p:stCondLst>
                            <p:childTnLst>
                              <p:par>
                                <p:cTn id="26" presetID="10"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63" presetClass="path" presetSubtype="0" accel="50000" decel="50000" fill="hold" nodeType="withEffect">
                                  <p:stCondLst>
                                    <p:cond delay="0"/>
                                  </p:stCondLst>
                                  <p:childTnLst>
                                    <p:animMotion origin="layout" path="M 0.00781 1.61462E-6 L 0.26962 0.00393 " pathEditMode="relative" rAng="0" ptsTypes="AA">
                                      <p:cBhvr>
                                        <p:cTn id="30" dur="2000" fill="hold"/>
                                        <p:tgtEl>
                                          <p:spTgt spid="17"/>
                                        </p:tgtEl>
                                        <p:attrNameLst>
                                          <p:attrName>ppt_x</p:attrName>
                                          <p:attrName>ppt_y</p:attrName>
                                        </p:attrNameLst>
                                      </p:cBhvr>
                                      <p:rCtr x="131" y="2"/>
                                    </p:animMotion>
                                  </p:childTnLst>
                                  <p:subTnLst>
                                    <p:set>
                                      <p:cBhvr override="childStyle">
                                        <p:cTn dur="1" fill="hold" display="0" masterRel="sameClick" afterEffect="1">
                                          <p:stCondLst>
                                            <p:cond evt="end" delay="0">
                                              <p:tn val="29"/>
                                            </p:cond>
                                          </p:stCondLst>
                                        </p:cTn>
                                        <p:tgtEl>
                                          <p:spTgt spid="17"/>
                                        </p:tgtEl>
                                        <p:attrNameLst>
                                          <p:attrName>style.visibility</p:attrName>
                                        </p:attrNameLst>
                                      </p:cBhvr>
                                      <p:to>
                                        <p:strVal val="hidden"/>
                                      </p:to>
                                    </p:set>
                                  </p:subTnLst>
                                </p:cTn>
                              </p:par>
                              <p:par>
                                <p:cTn id="31" presetID="22" presetClass="entr" presetSubtype="8"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2000"/>
                                        <p:tgtEl>
                                          <p:spTgt spid="14"/>
                                        </p:tgtEl>
                                      </p:cBhvr>
                                    </p:animEffect>
                                  </p:childTnLst>
                                </p:cTn>
                              </p:par>
                            </p:childTnLst>
                          </p:cTn>
                        </p:par>
                        <p:par>
                          <p:cTn id="34" fill="hold">
                            <p:stCondLst>
                              <p:cond delay="5500"/>
                            </p:stCondLst>
                            <p:childTnLst>
                              <p:par>
                                <p:cTn id="35" presetID="10" presetClass="entr" presetSubtype="0"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42" presetClass="path" presetSubtype="0" accel="50000" decel="50000" fill="hold" nodeType="withEffect">
                                  <p:stCondLst>
                                    <p:cond delay="0"/>
                                  </p:stCondLst>
                                  <p:childTnLst>
                                    <p:animMotion origin="layout" path="M -0.00174 3.28476E-7 L 0.28785 0.62202 " pathEditMode="relative" rAng="0" ptsTypes="AA">
                                      <p:cBhvr>
                                        <p:cTn id="39" dur="2000" fill="hold"/>
                                        <p:tgtEl>
                                          <p:spTgt spid="27"/>
                                        </p:tgtEl>
                                        <p:attrNameLst>
                                          <p:attrName>ppt_x</p:attrName>
                                          <p:attrName>ppt_y</p:attrName>
                                        </p:attrNameLst>
                                      </p:cBhvr>
                                      <p:rCtr x="145" y="311"/>
                                    </p:animMotion>
                                  </p:childTnLst>
                                  <p:subTnLst>
                                    <p:set>
                                      <p:cBhvr override="childStyle">
                                        <p:cTn dur="1" fill="hold" display="0" masterRel="nextClick" afterEffect="1"/>
                                        <p:tgtEl>
                                          <p:spTgt spid="27"/>
                                        </p:tgtEl>
                                        <p:attrNameLst>
                                          <p:attrName>style.visibility</p:attrName>
                                        </p:attrNameLst>
                                      </p:cBhvr>
                                      <p:to>
                                        <p:strVal val="hidden"/>
                                      </p:to>
                                    </p:set>
                                  </p:subTnLst>
                                </p:cTn>
                              </p:par>
                              <p:par>
                                <p:cTn id="40" presetID="22" presetClass="entr" presetSubtype="8"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20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nodeType="clickEffect">
                                  <p:stCondLst>
                                    <p:cond delay="0"/>
                                  </p:stCondLst>
                                  <p:childTnLst>
                                    <p:animMotion origin="layout" path="M -0.00018 -0.00416 C 0.05937 -0.00694 0.11962 -0.00255 0.17916 -0.00833 " pathEditMode="relative" rAng="-242357" ptsTypes="fA">
                                      <p:cBhvr>
                                        <p:cTn id="46" dur="2000" fill="hold"/>
                                        <p:tgtEl>
                                          <p:spTgt spid="20533"/>
                                        </p:tgtEl>
                                        <p:attrNameLst>
                                          <p:attrName>ppt_x</p:attrName>
                                          <p:attrName>ppt_y</p:attrName>
                                        </p:attrNameLst>
                                      </p:cBhvr>
                                      <p:rCtr x="90" y="-2"/>
                                    </p:animMotion>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par>
                          <p:cTn id="51" fill="hold">
                            <p:stCondLst>
                              <p:cond delay="2500"/>
                            </p:stCondLst>
                            <p:childTnLst>
                              <p:par>
                                <p:cTn id="52" presetID="10" presetClass="entr" presetSubtype="0"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63" presetClass="path" presetSubtype="0" accel="50000" decel="50000" fill="hold" nodeType="withEffect">
                                  <p:stCondLst>
                                    <p:cond delay="0"/>
                                  </p:stCondLst>
                                  <p:childTnLst>
                                    <p:animMotion origin="layout" path="M -0.03941 0.00232 L 8.33333E-7 -3.38422E-6 " pathEditMode="relative" rAng="0" ptsTypes="AA">
                                      <p:cBhvr>
                                        <p:cTn id="56" dur="2000" fill="hold"/>
                                        <p:tgtEl>
                                          <p:spTgt spid="31"/>
                                        </p:tgtEl>
                                        <p:attrNameLst>
                                          <p:attrName>ppt_x</p:attrName>
                                          <p:attrName>ppt_y</p:attrName>
                                        </p:attrNameLst>
                                      </p:cBhvr>
                                      <p:rCtr x="20" y="-1"/>
                                    </p:animMotion>
                                  </p:childTnLst>
                                  <p:subTnLst>
                                    <p:set>
                                      <p:cBhvr override="childStyle">
                                        <p:cTn dur="1" fill="hold" display="0" masterRel="sameClick" afterEffect="1">
                                          <p:stCondLst>
                                            <p:cond evt="end" delay="0">
                                              <p:tn val="55"/>
                                            </p:cond>
                                          </p:stCondLst>
                                        </p:cTn>
                                        <p:tgtEl>
                                          <p:spTgt spid="31"/>
                                        </p:tgtEl>
                                        <p:attrNameLst>
                                          <p:attrName>style.visibility</p:attrName>
                                        </p:attrNameLst>
                                      </p:cBhvr>
                                      <p:to>
                                        <p:strVal val="hidden"/>
                                      </p:to>
                                    </p:set>
                                  </p:subTnLst>
                                </p:cTn>
                              </p:par>
                              <p:par>
                                <p:cTn id="57" presetID="22" presetClass="entr" presetSubtype="8"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1000"/>
                                        <p:tgtEl>
                                          <p:spTgt spid="18"/>
                                        </p:tgtEl>
                                      </p:cBhvr>
                                    </p:animEffect>
                                  </p:childTnLst>
                                </p:cTn>
                              </p:par>
                            </p:childTnLst>
                          </p:cTn>
                        </p:par>
                        <p:par>
                          <p:cTn id="60" fill="hold">
                            <p:stCondLst>
                              <p:cond delay="4500"/>
                            </p:stCondLst>
                            <p:childTnLst>
                              <p:par>
                                <p:cTn id="61" presetID="10"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42" presetClass="path" presetSubtype="0" accel="50000" decel="50000" fill="hold" nodeType="withEffect">
                                  <p:stCondLst>
                                    <p:cond delay="0"/>
                                  </p:stCondLst>
                                  <p:childTnLst>
                                    <p:animMotion origin="layout" path="M -0.01666 -0.0222 L -0.0184 0.02568 " pathEditMode="relative" rAng="0" ptsTypes="AA">
                                      <p:cBhvr>
                                        <p:cTn id="65" dur="2000" fill="hold"/>
                                        <p:tgtEl>
                                          <p:spTgt spid="20"/>
                                        </p:tgtEl>
                                        <p:attrNameLst>
                                          <p:attrName>ppt_x</p:attrName>
                                          <p:attrName>ppt_y</p:attrName>
                                        </p:attrNameLst>
                                      </p:cBhvr>
                                      <p:rCtr x="-1" y="24"/>
                                    </p:animMotion>
                                  </p:childTnLst>
                                  <p:subTnLst>
                                    <p:set>
                                      <p:cBhvr override="childStyle">
                                        <p:cTn dur="1" fill="hold" display="0" masterRel="sameClick" afterEffect="1">
                                          <p:stCondLst>
                                            <p:cond evt="end" delay="0">
                                              <p:tn val="64"/>
                                            </p:cond>
                                          </p:stCondLst>
                                        </p:cTn>
                                        <p:tgtEl>
                                          <p:spTgt spid="20"/>
                                        </p:tgtEl>
                                        <p:attrNameLst>
                                          <p:attrName>style.visibility</p:attrName>
                                        </p:attrNameLst>
                                      </p:cBhvr>
                                      <p:to>
                                        <p:strVal val="hidden"/>
                                      </p:to>
                                    </p:set>
                                  </p:subTnLst>
                                </p:cTn>
                              </p:par>
                              <p:par>
                                <p:cTn id="66" presetID="22" presetClass="entr" presetSubtype="1" fill="hold"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up)">
                                      <p:cBhvr>
                                        <p:cTn id="6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20"/>
          <p:cNvPicPr>
            <a:picLocks noChangeAspect="1" noChangeArrowheads="1"/>
          </p:cNvPicPr>
          <p:nvPr/>
        </p:nvPicPr>
        <p:blipFill>
          <a:blip r:embed="rId2" cstate="screen"/>
          <a:srcRect/>
          <a:stretch>
            <a:fillRect/>
          </a:stretch>
        </p:blipFill>
        <p:spPr bwMode="auto">
          <a:xfrm>
            <a:off x="0" y="0"/>
            <a:ext cx="9180513" cy="6858000"/>
          </a:xfrm>
          <a:prstGeom prst="rect">
            <a:avLst/>
          </a:prstGeom>
          <a:noFill/>
        </p:spPr>
      </p:pic>
      <p:pic>
        <p:nvPicPr>
          <p:cNvPr id="21511" name="Picture 7" descr="59"/>
          <p:cNvPicPr>
            <a:picLocks noChangeAspect="1" noChangeArrowheads="1"/>
          </p:cNvPicPr>
          <p:nvPr/>
        </p:nvPicPr>
        <p:blipFill>
          <a:blip r:embed="rId3" cstate="screen"/>
          <a:srcRect/>
          <a:stretch>
            <a:fillRect/>
          </a:stretch>
        </p:blipFill>
        <p:spPr bwMode="auto">
          <a:xfrm>
            <a:off x="593725" y="620713"/>
            <a:ext cx="2178050" cy="388937"/>
          </a:xfrm>
          <a:prstGeom prst="rect">
            <a:avLst/>
          </a:prstGeom>
          <a:noFill/>
        </p:spPr>
      </p:pic>
      <p:sp>
        <p:nvSpPr>
          <p:cNvPr id="10" name="直角三角形 9"/>
          <p:cNvSpPr/>
          <p:nvPr/>
        </p:nvSpPr>
        <p:spPr>
          <a:xfrm>
            <a:off x="4597400" y="3141663"/>
            <a:ext cx="2403475" cy="1868487"/>
          </a:xfrm>
          <a:prstGeom prst="rtTriangle">
            <a:avLst/>
          </a:prstGeom>
          <a:solidFill>
            <a:schemeClr val="accent5">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8" name="直角三角形 37"/>
          <p:cNvSpPr/>
          <p:nvPr/>
        </p:nvSpPr>
        <p:spPr>
          <a:xfrm>
            <a:off x="3805238" y="3422650"/>
            <a:ext cx="3181350" cy="1590675"/>
          </a:xfrm>
          <a:custGeom>
            <a:avLst/>
            <a:gdLst>
              <a:gd name="connsiteX0" fmla="*/ 0 w 2403176"/>
              <a:gd name="connsiteY0" fmla="*/ 1872208 h 1872208"/>
              <a:gd name="connsiteX1" fmla="*/ 0 w 2403176"/>
              <a:gd name="connsiteY1" fmla="*/ 0 h 1872208"/>
              <a:gd name="connsiteX2" fmla="*/ 2403176 w 2403176"/>
              <a:gd name="connsiteY2" fmla="*/ 1872208 h 1872208"/>
              <a:gd name="connsiteX3" fmla="*/ 0 w 2403176"/>
              <a:gd name="connsiteY3" fmla="*/ 1872208 h 1872208"/>
              <a:gd name="connsiteX0" fmla="*/ 778213 w 3181389"/>
              <a:gd name="connsiteY0" fmla="*/ 1590106 h 1590106"/>
              <a:gd name="connsiteX1" fmla="*/ 0 w 3181389"/>
              <a:gd name="connsiteY1" fmla="*/ 0 h 1590106"/>
              <a:gd name="connsiteX2" fmla="*/ 3181389 w 3181389"/>
              <a:gd name="connsiteY2" fmla="*/ 1590106 h 1590106"/>
              <a:gd name="connsiteX3" fmla="*/ 778213 w 3181389"/>
              <a:gd name="connsiteY3" fmla="*/ 1590106 h 1590106"/>
            </a:gdLst>
            <a:ahLst/>
            <a:cxnLst>
              <a:cxn ang="0">
                <a:pos x="connsiteX0" y="connsiteY0"/>
              </a:cxn>
              <a:cxn ang="0">
                <a:pos x="connsiteX1" y="connsiteY1"/>
              </a:cxn>
              <a:cxn ang="0">
                <a:pos x="connsiteX2" y="connsiteY2"/>
              </a:cxn>
              <a:cxn ang="0">
                <a:pos x="connsiteX3" y="connsiteY3"/>
              </a:cxn>
            </a:cxnLst>
            <a:rect l="l" t="t" r="r" b="b"/>
            <a:pathLst>
              <a:path w="3181389" h="1590106">
                <a:moveTo>
                  <a:pt x="778213" y="1590106"/>
                </a:moveTo>
                <a:lnTo>
                  <a:pt x="0" y="0"/>
                </a:lnTo>
                <a:lnTo>
                  <a:pt x="3181389" y="1590106"/>
                </a:lnTo>
                <a:lnTo>
                  <a:pt x="778213" y="1590106"/>
                </a:lnTo>
                <a:close/>
              </a:path>
            </a:pathLst>
          </a:custGeom>
          <a:solidFill>
            <a:schemeClr val="accent4">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 name="文字方塊 1"/>
          <p:cNvSpPr txBox="1">
            <a:spLocks noChangeArrowheads="1"/>
          </p:cNvSpPr>
          <p:nvPr/>
        </p:nvSpPr>
        <p:spPr bwMode="auto">
          <a:xfrm>
            <a:off x="1054100" y="1038225"/>
            <a:ext cx="7405688" cy="519113"/>
          </a:xfrm>
          <a:prstGeom prst="rect">
            <a:avLst/>
          </a:prstGeom>
          <a:noFill/>
          <a:ln w="9525">
            <a:noFill/>
            <a:miter lim="800000"/>
            <a:headEnd/>
            <a:tailEnd/>
          </a:ln>
        </p:spPr>
        <p:txBody>
          <a:bodyPr>
            <a:spAutoFit/>
          </a:bodyPr>
          <a:lstStyle/>
          <a:p>
            <a:r>
              <a:rPr kumimoji="0" lang="zh-TW" altLang="en-US" sz="2800">
                <a:solidFill>
                  <a:srgbClr val="808080"/>
                </a:solidFill>
                <a:latin typeface="Times New Roman" pitchFamily="18" charset="0"/>
                <a:ea typeface="標楷體" pitchFamily="65" charset="-120"/>
                <a:cs typeface="Times New Roman" pitchFamily="18" charset="0"/>
              </a:rPr>
              <a:t>鈍角三角形：有一個角</a:t>
            </a:r>
            <a:r>
              <a:rPr kumimoji="0" lang="zh-TW" altLang="en-US" sz="2800">
                <a:solidFill>
                  <a:srgbClr val="FF0000"/>
                </a:solidFill>
                <a:latin typeface="Times New Roman" pitchFamily="18" charset="0"/>
                <a:ea typeface="標楷體" pitchFamily="65" charset="-120"/>
                <a:cs typeface="Times New Roman" pitchFamily="18" charset="0"/>
              </a:rPr>
              <a:t>大於 </a:t>
            </a:r>
            <a:r>
              <a:rPr kumimoji="0" lang="en-US" altLang="zh-TW" sz="2800">
                <a:solidFill>
                  <a:srgbClr val="FF0000"/>
                </a:solidFill>
                <a:latin typeface="Times New Roman" pitchFamily="18" charset="0"/>
                <a:ea typeface="標楷體" pitchFamily="65" charset="-120"/>
                <a:cs typeface="Times New Roman" pitchFamily="18" charset="0"/>
              </a:rPr>
              <a:t>90 </a:t>
            </a:r>
            <a:r>
              <a:rPr kumimoji="0" lang="zh-TW" altLang="en-US" sz="2800">
                <a:solidFill>
                  <a:srgbClr val="FF0000"/>
                </a:solidFill>
                <a:latin typeface="Times New Roman" pitchFamily="18" charset="0"/>
                <a:ea typeface="標楷體" pitchFamily="65" charset="-120"/>
                <a:cs typeface="Times New Roman" pitchFamily="18" charset="0"/>
              </a:rPr>
              <a:t>度</a:t>
            </a:r>
            <a:r>
              <a:rPr kumimoji="0" lang="zh-TW" altLang="en-US" sz="2800">
                <a:solidFill>
                  <a:srgbClr val="808080"/>
                </a:solidFill>
                <a:latin typeface="Times New Roman" pitchFamily="18" charset="0"/>
                <a:ea typeface="標楷體" pitchFamily="65" charset="-120"/>
                <a:cs typeface="Times New Roman" pitchFamily="18" charset="0"/>
              </a:rPr>
              <a:t>的三角形。</a:t>
            </a:r>
          </a:p>
        </p:txBody>
      </p:sp>
      <p:cxnSp>
        <p:nvCxnSpPr>
          <p:cNvPr id="7" name="直線接點 6"/>
          <p:cNvCxnSpPr/>
          <p:nvPr/>
        </p:nvCxnSpPr>
        <p:spPr>
          <a:xfrm>
            <a:off x="2627313" y="5013325"/>
            <a:ext cx="43576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H="1">
            <a:off x="4581525" y="2636838"/>
            <a:ext cx="1588" cy="26066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4" name="文字方塊 83"/>
          <p:cNvSpPr txBox="1">
            <a:spLocks noChangeArrowheads="1"/>
          </p:cNvSpPr>
          <p:nvPr/>
        </p:nvSpPr>
        <p:spPr bwMode="auto">
          <a:xfrm>
            <a:off x="3567113" y="1892300"/>
            <a:ext cx="2444750" cy="457200"/>
          </a:xfrm>
          <a:prstGeom prst="rect">
            <a:avLst/>
          </a:prstGeom>
          <a:noFill/>
          <a:ln w="9525">
            <a:noFill/>
            <a:miter lim="800000"/>
            <a:headEnd/>
            <a:tailEnd/>
          </a:ln>
        </p:spPr>
        <p:txBody>
          <a:bodyPr>
            <a:spAutoFit/>
          </a:bodyPr>
          <a:lstStyle/>
          <a:p>
            <a:r>
              <a:rPr kumimoji="0" lang="zh-TW" altLang="en-US" sz="2400">
                <a:solidFill>
                  <a:srgbClr val="FFFFFF"/>
                </a:solidFill>
                <a:latin typeface="Times New Roman" pitchFamily="18" charset="0"/>
                <a:ea typeface="標楷體" pitchFamily="65" charset="-120"/>
                <a:cs typeface="Times New Roman" pitchFamily="18" charset="0"/>
              </a:rPr>
              <a:t>以</a:t>
            </a:r>
            <a:r>
              <a:rPr kumimoji="0" lang="en-US" altLang="zh-TW" sz="2400">
                <a:solidFill>
                  <a:srgbClr val="FFFFFF"/>
                </a:solidFill>
                <a:latin typeface="Times New Roman" pitchFamily="18" charset="0"/>
                <a:ea typeface="標楷體" pitchFamily="65" charset="-120"/>
                <a:cs typeface="Times New Roman" pitchFamily="18" charset="0"/>
              </a:rPr>
              <a:t>90</a:t>
            </a:r>
            <a:r>
              <a:rPr kumimoji="0" lang="zh-TW" altLang="en-US" sz="2400">
                <a:solidFill>
                  <a:srgbClr val="FFFFFF"/>
                </a:solidFill>
                <a:latin typeface="Times New Roman" pitchFamily="18" charset="0"/>
                <a:ea typeface="標楷體" pitchFamily="65" charset="-120"/>
                <a:cs typeface="Times New Roman" pitchFamily="18" charset="0"/>
              </a:rPr>
              <a:t>度為基準</a:t>
            </a:r>
          </a:p>
        </p:txBody>
      </p:sp>
      <p:sp>
        <p:nvSpPr>
          <p:cNvPr id="34" name="弧形 33"/>
          <p:cNvSpPr/>
          <p:nvPr/>
        </p:nvSpPr>
        <p:spPr>
          <a:xfrm rot="19605291">
            <a:off x="4132263" y="4379913"/>
            <a:ext cx="1195387" cy="1265237"/>
          </a:xfrm>
          <a:prstGeom prst="arc">
            <a:avLst>
              <a:gd name="adj1" fmla="val 15974386"/>
              <a:gd name="adj2" fmla="val 1949353"/>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8" name="文字方塊 7"/>
          <p:cNvSpPr txBox="1">
            <a:spLocks noChangeArrowheads="1"/>
          </p:cNvSpPr>
          <p:nvPr/>
        </p:nvSpPr>
        <p:spPr bwMode="auto">
          <a:xfrm>
            <a:off x="4949825" y="5013325"/>
            <a:ext cx="2501900" cy="457200"/>
          </a:xfrm>
          <a:prstGeom prst="rect">
            <a:avLst/>
          </a:prstGeom>
          <a:noFill/>
          <a:ln w="9525">
            <a:noFill/>
            <a:miter lim="800000"/>
            <a:headEnd/>
            <a:tailEnd/>
          </a:ln>
        </p:spPr>
        <p:txBody>
          <a:bodyPr>
            <a:spAutoFit/>
          </a:bodyPr>
          <a:lstStyle/>
          <a:p>
            <a:r>
              <a:rPr kumimoji="0" lang="en-US" altLang="zh-TW" sz="2400" b="1">
                <a:solidFill>
                  <a:srgbClr val="FF0000"/>
                </a:solidFill>
                <a:latin typeface="Times New Roman" pitchFamily="18" charset="0"/>
                <a:cs typeface="Times New Roman" pitchFamily="18" charset="0"/>
              </a:rPr>
              <a:t>90</a:t>
            </a:r>
            <a:r>
              <a:rPr kumimoji="0" lang="en-US" altLang="zh-TW" sz="2400" b="1">
                <a:solidFill>
                  <a:srgbClr val="FF0000"/>
                </a:solidFill>
                <a:latin typeface="Times New Roman" pitchFamily="18" charset="0"/>
                <a:ea typeface="標楷體" pitchFamily="65" charset="-120"/>
                <a:cs typeface="Times New Roman" pitchFamily="18" charset="0"/>
              </a:rPr>
              <a:t>°</a:t>
            </a:r>
            <a:r>
              <a:rPr kumimoji="0" lang="zh-TW" altLang="en-US">
                <a:solidFill>
                  <a:srgbClr val="B2B2B2"/>
                </a:solidFill>
                <a:latin typeface="Times New Roman" pitchFamily="18" charset="0"/>
                <a:ea typeface="標楷體" pitchFamily="65" charset="-120"/>
                <a:cs typeface="Times New Roman" pitchFamily="18" charset="0"/>
              </a:rPr>
              <a:t>時是直角三角形。</a:t>
            </a:r>
            <a:endParaRPr kumimoji="0" lang="zh-TW" altLang="en-US">
              <a:solidFill>
                <a:srgbClr val="B2B2B2"/>
              </a:solidFill>
              <a:latin typeface="Times New Roman" pitchFamily="18" charset="0"/>
              <a:cs typeface="Times New Roman" pitchFamily="18" charset="0"/>
            </a:endParaRPr>
          </a:p>
        </p:txBody>
      </p:sp>
      <p:sp>
        <p:nvSpPr>
          <p:cNvPr id="35" name="文字方塊 34"/>
          <p:cNvSpPr txBox="1">
            <a:spLocks noChangeArrowheads="1"/>
          </p:cNvSpPr>
          <p:nvPr/>
        </p:nvSpPr>
        <p:spPr bwMode="auto">
          <a:xfrm>
            <a:off x="1479550" y="5014913"/>
            <a:ext cx="3043238" cy="457200"/>
          </a:xfrm>
          <a:prstGeom prst="rect">
            <a:avLst/>
          </a:prstGeom>
          <a:noFill/>
          <a:ln w="9525">
            <a:noFill/>
            <a:miter lim="800000"/>
            <a:headEnd/>
            <a:tailEnd/>
          </a:ln>
        </p:spPr>
        <p:txBody>
          <a:bodyPr>
            <a:spAutoFit/>
          </a:bodyPr>
          <a:lstStyle/>
          <a:p>
            <a:r>
              <a:rPr kumimoji="0" lang="zh-TW" altLang="en-US" sz="2000">
                <a:solidFill>
                  <a:srgbClr val="B2B2B2"/>
                </a:solidFill>
                <a:latin typeface="Times New Roman" pitchFamily="18" charset="0"/>
                <a:ea typeface="標楷體" pitchFamily="65" charset="-120"/>
                <a:cs typeface="Times New Roman" pitchFamily="18" charset="0"/>
              </a:rPr>
              <a:t>超過</a:t>
            </a:r>
            <a:r>
              <a:rPr kumimoji="0" lang="zh-TW" altLang="en-US" sz="2000">
                <a:solidFill>
                  <a:srgbClr val="000099"/>
                </a:solidFill>
                <a:latin typeface="Times New Roman" pitchFamily="18" charset="0"/>
                <a:ea typeface="標楷體" pitchFamily="65" charset="-120"/>
                <a:cs typeface="Times New Roman" pitchFamily="18" charset="0"/>
              </a:rPr>
              <a:t> </a:t>
            </a:r>
            <a:r>
              <a:rPr kumimoji="0" lang="en-US" altLang="zh-TW" sz="2400" b="1">
                <a:solidFill>
                  <a:srgbClr val="FF0000"/>
                </a:solidFill>
                <a:latin typeface="Times New Roman" pitchFamily="18" charset="0"/>
                <a:ea typeface="標楷體" pitchFamily="65" charset="-120"/>
                <a:cs typeface="Times New Roman" pitchFamily="18" charset="0"/>
              </a:rPr>
              <a:t>90°</a:t>
            </a:r>
            <a:r>
              <a:rPr kumimoji="0" lang="zh-TW" altLang="en-US">
                <a:solidFill>
                  <a:srgbClr val="B2B2B2"/>
                </a:solidFill>
                <a:latin typeface="Times New Roman" pitchFamily="18" charset="0"/>
                <a:ea typeface="標楷體" pitchFamily="65" charset="-120"/>
                <a:cs typeface="Times New Roman" pitchFamily="18" charset="0"/>
              </a:rPr>
              <a:t>時是鈍角三角形。</a:t>
            </a:r>
          </a:p>
        </p:txBody>
      </p:sp>
      <p:cxnSp>
        <p:nvCxnSpPr>
          <p:cNvPr id="15" name="直線接點 14"/>
          <p:cNvCxnSpPr/>
          <p:nvPr/>
        </p:nvCxnSpPr>
        <p:spPr>
          <a:xfrm>
            <a:off x="4572000" y="4714875"/>
            <a:ext cx="2873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4852988" y="4714875"/>
            <a:ext cx="0" cy="300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500"/>
                                        <p:tgtEl>
                                          <p:spTgt spid="84"/>
                                        </p:tgtEl>
                                      </p:cBhvr>
                                    </p:animEffect>
                                  </p:childTnLst>
                                </p:cTn>
                              </p:par>
                            </p:childTnLst>
                          </p:cTn>
                        </p:par>
                        <p:par>
                          <p:cTn id="19" fill="hold">
                            <p:stCondLst>
                              <p:cond delay="1500"/>
                            </p:stCondLst>
                            <p:childTnLst>
                              <p:par>
                                <p:cTn id="20" presetID="8" presetClass="entr" presetSubtype="1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amond(in)">
                                      <p:cBhvr>
                                        <p:cTn id="22" dur="2000"/>
                                        <p:tgtEl>
                                          <p:spTgt spid="10"/>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1000"/>
                                        <p:tgtEl>
                                          <p:spTgt spid="15"/>
                                        </p:tgtEl>
                                      </p:cBhvr>
                                    </p:animEffect>
                                  </p:childTnLst>
                                </p:cTn>
                              </p:par>
                            </p:childTnLst>
                          </p:cTn>
                        </p:par>
                        <p:par>
                          <p:cTn id="27" fill="hold">
                            <p:stCondLst>
                              <p:cond delay="4500"/>
                            </p:stCondLst>
                            <p:childTnLst>
                              <p:par>
                                <p:cTn id="28" presetID="22" presetClass="entr" presetSubtype="1"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2000"/>
                                        <p:tgtEl>
                                          <p:spTgt spid="16"/>
                                        </p:tgtEl>
                                      </p:cBhvr>
                                    </p:animEffect>
                                  </p:childTnLst>
                                </p:cTn>
                              </p:par>
                            </p:childTnLst>
                          </p:cTn>
                        </p:par>
                        <p:par>
                          <p:cTn id="31" fill="hold">
                            <p:stCondLst>
                              <p:cond delay="65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p:stCondLst>
                              <p:cond delay="7000"/>
                            </p:stCondLst>
                            <p:childTnLst>
                              <p:par>
                                <p:cTn id="36" presetID="8" presetClass="entr" presetSubtype="16"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diamond(in)">
                                      <p:cBhvr>
                                        <p:cTn id="38" dur="2000"/>
                                        <p:tgtEl>
                                          <p:spTgt spid="38"/>
                                        </p:tgtEl>
                                      </p:cBhvr>
                                    </p:animEffect>
                                  </p:childTnLst>
                                </p:cTn>
                              </p:par>
                            </p:childTnLst>
                          </p:cTn>
                        </p:par>
                        <p:par>
                          <p:cTn id="39" fill="hold">
                            <p:stCondLst>
                              <p:cond delay="9000"/>
                            </p:stCondLst>
                            <p:childTnLst>
                              <p:par>
                                <p:cTn id="40" presetID="22" presetClass="entr" presetSubtype="2"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right)">
                                      <p:cBhvr>
                                        <p:cTn id="42" dur="500"/>
                                        <p:tgtEl>
                                          <p:spTgt spid="34"/>
                                        </p:tgtEl>
                                      </p:cBhvr>
                                    </p:animEffect>
                                  </p:childTnLst>
                                </p:cTn>
                              </p:par>
                            </p:childTnLst>
                          </p:cTn>
                        </p:par>
                        <p:par>
                          <p:cTn id="43" fill="hold">
                            <p:stCondLst>
                              <p:cond delay="9500"/>
                            </p:stCondLst>
                            <p:childTnLst>
                              <p:par>
                                <p:cTn id="44" presetID="22" presetClass="entr" presetSubtype="8"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left)">
                                      <p:cBhvr>
                                        <p:cTn id="46" dur="500"/>
                                        <p:tgtEl>
                                          <p:spTgt spid="35"/>
                                        </p:tgtEl>
                                      </p:cBhvr>
                                    </p:animEffect>
                                  </p:childTnLst>
                                </p:cTn>
                              </p:par>
                              <p:par>
                                <p:cTn id="47" presetID="22" presetClass="exit" presetSubtype="4" fill="hold" grpId="1" nodeType="withEffect">
                                  <p:stCondLst>
                                    <p:cond delay="0"/>
                                  </p:stCondLst>
                                  <p:childTnLst>
                                    <p:animEffect transition="out" filter="wipe(down)">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childTnLst>
                          </p:cTn>
                        </p:par>
                        <p:par>
                          <p:cTn id="50" fill="hold">
                            <p:stCondLst>
                              <p:cond delay="10000"/>
                            </p:stCondLst>
                            <p:childTnLst>
                              <p:par>
                                <p:cTn id="51" presetID="22" presetClass="exit" presetSubtype="4" fill="hold" grpId="1" nodeType="afterEffect">
                                  <p:stCondLst>
                                    <p:cond delay="0"/>
                                  </p:stCondLst>
                                  <p:childTnLst>
                                    <p:animEffect transition="out" filter="wipe(down)">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childTnLst>
                          </p:cTn>
                        </p:par>
                        <p:par>
                          <p:cTn id="54" fill="hold">
                            <p:stCondLst>
                              <p:cond delay="10500"/>
                            </p:stCondLst>
                            <p:childTnLst>
                              <p:par>
                                <p:cTn id="55" presetID="1" presetClass="exit" presetSubtype="0" fill="hold" nodeType="afterEffect">
                                  <p:stCondLst>
                                    <p:cond delay="0"/>
                                  </p:stCondLst>
                                  <p:childTnLst>
                                    <p:set>
                                      <p:cBhvr>
                                        <p:cTn id="56" dur="1" fill="hold">
                                          <p:stCondLst>
                                            <p:cond delay="0"/>
                                          </p:stCondLst>
                                        </p:cTn>
                                        <p:tgtEl>
                                          <p:spTgt spid="15"/>
                                        </p:tgtEl>
                                        <p:attrNameLst>
                                          <p:attrName>style.visibility</p:attrName>
                                        </p:attrNameLst>
                                      </p:cBhvr>
                                      <p:to>
                                        <p:strVal val="hidden"/>
                                      </p:to>
                                    </p:set>
                                  </p:childTnLst>
                                </p:cTn>
                              </p:par>
                            </p:childTnLst>
                          </p:cTn>
                        </p:par>
                        <p:par>
                          <p:cTn id="57" fill="hold">
                            <p:stCondLst>
                              <p:cond delay="10500"/>
                            </p:stCondLst>
                            <p:childTnLst>
                              <p:par>
                                <p:cTn id="58" presetID="1" presetClass="exit" presetSubtype="0" fill="hold" nodeType="afterEffect">
                                  <p:stCondLst>
                                    <p:cond delay="0"/>
                                  </p:stCondLst>
                                  <p:childTnLst>
                                    <p:set>
                                      <p:cBhvr>
                                        <p:cTn id="59"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 grpId="0"/>
      <p:bldP spid="84" grpId="0"/>
      <p:bldP spid="8" grpId="0"/>
      <p:bldP spid="8" grpId="1"/>
      <p:bldP spid="3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20"/>
          <p:cNvPicPr>
            <a:picLocks noChangeAspect="1" noChangeArrowheads="1"/>
          </p:cNvPicPr>
          <p:nvPr/>
        </p:nvPicPr>
        <p:blipFill>
          <a:blip r:embed="rId2" cstate="screen"/>
          <a:srcRect/>
          <a:stretch>
            <a:fillRect/>
          </a:stretch>
        </p:blipFill>
        <p:spPr bwMode="auto">
          <a:xfrm>
            <a:off x="0" y="0"/>
            <a:ext cx="9180513" cy="6858000"/>
          </a:xfrm>
          <a:prstGeom prst="rect">
            <a:avLst/>
          </a:prstGeom>
          <a:noFill/>
        </p:spPr>
      </p:pic>
      <p:pic>
        <p:nvPicPr>
          <p:cNvPr id="22547" name="Picture 19" descr="52"/>
          <p:cNvPicPr>
            <a:picLocks noChangeAspect="1" noChangeArrowheads="1"/>
          </p:cNvPicPr>
          <p:nvPr/>
        </p:nvPicPr>
        <p:blipFill>
          <a:blip r:embed="rId3" cstate="screen"/>
          <a:srcRect/>
          <a:stretch>
            <a:fillRect/>
          </a:stretch>
        </p:blipFill>
        <p:spPr bwMode="auto">
          <a:xfrm>
            <a:off x="5724525" y="2636838"/>
            <a:ext cx="2093913" cy="3629025"/>
          </a:xfrm>
          <a:prstGeom prst="rect">
            <a:avLst/>
          </a:prstGeom>
          <a:noFill/>
        </p:spPr>
      </p:pic>
      <p:pic>
        <p:nvPicPr>
          <p:cNvPr id="22546" name="Picture 18" descr="52"/>
          <p:cNvPicPr>
            <a:picLocks noChangeAspect="1" noChangeArrowheads="1"/>
          </p:cNvPicPr>
          <p:nvPr/>
        </p:nvPicPr>
        <p:blipFill>
          <a:blip r:embed="rId3" cstate="screen"/>
          <a:srcRect/>
          <a:stretch>
            <a:fillRect/>
          </a:stretch>
        </p:blipFill>
        <p:spPr bwMode="auto">
          <a:xfrm rot="-1579804">
            <a:off x="4787900" y="2420938"/>
            <a:ext cx="2093913" cy="3629025"/>
          </a:xfrm>
          <a:prstGeom prst="rect">
            <a:avLst/>
          </a:prstGeom>
          <a:noFill/>
        </p:spPr>
      </p:pic>
      <p:pic>
        <p:nvPicPr>
          <p:cNvPr id="22533" name="Picture 5" descr="55"/>
          <p:cNvPicPr>
            <a:picLocks noChangeAspect="1" noChangeArrowheads="1"/>
          </p:cNvPicPr>
          <p:nvPr/>
        </p:nvPicPr>
        <p:blipFill>
          <a:blip r:embed="rId4" cstate="screen"/>
          <a:srcRect/>
          <a:stretch>
            <a:fillRect/>
          </a:stretch>
        </p:blipFill>
        <p:spPr bwMode="auto">
          <a:xfrm>
            <a:off x="323850" y="404813"/>
            <a:ext cx="2584450" cy="385762"/>
          </a:xfrm>
          <a:prstGeom prst="rect">
            <a:avLst/>
          </a:prstGeom>
          <a:noFill/>
        </p:spPr>
      </p:pic>
      <p:pic>
        <p:nvPicPr>
          <p:cNvPr id="22534" name="Picture 6" descr="57"/>
          <p:cNvPicPr>
            <a:picLocks noChangeAspect="1" noChangeArrowheads="1"/>
          </p:cNvPicPr>
          <p:nvPr/>
        </p:nvPicPr>
        <p:blipFill>
          <a:blip r:embed="rId5" cstate="screen"/>
          <a:srcRect/>
          <a:stretch>
            <a:fillRect/>
          </a:stretch>
        </p:blipFill>
        <p:spPr bwMode="auto">
          <a:xfrm>
            <a:off x="3552825" y="476250"/>
            <a:ext cx="2376488" cy="280988"/>
          </a:xfrm>
          <a:prstGeom prst="rect">
            <a:avLst/>
          </a:prstGeom>
          <a:noFill/>
        </p:spPr>
      </p:pic>
      <p:pic>
        <p:nvPicPr>
          <p:cNvPr id="22535" name="Picture 7" descr="60"/>
          <p:cNvPicPr>
            <a:picLocks noChangeAspect="1" noChangeArrowheads="1"/>
          </p:cNvPicPr>
          <p:nvPr/>
        </p:nvPicPr>
        <p:blipFill>
          <a:blip r:embed="rId6" cstate="screen"/>
          <a:srcRect/>
          <a:stretch>
            <a:fillRect/>
          </a:stretch>
        </p:blipFill>
        <p:spPr bwMode="auto">
          <a:xfrm>
            <a:off x="6462713" y="484188"/>
            <a:ext cx="1709737" cy="280987"/>
          </a:xfrm>
          <a:prstGeom prst="rect">
            <a:avLst/>
          </a:prstGeom>
          <a:noFill/>
        </p:spPr>
      </p:pic>
      <p:sp>
        <p:nvSpPr>
          <p:cNvPr id="22536" name="文字方塊 1"/>
          <p:cNvSpPr txBox="1">
            <a:spLocks noChangeArrowheads="1"/>
          </p:cNvSpPr>
          <p:nvPr/>
        </p:nvSpPr>
        <p:spPr bwMode="auto">
          <a:xfrm>
            <a:off x="1042988" y="1700213"/>
            <a:ext cx="7334250" cy="519112"/>
          </a:xfrm>
          <a:prstGeom prst="rect">
            <a:avLst/>
          </a:prstGeom>
          <a:noFill/>
          <a:ln w="9525">
            <a:noFill/>
            <a:miter lim="800000"/>
            <a:headEnd/>
            <a:tailEnd/>
          </a:ln>
        </p:spPr>
        <p:txBody>
          <a:bodyPr>
            <a:spAutoFit/>
          </a:bodyPr>
          <a:lstStyle/>
          <a:p>
            <a:r>
              <a:rPr kumimoji="0" lang="zh-TW" altLang="en-US" sz="2800">
                <a:latin typeface="Times New Roman" pitchFamily="18" charset="0"/>
                <a:ea typeface="標楷體" pitchFamily="65" charset="-120"/>
                <a:cs typeface="Times New Roman" pitchFamily="18" charset="0"/>
              </a:rPr>
              <a:t>鈍角三角形：有一個角</a:t>
            </a:r>
            <a:r>
              <a:rPr kumimoji="0" lang="zh-TW" altLang="en-US" sz="2800">
                <a:solidFill>
                  <a:srgbClr val="FF0000"/>
                </a:solidFill>
                <a:latin typeface="Times New Roman" pitchFamily="18" charset="0"/>
                <a:ea typeface="標楷體" pitchFamily="65" charset="-120"/>
                <a:cs typeface="Times New Roman" pitchFamily="18" charset="0"/>
              </a:rPr>
              <a:t>大於 </a:t>
            </a:r>
            <a:r>
              <a:rPr kumimoji="0" lang="en-US" altLang="zh-TW" sz="2800">
                <a:solidFill>
                  <a:srgbClr val="FF0000"/>
                </a:solidFill>
                <a:latin typeface="Times New Roman" pitchFamily="18" charset="0"/>
                <a:ea typeface="標楷體" pitchFamily="65" charset="-120"/>
                <a:cs typeface="Times New Roman" pitchFamily="18" charset="0"/>
              </a:rPr>
              <a:t>90 </a:t>
            </a:r>
            <a:r>
              <a:rPr kumimoji="0" lang="zh-TW" altLang="en-US" sz="2800">
                <a:solidFill>
                  <a:srgbClr val="FF0000"/>
                </a:solidFill>
                <a:latin typeface="Times New Roman" pitchFamily="18" charset="0"/>
                <a:ea typeface="標楷體" pitchFamily="65" charset="-120"/>
                <a:cs typeface="Times New Roman" pitchFamily="18" charset="0"/>
              </a:rPr>
              <a:t>度</a:t>
            </a:r>
            <a:r>
              <a:rPr kumimoji="0" lang="zh-TW" altLang="en-US" sz="2800">
                <a:latin typeface="Times New Roman" pitchFamily="18" charset="0"/>
                <a:ea typeface="標楷體" pitchFamily="65" charset="-120"/>
                <a:cs typeface="Times New Roman" pitchFamily="18" charset="0"/>
              </a:rPr>
              <a:t>的三角形。</a:t>
            </a:r>
          </a:p>
        </p:txBody>
      </p:sp>
      <p:cxnSp>
        <p:nvCxnSpPr>
          <p:cNvPr id="12" name="直線接點 11"/>
          <p:cNvCxnSpPr/>
          <p:nvPr/>
        </p:nvCxnSpPr>
        <p:spPr>
          <a:xfrm>
            <a:off x="5734050" y="6308725"/>
            <a:ext cx="27257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4078288" y="2997200"/>
            <a:ext cx="1655762" cy="3311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4078288" y="2997200"/>
            <a:ext cx="4381500" cy="3311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字方塊 26"/>
          <p:cNvSpPr txBox="1">
            <a:spLocks noChangeArrowheads="1"/>
          </p:cNvSpPr>
          <p:nvPr/>
        </p:nvSpPr>
        <p:spPr bwMode="auto">
          <a:xfrm>
            <a:off x="179388" y="2813050"/>
            <a:ext cx="2736850" cy="396875"/>
          </a:xfrm>
          <a:prstGeom prst="rect">
            <a:avLst/>
          </a:prstGeom>
          <a:noFill/>
          <a:ln w="9525">
            <a:noFill/>
            <a:miter lim="800000"/>
            <a:headEnd/>
            <a:tailEnd/>
          </a:ln>
        </p:spPr>
        <p:txBody>
          <a:bodyPr>
            <a:spAutoFit/>
          </a:bodyPr>
          <a:lstStyle/>
          <a:p>
            <a:r>
              <a:rPr kumimoji="0" lang="en-US" altLang="zh-TW" sz="2000">
                <a:solidFill>
                  <a:srgbClr val="B2B2B2"/>
                </a:solidFill>
                <a:latin typeface="Times New Roman" pitchFamily="18" charset="0"/>
                <a:ea typeface="標楷體" pitchFamily="65" charset="-120"/>
                <a:cs typeface="Times New Roman" pitchFamily="18" charset="0"/>
              </a:rPr>
              <a:t>1. </a:t>
            </a:r>
            <a:r>
              <a:rPr kumimoji="0" lang="zh-TW" altLang="en-US" sz="2000">
                <a:solidFill>
                  <a:srgbClr val="B2B2B2"/>
                </a:solidFill>
                <a:latin typeface="Times New Roman" pitchFamily="18" charset="0"/>
                <a:ea typeface="標楷體" pitchFamily="65" charset="-120"/>
                <a:cs typeface="Times New Roman" pitchFamily="18" charset="0"/>
              </a:rPr>
              <a:t>先畫一條橫線。</a:t>
            </a:r>
          </a:p>
        </p:txBody>
      </p:sp>
      <p:sp>
        <p:nvSpPr>
          <p:cNvPr id="29" name="文字方塊 28"/>
          <p:cNvSpPr txBox="1">
            <a:spLocks noChangeArrowheads="1"/>
          </p:cNvSpPr>
          <p:nvPr/>
        </p:nvSpPr>
        <p:spPr bwMode="auto">
          <a:xfrm>
            <a:off x="179388" y="3660775"/>
            <a:ext cx="3240087" cy="396875"/>
          </a:xfrm>
          <a:prstGeom prst="rect">
            <a:avLst/>
          </a:prstGeom>
          <a:noFill/>
          <a:ln w="9525">
            <a:noFill/>
            <a:miter lim="800000"/>
            <a:headEnd/>
            <a:tailEnd/>
          </a:ln>
        </p:spPr>
        <p:txBody>
          <a:bodyPr>
            <a:spAutoFit/>
          </a:bodyPr>
          <a:lstStyle/>
          <a:p>
            <a:r>
              <a:rPr kumimoji="0" lang="en-US" altLang="zh-TW" sz="2000">
                <a:solidFill>
                  <a:srgbClr val="B2B2B2"/>
                </a:solidFill>
                <a:latin typeface="Times New Roman" pitchFamily="18" charset="0"/>
                <a:ea typeface="標楷體" pitchFamily="65" charset="-120"/>
                <a:cs typeface="Times New Roman" pitchFamily="18" charset="0"/>
              </a:rPr>
              <a:t>2. </a:t>
            </a:r>
            <a:r>
              <a:rPr kumimoji="0" lang="zh-TW" altLang="en-US" sz="2000">
                <a:solidFill>
                  <a:srgbClr val="B2B2B2"/>
                </a:solidFill>
                <a:latin typeface="Times New Roman" pitchFamily="18" charset="0"/>
                <a:ea typeface="標楷體" pitchFamily="65" charset="-120"/>
                <a:cs typeface="Times New Roman" pitchFamily="18" charset="0"/>
              </a:rPr>
              <a:t>擺正直角三角形三角板。</a:t>
            </a:r>
          </a:p>
        </p:txBody>
      </p:sp>
      <p:sp>
        <p:nvSpPr>
          <p:cNvPr id="30" name="文字方塊 29"/>
          <p:cNvSpPr txBox="1">
            <a:spLocks noChangeArrowheads="1"/>
          </p:cNvSpPr>
          <p:nvPr/>
        </p:nvSpPr>
        <p:spPr bwMode="auto">
          <a:xfrm>
            <a:off x="179388" y="4383088"/>
            <a:ext cx="3455987" cy="701675"/>
          </a:xfrm>
          <a:prstGeom prst="rect">
            <a:avLst/>
          </a:prstGeom>
          <a:noFill/>
          <a:ln w="9525">
            <a:noFill/>
            <a:miter lim="800000"/>
            <a:headEnd/>
            <a:tailEnd/>
          </a:ln>
        </p:spPr>
        <p:txBody>
          <a:bodyPr>
            <a:spAutoFit/>
          </a:bodyPr>
          <a:lstStyle/>
          <a:p>
            <a:r>
              <a:rPr kumimoji="0" lang="en-US" altLang="zh-TW" sz="2000">
                <a:solidFill>
                  <a:srgbClr val="B2B2B2"/>
                </a:solidFill>
                <a:latin typeface="Times New Roman" pitchFamily="18" charset="0"/>
                <a:ea typeface="標楷體" pitchFamily="65" charset="-120"/>
                <a:cs typeface="Times New Roman" pitchFamily="18" charset="0"/>
              </a:rPr>
              <a:t>3. </a:t>
            </a:r>
            <a:r>
              <a:rPr kumimoji="0" lang="zh-TW" altLang="en-US" sz="2000">
                <a:solidFill>
                  <a:srgbClr val="B2B2B2"/>
                </a:solidFill>
                <a:latin typeface="Times New Roman" pitchFamily="18" charset="0"/>
                <a:ea typeface="標楷體" pitchFamily="65" charset="-120"/>
                <a:cs typeface="Times New Roman" pitchFamily="18" charset="0"/>
              </a:rPr>
              <a:t>將三角板向左傾斜，</a:t>
            </a:r>
          </a:p>
          <a:p>
            <a:r>
              <a:rPr kumimoji="0" lang="zh-TW" altLang="en-US" sz="2000">
                <a:solidFill>
                  <a:srgbClr val="B2B2B2"/>
                </a:solidFill>
                <a:latin typeface="Times New Roman" pitchFamily="18" charset="0"/>
                <a:ea typeface="標楷體" pitchFamily="65" charset="-120"/>
                <a:cs typeface="Times New Roman" pitchFamily="18" charset="0"/>
              </a:rPr>
              <a:t>    與橫線夾角超過</a:t>
            </a:r>
            <a:r>
              <a:rPr kumimoji="0" lang="en-US" altLang="zh-TW" sz="2000" b="1">
                <a:solidFill>
                  <a:srgbClr val="FF0000"/>
                </a:solidFill>
                <a:latin typeface="Times New Roman" pitchFamily="18" charset="0"/>
                <a:ea typeface="標楷體" pitchFamily="65" charset="-120"/>
                <a:cs typeface="Times New Roman" pitchFamily="18" charset="0"/>
              </a:rPr>
              <a:t>90°</a:t>
            </a:r>
            <a:r>
              <a:rPr kumimoji="0" lang="en-US" altLang="zh-TW" sz="2000">
                <a:latin typeface="Times New Roman" pitchFamily="18" charset="0"/>
                <a:ea typeface="標楷體" pitchFamily="65" charset="-120"/>
                <a:cs typeface="Times New Roman" pitchFamily="18" charset="0"/>
              </a:rPr>
              <a:t> </a:t>
            </a:r>
          </a:p>
        </p:txBody>
      </p:sp>
      <p:sp>
        <p:nvSpPr>
          <p:cNvPr id="31" name="文字方塊 30"/>
          <p:cNvSpPr txBox="1">
            <a:spLocks noChangeArrowheads="1"/>
          </p:cNvSpPr>
          <p:nvPr/>
        </p:nvSpPr>
        <p:spPr bwMode="auto">
          <a:xfrm>
            <a:off x="179388" y="5300663"/>
            <a:ext cx="3744912" cy="396875"/>
          </a:xfrm>
          <a:prstGeom prst="rect">
            <a:avLst/>
          </a:prstGeom>
          <a:noFill/>
          <a:ln w="9525">
            <a:noFill/>
            <a:miter lim="800000"/>
            <a:headEnd/>
            <a:tailEnd/>
          </a:ln>
        </p:spPr>
        <p:txBody>
          <a:bodyPr>
            <a:spAutoFit/>
          </a:bodyPr>
          <a:lstStyle/>
          <a:p>
            <a:r>
              <a:rPr kumimoji="0" lang="en-US" altLang="zh-TW" sz="2000">
                <a:solidFill>
                  <a:srgbClr val="B2B2B2"/>
                </a:solidFill>
                <a:latin typeface="Times New Roman" pitchFamily="18" charset="0"/>
                <a:ea typeface="標楷體" pitchFamily="65" charset="-120"/>
                <a:cs typeface="Times New Roman" pitchFamily="18" charset="0"/>
              </a:rPr>
              <a:t>4. </a:t>
            </a:r>
            <a:r>
              <a:rPr kumimoji="0" lang="zh-TW" altLang="en-US" sz="2000">
                <a:solidFill>
                  <a:srgbClr val="B2B2B2"/>
                </a:solidFill>
                <a:latin typeface="Times New Roman" pitchFamily="18" charset="0"/>
                <a:ea typeface="標楷體" pitchFamily="65" charset="-120"/>
                <a:cs typeface="Times New Roman" pitchFamily="18" charset="0"/>
              </a:rPr>
              <a:t>連接橫線，形成三角形。</a:t>
            </a:r>
            <a:r>
              <a:rPr kumimoji="0" lang="zh-TW" altLang="en-US" sz="2000">
                <a:latin typeface="Times New Roman" pitchFamily="18" charset="0"/>
                <a:ea typeface="標楷體" pitchFamily="65" charset="-12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2532"/>
                                        </p:tgtEl>
                                        <p:attrNameLst>
                                          <p:attrName>style.opacity</p:attrName>
                                        </p:attrNameLst>
                                      </p:cBhvr>
                                      <p:to>
                                        <p:strVal val="0.75"/>
                                      </p:to>
                                    </p:set>
                                    <p:animEffect filter="image" prLst="opacity: 0.75">
                                      <p:cBhvr rctx="IE">
                                        <p:cTn id="7" dur="indefinite"/>
                                        <p:tgtEl>
                                          <p:spTgt spid="22532"/>
                                        </p:tgtEl>
                                      </p:cBhvr>
                                    </p:animEffect>
                                  </p:childTnLst>
                                </p:cTn>
                              </p:par>
                            </p:childTnLst>
                          </p:cTn>
                        </p:par>
                        <p:par>
                          <p:cTn id="8" fill="hold">
                            <p:stCondLst>
                              <p:cond delay="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2547"/>
                                        </p:tgtEl>
                                        <p:attrNameLst>
                                          <p:attrName>style.visibility</p:attrName>
                                        </p:attrNameLst>
                                      </p:cBhvr>
                                      <p:to>
                                        <p:strVal val="visible"/>
                                      </p:to>
                                    </p:set>
                                    <p:anim calcmode="lin" valueType="num">
                                      <p:cBhvr additive="base">
                                        <p:cTn id="23" dur="500" fill="hold"/>
                                        <p:tgtEl>
                                          <p:spTgt spid="22547"/>
                                        </p:tgtEl>
                                        <p:attrNameLst>
                                          <p:attrName>ppt_x</p:attrName>
                                        </p:attrNameLst>
                                      </p:cBhvr>
                                      <p:tavLst>
                                        <p:tav tm="0">
                                          <p:val>
                                            <p:strVal val="#ppt_x"/>
                                          </p:val>
                                        </p:tav>
                                        <p:tav tm="100000">
                                          <p:val>
                                            <p:strVal val="#ppt_x"/>
                                          </p:val>
                                        </p:tav>
                                      </p:tavLst>
                                    </p:anim>
                                    <p:anim calcmode="lin" valueType="num">
                                      <p:cBhvr additive="base">
                                        <p:cTn id="24" dur="500" fill="hold"/>
                                        <p:tgtEl>
                                          <p:spTgt spid="22547"/>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childTnLst>
                          </p:cTn>
                        </p:par>
                        <p:par>
                          <p:cTn id="29" fill="hold">
                            <p:stCondLst>
                              <p:cond delay="2500"/>
                            </p:stCondLst>
                            <p:childTnLst>
                              <p:par>
                                <p:cTn id="30" presetID="22" presetClass="entr" presetSubtype="2" fill="hold" nodeType="afterEffect">
                                  <p:stCondLst>
                                    <p:cond delay="0"/>
                                  </p:stCondLst>
                                  <p:childTnLst>
                                    <p:set>
                                      <p:cBhvr>
                                        <p:cTn id="31" dur="1" fill="hold">
                                          <p:stCondLst>
                                            <p:cond delay="0"/>
                                          </p:stCondLst>
                                        </p:cTn>
                                        <p:tgtEl>
                                          <p:spTgt spid="22546"/>
                                        </p:tgtEl>
                                        <p:attrNameLst>
                                          <p:attrName>style.visibility</p:attrName>
                                        </p:attrNameLst>
                                      </p:cBhvr>
                                      <p:to>
                                        <p:strVal val="visible"/>
                                      </p:to>
                                    </p:set>
                                    <p:animEffect transition="in" filter="wipe(right)">
                                      <p:cBhvr>
                                        <p:cTn id="32" dur="500"/>
                                        <p:tgtEl>
                                          <p:spTgt spid="22546"/>
                                        </p:tgtEl>
                                      </p:cBhvr>
                                    </p:animEffect>
                                  </p:childTnLst>
                                </p:cTn>
                              </p:par>
                            </p:childTnLst>
                          </p:cTn>
                        </p:par>
                        <p:par>
                          <p:cTn id="33" fill="hold">
                            <p:stCondLst>
                              <p:cond delay="3000"/>
                            </p:stCondLst>
                            <p:childTnLst>
                              <p:par>
                                <p:cTn id="34" presetID="22" presetClass="exit" presetSubtype="4" fill="hold" nodeType="afterEffect">
                                  <p:stCondLst>
                                    <p:cond delay="0"/>
                                  </p:stCondLst>
                                  <p:childTnLst>
                                    <p:animEffect transition="out" filter="wipe(down)">
                                      <p:cBhvr>
                                        <p:cTn id="35" dur="500"/>
                                        <p:tgtEl>
                                          <p:spTgt spid="22547"/>
                                        </p:tgtEl>
                                      </p:cBhvr>
                                    </p:animEffect>
                                    <p:set>
                                      <p:cBhvr>
                                        <p:cTn id="36" dur="1" fill="hold">
                                          <p:stCondLst>
                                            <p:cond delay="499"/>
                                          </p:stCondLst>
                                        </p:cTn>
                                        <p:tgtEl>
                                          <p:spTgt spid="22547"/>
                                        </p:tgtEl>
                                        <p:attrNameLst>
                                          <p:attrName>style.visibility</p:attrName>
                                        </p:attrNameLst>
                                      </p:cBhvr>
                                      <p:to>
                                        <p:strVal val="hidden"/>
                                      </p:to>
                                    </p:se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childTnLst>
                          </p:cTn>
                        </p:par>
                        <p:par>
                          <p:cTn id="41" fill="hold">
                            <p:stCondLst>
                              <p:cond delay="4000"/>
                            </p:stCondLst>
                            <p:childTnLst>
                              <p:par>
                                <p:cTn id="42" presetID="22" presetClass="entr" presetSubtype="4"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par>
                          <p:cTn id="45" fill="hold">
                            <p:stCondLst>
                              <p:cond delay="4500"/>
                            </p:stCondLst>
                            <p:childTnLst>
                              <p:par>
                                <p:cTn id="46" presetID="22" presetClass="entr" presetSubtype="8"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childTnLst>
                          </p:cTn>
                        </p:par>
                        <p:par>
                          <p:cTn id="49" fill="hold">
                            <p:stCondLst>
                              <p:cond delay="5000"/>
                            </p:stCondLst>
                            <p:childTnLst>
                              <p:par>
                                <p:cTn id="50" presetID="22" presetClass="exit" presetSubtype="4" fill="hold" nodeType="afterEffect">
                                  <p:stCondLst>
                                    <p:cond delay="0"/>
                                  </p:stCondLst>
                                  <p:childTnLst>
                                    <p:animEffect transition="out" filter="wipe(down)">
                                      <p:cBhvr>
                                        <p:cTn id="51" dur="500"/>
                                        <p:tgtEl>
                                          <p:spTgt spid="22546"/>
                                        </p:tgtEl>
                                      </p:cBhvr>
                                    </p:animEffect>
                                    <p:set>
                                      <p:cBhvr>
                                        <p:cTn id="52" dur="1" fill="hold">
                                          <p:stCondLst>
                                            <p:cond delay="499"/>
                                          </p:stCondLst>
                                        </p:cTn>
                                        <p:tgtEl>
                                          <p:spTgt spid="225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20"/>
          <p:cNvPicPr>
            <a:picLocks noChangeAspect="1" noChangeArrowheads="1"/>
          </p:cNvPicPr>
          <p:nvPr/>
        </p:nvPicPr>
        <p:blipFill>
          <a:blip r:embed="rId2" cstate="screen"/>
          <a:srcRect/>
          <a:stretch>
            <a:fillRect/>
          </a:stretch>
        </p:blipFill>
        <p:spPr bwMode="auto">
          <a:xfrm>
            <a:off x="0" y="0"/>
            <a:ext cx="9180513" cy="6858000"/>
          </a:xfrm>
          <a:prstGeom prst="rect">
            <a:avLst/>
          </a:prstGeom>
          <a:noFill/>
        </p:spPr>
      </p:pic>
      <p:pic>
        <p:nvPicPr>
          <p:cNvPr id="23571" name="Picture 19" descr="52"/>
          <p:cNvPicPr>
            <a:picLocks noChangeAspect="1" noChangeArrowheads="1"/>
          </p:cNvPicPr>
          <p:nvPr/>
        </p:nvPicPr>
        <p:blipFill>
          <a:blip r:embed="rId3" cstate="screen"/>
          <a:srcRect/>
          <a:stretch>
            <a:fillRect/>
          </a:stretch>
        </p:blipFill>
        <p:spPr bwMode="auto">
          <a:xfrm rot="2142103">
            <a:off x="5934075" y="2781300"/>
            <a:ext cx="2093913" cy="3629025"/>
          </a:xfrm>
          <a:prstGeom prst="rect">
            <a:avLst/>
          </a:prstGeom>
          <a:noFill/>
        </p:spPr>
      </p:pic>
      <p:pic>
        <p:nvPicPr>
          <p:cNvPr id="23570" name="Picture 18" descr="52"/>
          <p:cNvPicPr>
            <a:picLocks noChangeAspect="1" noChangeArrowheads="1"/>
          </p:cNvPicPr>
          <p:nvPr/>
        </p:nvPicPr>
        <p:blipFill>
          <a:blip r:embed="rId3" cstate="screen"/>
          <a:srcRect/>
          <a:stretch>
            <a:fillRect/>
          </a:stretch>
        </p:blipFill>
        <p:spPr bwMode="auto">
          <a:xfrm>
            <a:off x="5076825" y="1773238"/>
            <a:ext cx="2093913" cy="3629025"/>
          </a:xfrm>
          <a:prstGeom prst="rect">
            <a:avLst/>
          </a:prstGeom>
          <a:noFill/>
        </p:spPr>
      </p:pic>
      <p:pic>
        <p:nvPicPr>
          <p:cNvPr id="23557" name="Picture 5" descr="55"/>
          <p:cNvPicPr>
            <a:picLocks noChangeAspect="1" noChangeArrowheads="1"/>
          </p:cNvPicPr>
          <p:nvPr/>
        </p:nvPicPr>
        <p:blipFill>
          <a:blip r:embed="rId4" cstate="screen"/>
          <a:srcRect/>
          <a:stretch>
            <a:fillRect/>
          </a:stretch>
        </p:blipFill>
        <p:spPr bwMode="auto">
          <a:xfrm>
            <a:off x="323850" y="404813"/>
            <a:ext cx="2584450" cy="385762"/>
          </a:xfrm>
          <a:prstGeom prst="rect">
            <a:avLst/>
          </a:prstGeom>
          <a:noFill/>
        </p:spPr>
      </p:pic>
      <p:pic>
        <p:nvPicPr>
          <p:cNvPr id="23558" name="Picture 6" descr="57"/>
          <p:cNvPicPr>
            <a:picLocks noChangeAspect="1" noChangeArrowheads="1"/>
          </p:cNvPicPr>
          <p:nvPr/>
        </p:nvPicPr>
        <p:blipFill>
          <a:blip r:embed="rId5" cstate="screen"/>
          <a:srcRect/>
          <a:stretch>
            <a:fillRect/>
          </a:stretch>
        </p:blipFill>
        <p:spPr bwMode="auto">
          <a:xfrm>
            <a:off x="3563938" y="476250"/>
            <a:ext cx="2376487" cy="280988"/>
          </a:xfrm>
          <a:prstGeom prst="rect">
            <a:avLst/>
          </a:prstGeom>
          <a:noFill/>
        </p:spPr>
      </p:pic>
      <p:pic>
        <p:nvPicPr>
          <p:cNvPr id="23559" name="Picture 7" descr="61"/>
          <p:cNvPicPr>
            <a:picLocks noChangeAspect="1" noChangeArrowheads="1"/>
          </p:cNvPicPr>
          <p:nvPr/>
        </p:nvPicPr>
        <p:blipFill>
          <a:blip r:embed="rId6" cstate="screen"/>
          <a:srcRect/>
          <a:stretch>
            <a:fillRect/>
          </a:stretch>
        </p:blipFill>
        <p:spPr bwMode="auto">
          <a:xfrm>
            <a:off x="6443663" y="476250"/>
            <a:ext cx="1709737" cy="280988"/>
          </a:xfrm>
          <a:prstGeom prst="rect">
            <a:avLst/>
          </a:prstGeom>
          <a:noFill/>
        </p:spPr>
      </p:pic>
      <p:sp>
        <p:nvSpPr>
          <p:cNvPr id="6" name="文字方塊 5"/>
          <p:cNvSpPr txBox="1">
            <a:spLocks noChangeArrowheads="1"/>
          </p:cNvSpPr>
          <p:nvPr/>
        </p:nvSpPr>
        <p:spPr bwMode="auto">
          <a:xfrm>
            <a:off x="179388" y="2813050"/>
            <a:ext cx="2879725" cy="396875"/>
          </a:xfrm>
          <a:prstGeom prst="rect">
            <a:avLst/>
          </a:prstGeom>
          <a:noFill/>
          <a:ln w="9525">
            <a:noFill/>
            <a:miter lim="800000"/>
            <a:headEnd/>
            <a:tailEnd/>
          </a:ln>
        </p:spPr>
        <p:txBody>
          <a:bodyPr>
            <a:spAutoFit/>
          </a:bodyPr>
          <a:lstStyle/>
          <a:p>
            <a:r>
              <a:rPr kumimoji="0" lang="en-US" altLang="zh-TW" sz="2000">
                <a:solidFill>
                  <a:srgbClr val="B2B2B2"/>
                </a:solidFill>
                <a:latin typeface="Times New Roman" pitchFamily="18" charset="0"/>
                <a:ea typeface="標楷體" pitchFamily="65" charset="-120"/>
                <a:cs typeface="Times New Roman" pitchFamily="18" charset="0"/>
              </a:rPr>
              <a:t>1. </a:t>
            </a:r>
            <a:r>
              <a:rPr kumimoji="0" lang="zh-TW" altLang="en-US" sz="2000">
                <a:solidFill>
                  <a:srgbClr val="B2B2B2"/>
                </a:solidFill>
                <a:latin typeface="Times New Roman" pitchFamily="18" charset="0"/>
                <a:ea typeface="標楷體" pitchFamily="65" charset="-120"/>
                <a:cs typeface="Times New Roman" pitchFamily="18" charset="0"/>
              </a:rPr>
              <a:t>先畫一條橫線。</a:t>
            </a:r>
          </a:p>
        </p:txBody>
      </p:sp>
      <p:sp>
        <p:nvSpPr>
          <p:cNvPr id="7" name="文字方塊 6"/>
          <p:cNvSpPr txBox="1">
            <a:spLocks noChangeArrowheads="1"/>
          </p:cNvSpPr>
          <p:nvPr/>
        </p:nvSpPr>
        <p:spPr bwMode="auto">
          <a:xfrm>
            <a:off x="179388" y="3660775"/>
            <a:ext cx="3240087" cy="396875"/>
          </a:xfrm>
          <a:prstGeom prst="rect">
            <a:avLst/>
          </a:prstGeom>
          <a:noFill/>
          <a:ln w="9525">
            <a:noFill/>
            <a:miter lim="800000"/>
            <a:headEnd/>
            <a:tailEnd/>
          </a:ln>
        </p:spPr>
        <p:txBody>
          <a:bodyPr>
            <a:spAutoFit/>
          </a:bodyPr>
          <a:lstStyle/>
          <a:p>
            <a:r>
              <a:rPr kumimoji="0" lang="en-US" altLang="zh-TW" sz="2000">
                <a:solidFill>
                  <a:srgbClr val="B2B2B2"/>
                </a:solidFill>
                <a:latin typeface="Times New Roman" pitchFamily="18" charset="0"/>
                <a:ea typeface="標楷體" pitchFamily="65" charset="-120"/>
                <a:cs typeface="Times New Roman" pitchFamily="18" charset="0"/>
              </a:rPr>
              <a:t>2. </a:t>
            </a:r>
            <a:r>
              <a:rPr kumimoji="0" lang="zh-TW" altLang="en-US" sz="2000">
                <a:solidFill>
                  <a:srgbClr val="B2B2B2"/>
                </a:solidFill>
                <a:latin typeface="Times New Roman" pitchFamily="18" charset="0"/>
                <a:ea typeface="標楷體" pitchFamily="65" charset="-120"/>
                <a:cs typeface="Times New Roman" pitchFamily="18" charset="0"/>
              </a:rPr>
              <a:t>擺正直角三角形三角板。</a:t>
            </a:r>
          </a:p>
        </p:txBody>
      </p:sp>
      <p:sp>
        <p:nvSpPr>
          <p:cNvPr id="8" name="文字方塊 7"/>
          <p:cNvSpPr txBox="1">
            <a:spLocks noChangeArrowheads="1"/>
          </p:cNvSpPr>
          <p:nvPr/>
        </p:nvSpPr>
        <p:spPr bwMode="auto">
          <a:xfrm>
            <a:off x="179388" y="4541838"/>
            <a:ext cx="3455987" cy="701675"/>
          </a:xfrm>
          <a:prstGeom prst="rect">
            <a:avLst/>
          </a:prstGeom>
          <a:noFill/>
          <a:ln w="9525">
            <a:noFill/>
            <a:miter lim="800000"/>
            <a:headEnd/>
            <a:tailEnd/>
          </a:ln>
        </p:spPr>
        <p:txBody>
          <a:bodyPr>
            <a:spAutoFit/>
          </a:bodyPr>
          <a:lstStyle/>
          <a:p>
            <a:r>
              <a:rPr kumimoji="0" lang="en-US" altLang="zh-TW" sz="2000">
                <a:solidFill>
                  <a:srgbClr val="B2B2B2"/>
                </a:solidFill>
                <a:latin typeface="Times New Roman" pitchFamily="18" charset="0"/>
                <a:ea typeface="標楷體" pitchFamily="65" charset="-120"/>
                <a:cs typeface="Times New Roman" pitchFamily="18" charset="0"/>
              </a:rPr>
              <a:t>3. </a:t>
            </a:r>
            <a:r>
              <a:rPr kumimoji="0" lang="zh-TW" altLang="en-US" sz="2000">
                <a:solidFill>
                  <a:srgbClr val="B2B2B2"/>
                </a:solidFill>
                <a:latin typeface="Times New Roman" pitchFamily="18" charset="0"/>
                <a:ea typeface="標楷體" pitchFamily="65" charset="-120"/>
                <a:cs typeface="Times New Roman" pitchFamily="18" charset="0"/>
              </a:rPr>
              <a:t>將三角板向右傾斜，</a:t>
            </a:r>
          </a:p>
          <a:p>
            <a:r>
              <a:rPr kumimoji="0" lang="zh-TW" altLang="en-US" sz="2000">
                <a:solidFill>
                  <a:srgbClr val="B2B2B2"/>
                </a:solidFill>
                <a:latin typeface="Times New Roman" pitchFamily="18" charset="0"/>
                <a:ea typeface="標楷體" pitchFamily="65" charset="-120"/>
                <a:cs typeface="Times New Roman" pitchFamily="18" charset="0"/>
              </a:rPr>
              <a:t>    與橫線夾角小於</a:t>
            </a:r>
            <a:r>
              <a:rPr kumimoji="0" lang="zh-TW" altLang="en-US" sz="2000">
                <a:latin typeface="Times New Roman" pitchFamily="18" charset="0"/>
                <a:ea typeface="標楷體" pitchFamily="65" charset="-120"/>
                <a:cs typeface="Times New Roman" pitchFamily="18" charset="0"/>
              </a:rPr>
              <a:t> </a:t>
            </a:r>
            <a:r>
              <a:rPr kumimoji="0" lang="en-US" altLang="zh-TW" sz="2000" b="1">
                <a:solidFill>
                  <a:srgbClr val="FF0000"/>
                </a:solidFill>
                <a:latin typeface="Times New Roman" pitchFamily="18" charset="0"/>
                <a:ea typeface="標楷體" pitchFamily="65" charset="-120"/>
                <a:cs typeface="Times New Roman" pitchFamily="18" charset="0"/>
              </a:rPr>
              <a:t>90°</a:t>
            </a:r>
            <a:r>
              <a:rPr kumimoji="0" lang="en-US" altLang="zh-TW" sz="2000">
                <a:latin typeface="Times New Roman" pitchFamily="18" charset="0"/>
                <a:ea typeface="標楷體" pitchFamily="65" charset="-120"/>
                <a:cs typeface="Times New Roman" pitchFamily="18" charset="0"/>
              </a:rPr>
              <a:t> </a:t>
            </a:r>
          </a:p>
        </p:txBody>
      </p:sp>
      <p:sp>
        <p:nvSpPr>
          <p:cNvPr id="9" name="文字方塊 8"/>
          <p:cNvSpPr txBox="1">
            <a:spLocks noChangeArrowheads="1"/>
          </p:cNvSpPr>
          <p:nvPr/>
        </p:nvSpPr>
        <p:spPr bwMode="auto">
          <a:xfrm>
            <a:off x="179388" y="5549900"/>
            <a:ext cx="3887787" cy="396875"/>
          </a:xfrm>
          <a:prstGeom prst="rect">
            <a:avLst/>
          </a:prstGeom>
          <a:noFill/>
          <a:ln w="9525">
            <a:noFill/>
            <a:miter lim="800000"/>
            <a:headEnd/>
            <a:tailEnd/>
          </a:ln>
        </p:spPr>
        <p:txBody>
          <a:bodyPr>
            <a:spAutoFit/>
          </a:bodyPr>
          <a:lstStyle/>
          <a:p>
            <a:r>
              <a:rPr kumimoji="0" lang="en-US" altLang="zh-TW" sz="2000">
                <a:solidFill>
                  <a:srgbClr val="B2B2B2"/>
                </a:solidFill>
                <a:latin typeface="Times New Roman" pitchFamily="18" charset="0"/>
                <a:ea typeface="標楷體" pitchFamily="65" charset="-120"/>
                <a:cs typeface="Times New Roman" pitchFamily="18" charset="0"/>
              </a:rPr>
              <a:t>4. </a:t>
            </a:r>
            <a:r>
              <a:rPr kumimoji="0" lang="zh-TW" altLang="en-US" sz="2000">
                <a:solidFill>
                  <a:srgbClr val="B2B2B2"/>
                </a:solidFill>
                <a:latin typeface="Times New Roman" pitchFamily="18" charset="0"/>
                <a:ea typeface="標楷體" pitchFamily="65" charset="-120"/>
                <a:cs typeface="Times New Roman" pitchFamily="18" charset="0"/>
              </a:rPr>
              <a:t>連接橫線，形成三角形。</a:t>
            </a:r>
            <a:r>
              <a:rPr kumimoji="0" lang="zh-TW" altLang="en-US" sz="2000">
                <a:latin typeface="Times New Roman" pitchFamily="18" charset="0"/>
                <a:ea typeface="標楷體" pitchFamily="65" charset="-120"/>
                <a:cs typeface="Times New Roman" pitchFamily="18" charset="0"/>
              </a:rPr>
              <a:t>  </a:t>
            </a:r>
          </a:p>
        </p:txBody>
      </p:sp>
      <p:cxnSp>
        <p:nvCxnSpPr>
          <p:cNvPr id="10" name="直線接點 9"/>
          <p:cNvCxnSpPr/>
          <p:nvPr/>
        </p:nvCxnSpPr>
        <p:spPr>
          <a:xfrm>
            <a:off x="5075238" y="5403850"/>
            <a:ext cx="27257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flipH="1">
            <a:off x="5075238" y="2425700"/>
            <a:ext cx="2160587" cy="29638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7235825" y="2425700"/>
            <a:ext cx="565150" cy="29638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569" name="文字方塊 15"/>
          <p:cNvSpPr txBox="1">
            <a:spLocks noChangeArrowheads="1"/>
          </p:cNvSpPr>
          <p:nvPr/>
        </p:nvSpPr>
        <p:spPr bwMode="auto">
          <a:xfrm>
            <a:off x="900113" y="1109663"/>
            <a:ext cx="7478712" cy="519112"/>
          </a:xfrm>
          <a:prstGeom prst="rect">
            <a:avLst/>
          </a:prstGeom>
          <a:noFill/>
          <a:ln w="9525">
            <a:noFill/>
            <a:miter lim="800000"/>
            <a:headEnd/>
            <a:tailEnd/>
          </a:ln>
        </p:spPr>
        <p:txBody>
          <a:bodyPr>
            <a:spAutoFit/>
          </a:bodyPr>
          <a:lstStyle/>
          <a:p>
            <a:r>
              <a:rPr kumimoji="0" lang="zh-TW" altLang="en-US" sz="2800">
                <a:solidFill>
                  <a:srgbClr val="B2B2B2"/>
                </a:solidFill>
                <a:latin typeface="Times New Roman" pitchFamily="18" charset="0"/>
                <a:ea typeface="標楷體" pitchFamily="65" charset="-120"/>
                <a:cs typeface="Times New Roman" pitchFamily="18" charset="0"/>
              </a:rPr>
              <a:t>銳角三角形：三個角都</a:t>
            </a:r>
            <a:r>
              <a:rPr kumimoji="0" lang="zh-TW" altLang="en-US" sz="2800">
                <a:solidFill>
                  <a:srgbClr val="FF0000"/>
                </a:solidFill>
                <a:latin typeface="Times New Roman" pitchFamily="18" charset="0"/>
                <a:ea typeface="標楷體" pitchFamily="65" charset="-120"/>
                <a:cs typeface="Times New Roman" pitchFamily="18" charset="0"/>
              </a:rPr>
              <a:t>小於 </a:t>
            </a:r>
            <a:r>
              <a:rPr kumimoji="0" lang="en-US" altLang="zh-TW" sz="2800">
                <a:solidFill>
                  <a:srgbClr val="FF0000"/>
                </a:solidFill>
                <a:latin typeface="Times New Roman" pitchFamily="18" charset="0"/>
                <a:ea typeface="標楷體" pitchFamily="65" charset="-120"/>
                <a:cs typeface="Times New Roman" pitchFamily="18" charset="0"/>
              </a:rPr>
              <a:t>90 </a:t>
            </a:r>
            <a:r>
              <a:rPr kumimoji="0" lang="zh-TW" altLang="en-US" sz="2800">
                <a:solidFill>
                  <a:srgbClr val="FF0000"/>
                </a:solidFill>
                <a:latin typeface="Times New Roman" pitchFamily="18" charset="0"/>
                <a:ea typeface="標楷體" pitchFamily="65" charset="-120"/>
                <a:cs typeface="Times New Roman" pitchFamily="18" charset="0"/>
              </a:rPr>
              <a:t>度</a:t>
            </a:r>
            <a:r>
              <a:rPr kumimoji="0" lang="zh-TW" altLang="en-US" sz="2800">
                <a:solidFill>
                  <a:srgbClr val="B2B2B2"/>
                </a:solidFill>
                <a:latin typeface="Times New Roman" pitchFamily="18" charset="0"/>
                <a:ea typeface="標楷體" pitchFamily="65" charset="-120"/>
                <a:cs typeface="Times New Roman" pitchFamily="18" charset="0"/>
              </a:rPr>
              <a:t>的三角形。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 presetClass="entr" presetSubtype="2" fill="hold" nodeType="withEffect">
                                  <p:stCondLst>
                                    <p:cond delay="0"/>
                                  </p:stCondLst>
                                  <p:childTnLst>
                                    <p:set>
                                      <p:cBhvr>
                                        <p:cTn id="17" dur="1" fill="hold">
                                          <p:stCondLst>
                                            <p:cond delay="0"/>
                                          </p:stCondLst>
                                        </p:cTn>
                                        <p:tgtEl>
                                          <p:spTgt spid="23570"/>
                                        </p:tgtEl>
                                        <p:attrNameLst>
                                          <p:attrName>style.visibility</p:attrName>
                                        </p:attrNameLst>
                                      </p:cBhvr>
                                      <p:to>
                                        <p:strVal val="visible"/>
                                      </p:to>
                                    </p:set>
                                    <p:anim calcmode="lin" valueType="num">
                                      <p:cBhvr additive="base">
                                        <p:cTn id="18" dur="500" fill="hold"/>
                                        <p:tgtEl>
                                          <p:spTgt spid="23570"/>
                                        </p:tgtEl>
                                        <p:attrNameLst>
                                          <p:attrName>ppt_x</p:attrName>
                                        </p:attrNameLst>
                                      </p:cBhvr>
                                      <p:tavLst>
                                        <p:tav tm="0">
                                          <p:val>
                                            <p:strVal val="1+#ppt_w/2"/>
                                          </p:val>
                                        </p:tav>
                                        <p:tav tm="100000">
                                          <p:val>
                                            <p:strVal val="#ppt_x"/>
                                          </p:val>
                                        </p:tav>
                                      </p:tavLst>
                                    </p:anim>
                                    <p:anim calcmode="lin" valueType="num">
                                      <p:cBhvr additive="base">
                                        <p:cTn id="19" dur="500" fill="hold"/>
                                        <p:tgtEl>
                                          <p:spTgt spid="23570"/>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000"/>
                            </p:stCondLst>
                            <p:childTnLst>
                              <p:par>
                                <p:cTn id="25" presetID="22" presetClass="exit" presetSubtype="4" fill="hold" nodeType="afterEffect">
                                  <p:stCondLst>
                                    <p:cond delay="0"/>
                                  </p:stCondLst>
                                  <p:childTnLst>
                                    <p:animEffect transition="out" filter="wipe(down)">
                                      <p:cBhvr>
                                        <p:cTn id="26" dur="500"/>
                                        <p:tgtEl>
                                          <p:spTgt spid="23570"/>
                                        </p:tgtEl>
                                      </p:cBhvr>
                                    </p:animEffect>
                                    <p:set>
                                      <p:cBhvr>
                                        <p:cTn id="27" dur="1" fill="hold">
                                          <p:stCondLst>
                                            <p:cond delay="499"/>
                                          </p:stCondLst>
                                        </p:cTn>
                                        <p:tgtEl>
                                          <p:spTgt spid="23570"/>
                                        </p:tgtEl>
                                        <p:attrNameLst>
                                          <p:attrName>style.visibility</p:attrName>
                                        </p:attrNameLst>
                                      </p:cBhvr>
                                      <p:to>
                                        <p:strVal val="hidden"/>
                                      </p:to>
                                    </p:set>
                                  </p:childTnLst>
                                </p:cTn>
                              </p:par>
                            </p:childTnLst>
                          </p:cTn>
                        </p:par>
                        <p:par>
                          <p:cTn id="28" fill="hold">
                            <p:stCondLst>
                              <p:cond delay="2500"/>
                            </p:stCondLst>
                            <p:childTnLst>
                              <p:par>
                                <p:cTn id="29" presetID="22" presetClass="entr" presetSubtype="2" fill="hold" nodeType="afterEffect">
                                  <p:stCondLst>
                                    <p:cond delay="0"/>
                                  </p:stCondLst>
                                  <p:childTnLst>
                                    <p:set>
                                      <p:cBhvr>
                                        <p:cTn id="30" dur="1" fill="hold">
                                          <p:stCondLst>
                                            <p:cond delay="0"/>
                                          </p:stCondLst>
                                        </p:cTn>
                                        <p:tgtEl>
                                          <p:spTgt spid="23571"/>
                                        </p:tgtEl>
                                        <p:attrNameLst>
                                          <p:attrName>style.visibility</p:attrName>
                                        </p:attrNameLst>
                                      </p:cBhvr>
                                      <p:to>
                                        <p:strVal val="visible"/>
                                      </p:to>
                                    </p:set>
                                    <p:animEffect transition="in" filter="wipe(right)">
                                      <p:cBhvr>
                                        <p:cTn id="31" dur="500"/>
                                        <p:tgtEl>
                                          <p:spTgt spid="23571"/>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p:stCondLst>
                              <p:cond delay="4500"/>
                            </p:stCondLst>
                            <p:childTnLst>
                              <p:par>
                                <p:cTn id="45" presetID="22" presetClass="exit" presetSubtype="4" fill="hold" nodeType="afterEffect">
                                  <p:stCondLst>
                                    <p:cond delay="0"/>
                                  </p:stCondLst>
                                  <p:childTnLst>
                                    <p:animEffect transition="out" filter="wipe(down)">
                                      <p:cBhvr>
                                        <p:cTn id="46" dur="500"/>
                                        <p:tgtEl>
                                          <p:spTgt spid="23571"/>
                                        </p:tgtEl>
                                      </p:cBhvr>
                                    </p:animEffect>
                                    <p:set>
                                      <p:cBhvr>
                                        <p:cTn id="47" dur="1" fill="hold">
                                          <p:stCondLst>
                                            <p:cond delay="499"/>
                                          </p:stCondLst>
                                        </p:cTn>
                                        <p:tgtEl>
                                          <p:spTgt spid="235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150"/>
          <p:cNvPicPr>
            <a:picLocks noChangeAspect="1" noChangeArrowheads="1"/>
          </p:cNvPicPr>
          <p:nvPr/>
        </p:nvPicPr>
        <p:blipFill>
          <a:blip r:embed="rId2" cstate="screen"/>
          <a:srcRect/>
          <a:stretch>
            <a:fillRect/>
          </a:stretch>
        </p:blipFill>
        <p:spPr bwMode="auto">
          <a:xfrm>
            <a:off x="0" y="0"/>
            <a:ext cx="9144000" cy="6854825"/>
          </a:xfrm>
          <a:prstGeom prst="rect">
            <a:avLst/>
          </a:prstGeom>
          <a:noFill/>
        </p:spPr>
      </p:pic>
      <p:pic>
        <p:nvPicPr>
          <p:cNvPr id="74759" name="Picture 7" descr="135"/>
          <p:cNvPicPr>
            <a:picLocks noChangeAspect="1" noChangeArrowheads="1"/>
          </p:cNvPicPr>
          <p:nvPr/>
        </p:nvPicPr>
        <p:blipFill>
          <a:blip r:embed="rId3" cstate="screen"/>
          <a:srcRect/>
          <a:stretch>
            <a:fillRect/>
          </a:stretch>
        </p:blipFill>
        <p:spPr bwMode="auto">
          <a:xfrm>
            <a:off x="7539038" y="3573463"/>
            <a:ext cx="1209675" cy="1093787"/>
          </a:xfrm>
          <a:prstGeom prst="rect">
            <a:avLst/>
          </a:prstGeom>
          <a:noFill/>
        </p:spPr>
      </p:pic>
      <p:pic>
        <p:nvPicPr>
          <p:cNvPr id="74758" name="Picture 6" descr="9"/>
          <p:cNvPicPr>
            <a:picLocks noChangeAspect="1" noChangeArrowheads="1"/>
          </p:cNvPicPr>
          <p:nvPr/>
        </p:nvPicPr>
        <p:blipFill>
          <a:blip r:embed="rId4" cstate="screen"/>
          <a:srcRect/>
          <a:stretch>
            <a:fillRect/>
          </a:stretch>
        </p:blipFill>
        <p:spPr bwMode="auto">
          <a:xfrm>
            <a:off x="0" y="2133600"/>
            <a:ext cx="1728788" cy="158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88889E-6 -3.93245E-7 C 0.00955 0.00439 0.0184 0.01064 0.0283 0.01411 C 0.03802 0.01735 0.04809 0.01827 0.05764 0.02197 C 0.06267 0.02382 0.06875 0.02775 0.07413 0.02822 C 0.0875 0.02914 0.10087 0.02937 0.11424 0.02984 C 0.17969 0.04279 0.25052 0.0384 0.31528 0.03932 C 0.35538 0.04117 0.39514 0.03932 0.43524 0.04071 C 0.4776 0.04395 0.51997 0.05066 0.56233 0.05343 C 0.58924 0.05736 0.6158 0.06361 0.64236 0.06893 C 0.65469 0.07448 0.66754 0.07795 0.68004 0.08304 C 0.68247 0.08512 0.68472 0.0872 0.68715 0.08929 C 0.68837 0.09044 0.69063 0.09252 0.69063 0.09252 C 0.69514 0.10108 0.69653 0.11034 0.69653 0.12075 " pathEditMode="relative" ptsTypes="ffffffffffffA">
                                      <p:cBhvr>
                                        <p:cTn id="6" dur="3000" fill="hold"/>
                                        <p:tgtEl>
                                          <p:spTgt spid="74758"/>
                                        </p:tgtEl>
                                        <p:attrNameLst>
                                          <p:attrName>ppt_x</p:attrName>
                                          <p:attrName>ppt_y</p:attrName>
                                        </p:attrNameLst>
                                      </p:cBhvr>
                                    </p:animMotion>
                                  </p:childTnLst>
                                </p:cTn>
                              </p:par>
                            </p:childTnLst>
                          </p:cTn>
                        </p:par>
                        <p:par>
                          <p:cTn id="7" fill="hold">
                            <p:stCondLst>
                              <p:cond delay="3000"/>
                            </p:stCondLst>
                            <p:childTnLst>
                              <p:par>
                                <p:cTn id="8" presetID="9" presetClass="emph" presetSubtype="0" nodeType="afterEffect">
                                  <p:stCondLst>
                                    <p:cond delay="0"/>
                                  </p:stCondLst>
                                  <p:childTnLst>
                                    <p:set>
                                      <p:cBhvr rctx="PPT">
                                        <p:cTn id="9" dur="indefinite"/>
                                        <p:tgtEl>
                                          <p:spTgt spid="74756"/>
                                        </p:tgtEl>
                                        <p:attrNameLst>
                                          <p:attrName>style.opacity</p:attrName>
                                        </p:attrNameLst>
                                      </p:cBhvr>
                                      <p:to>
                                        <p:strVal val="0.5"/>
                                      </p:to>
                                    </p:set>
                                    <p:animEffect filter="image" prLst="opacity: 0.5">
                                      <p:cBhvr rctx="IE">
                                        <p:cTn id="10" dur="indefinite"/>
                                        <p:tgtEl>
                                          <p:spTgt spid="74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descr="141"/>
          <p:cNvPicPr>
            <a:picLocks noChangeAspect="1" noChangeArrowheads="1"/>
          </p:cNvPicPr>
          <p:nvPr/>
        </p:nvPicPr>
        <p:blipFill>
          <a:blip r:embed="rId2" cstate="screen"/>
          <a:srcRect/>
          <a:stretch>
            <a:fillRect/>
          </a:stretch>
        </p:blipFill>
        <p:spPr bwMode="auto">
          <a:xfrm>
            <a:off x="0" y="0"/>
            <a:ext cx="9144000" cy="6854825"/>
          </a:xfrm>
          <a:prstGeom prst="rect">
            <a:avLst/>
          </a:prstGeom>
          <a:noFill/>
        </p:spPr>
      </p:pic>
      <p:pic>
        <p:nvPicPr>
          <p:cNvPr id="75783" name="Picture 7" descr="135"/>
          <p:cNvPicPr>
            <a:picLocks noChangeAspect="1" noChangeArrowheads="1"/>
          </p:cNvPicPr>
          <p:nvPr/>
        </p:nvPicPr>
        <p:blipFill>
          <a:blip r:embed="rId3" cstate="screen"/>
          <a:srcRect/>
          <a:stretch>
            <a:fillRect/>
          </a:stretch>
        </p:blipFill>
        <p:spPr bwMode="auto">
          <a:xfrm>
            <a:off x="900113" y="2708275"/>
            <a:ext cx="1209675" cy="1093788"/>
          </a:xfrm>
          <a:prstGeom prst="rect">
            <a:avLst/>
          </a:prstGeom>
          <a:noFill/>
        </p:spPr>
      </p:pic>
      <p:pic>
        <p:nvPicPr>
          <p:cNvPr id="75784" name="Picture 8" descr="126"/>
          <p:cNvPicPr>
            <a:picLocks noChangeAspect="1" noChangeArrowheads="1"/>
          </p:cNvPicPr>
          <p:nvPr/>
        </p:nvPicPr>
        <p:blipFill>
          <a:blip r:embed="rId4" cstate="screen"/>
          <a:srcRect/>
          <a:stretch>
            <a:fillRect/>
          </a:stretch>
        </p:blipFill>
        <p:spPr bwMode="auto">
          <a:xfrm>
            <a:off x="2798763" y="2852738"/>
            <a:ext cx="5157787" cy="78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75783"/>
                                        </p:tgtEl>
                                      </p:cBhvr>
                                    </p:animEffect>
                                    <p:animScale>
                                      <p:cBhvr>
                                        <p:cTn id="7" dur="500" autoRev="1" fill="hold"/>
                                        <p:tgtEl>
                                          <p:spTgt spid="7578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20"/>
          <p:cNvPicPr>
            <a:picLocks noChangeAspect="1" noChangeArrowheads="1"/>
          </p:cNvPicPr>
          <p:nvPr/>
        </p:nvPicPr>
        <p:blipFill>
          <a:blip r:embed="rId2" cstate="screen"/>
          <a:srcRect/>
          <a:stretch>
            <a:fillRect/>
          </a:stretch>
        </p:blipFill>
        <p:spPr bwMode="auto">
          <a:xfrm>
            <a:off x="-36513" y="0"/>
            <a:ext cx="9180513" cy="6858000"/>
          </a:xfrm>
          <a:prstGeom prst="rect">
            <a:avLst/>
          </a:prstGeom>
          <a:noFill/>
        </p:spPr>
      </p:pic>
      <p:pic>
        <p:nvPicPr>
          <p:cNvPr id="24592" name="Picture 16" descr="52"/>
          <p:cNvPicPr>
            <a:picLocks noChangeAspect="1" noChangeArrowheads="1"/>
          </p:cNvPicPr>
          <p:nvPr/>
        </p:nvPicPr>
        <p:blipFill>
          <a:blip r:embed="rId3" cstate="screen"/>
          <a:srcRect/>
          <a:stretch>
            <a:fillRect/>
          </a:stretch>
        </p:blipFill>
        <p:spPr bwMode="auto">
          <a:xfrm>
            <a:off x="3492500" y="2133600"/>
            <a:ext cx="2093913" cy="3629025"/>
          </a:xfrm>
          <a:prstGeom prst="rect">
            <a:avLst/>
          </a:prstGeom>
          <a:noFill/>
        </p:spPr>
      </p:pic>
      <p:pic>
        <p:nvPicPr>
          <p:cNvPr id="24581" name="Picture 5" descr="55"/>
          <p:cNvPicPr>
            <a:picLocks noChangeAspect="1" noChangeArrowheads="1"/>
          </p:cNvPicPr>
          <p:nvPr/>
        </p:nvPicPr>
        <p:blipFill>
          <a:blip r:embed="rId4" cstate="screen"/>
          <a:srcRect/>
          <a:stretch>
            <a:fillRect/>
          </a:stretch>
        </p:blipFill>
        <p:spPr bwMode="auto">
          <a:xfrm>
            <a:off x="323850" y="522288"/>
            <a:ext cx="2584450" cy="385762"/>
          </a:xfrm>
          <a:prstGeom prst="rect">
            <a:avLst/>
          </a:prstGeom>
          <a:noFill/>
        </p:spPr>
      </p:pic>
      <p:pic>
        <p:nvPicPr>
          <p:cNvPr id="24583" name="Picture 7" descr="62"/>
          <p:cNvPicPr>
            <a:picLocks noChangeAspect="1" noChangeArrowheads="1"/>
          </p:cNvPicPr>
          <p:nvPr/>
        </p:nvPicPr>
        <p:blipFill>
          <a:blip r:embed="rId5" cstate="screen"/>
          <a:srcRect/>
          <a:stretch>
            <a:fillRect/>
          </a:stretch>
        </p:blipFill>
        <p:spPr bwMode="auto">
          <a:xfrm>
            <a:off x="3405188" y="469900"/>
            <a:ext cx="2319337" cy="412750"/>
          </a:xfrm>
          <a:prstGeom prst="rect">
            <a:avLst/>
          </a:prstGeom>
          <a:noFill/>
        </p:spPr>
      </p:pic>
      <p:cxnSp>
        <p:nvCxnSpPr>
          <p:cNvPr id="4" name="直線接點 3"/>
          <p:cNvCxnSpPr/>
          <p:nvPr/>
        </p:nvCxnSpPr>
        <p:spPr>
          <a:xfrm>
            <a:off x="1343025" y="5724525"/>
            <a:ext cx="63531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585" name="文字方塊 5"/>
          <p:cNvSpPr txBox="1">
            <a:spLocks noChangeArrowheads="1"/>
          </p:cNvSpPr>
          <p:nvPr/>
        </p:nvSpPr>
        <p:spPr bwMode="auto">
          <a:xfrm>
            <a:off x="895350" y="5292725"/>
            <a:ext cx="574675" cy="579438"/>
          </a:xfrm>
          <a:prstGeom prst="rect">
            <a:avLst/>
          </a:prstGeom>
          <a:noFill/>
          <a:ln w="9525">
            <a:noFill/>
            <a:miter lim="800000"/>
            <a:headEnd/>
            <a:tailEnd/>
          </a:ln>
        </p:spPr>
        <p:txBody>
          <a:bodyPr>
            <a:spAutoFit/>
          </a:bodyPr>
          <a:lstStyle/>
          <a:p>
            <a:r>
              <a:rPr kumimoji="0" lang="en-US" altLang="zh-TW" sz="3200">
                <a:solidFill>
                  <a:srgbClr val="FFFFCC"/>
                </a:solidFill>
                <a:latin typeface="Times New Roman" pitchFamily="18" charset="0"/>
                <a:cs typeface="Times New Roman" pitchFamily="18" charset="0"/>
              </a:rPr>
              <a:t>L</a:t>
            </a:r>
          </a:p>
        </p:txBody>
      </p:sp>
      <p:sp>
        <p:nvSpPr>
          <p:cNvPr id="24586" name="文字方塊 6"/>
          <p:cNvSpPr txBox="1">
            <a:spLocks noChangeArrowheads="1"/>
          </p:cNvSpPr>
          <p:nvPr/>
        </p:nvSpPr>
        <p:spPr bwMode="auto">
          <a:xfrm>
            <a:off x="544513" y="1409700"/>
            <a:ext cx="8059737" cy="579438"/>
          </a:xfrm>
          <a:prstGeom prst="rect">
            <a:avLst/>
          </a:prstGeom>
          <a:noFill/>
          <a:ln w="9525">
            <a:noFill/>
            <a:miter lim="800000"/>
            <a:headEnd/>
            <a:tailEnd/>
          </a:ln>
        </p:spPr>
        <p:txBody>
          <a:bodyPr>
            <a:spAutoFit/>
          </a:bodyPr>
          <a:lstStyle/>
          <a:p>
            <a:pPr algn="ctr"/>
            <a:r>
              <a:rPr kumimoji="0" lang="en-US" altLang="zh-TW" sz="3200">
                <a:latin typeface="標楷體" pitchFamily="65" charset="-120"/>
                <a:ea typeface="標楷體" pitchFamily="65" charset="-120"/>
                <a:cs typeface="Times New Roman" pitchFamily="18" charset="0"/>
              </a:rPr>
              <a:t> </a:t>
            </a:r>
            <a:r>
              <a:rPr kumimoji="0" lang="zh-TW" altLang="en-US" sz="2800">
                <a:solidFill>
                  <a:srgbClr val="808080"/>
                </a:solidFill>
                <a:latin typeface="標楷體" pitchFamily="65" charset="-120"/>
                <a:ea typeface="標楷體" pitchFamily="65" charset="-120"/>
                <a:cs typeface="Times New Roman" pitchFamily="18" charset="0"/>
              </a:rPr>
              <a:t>畫出一條通過黑點且和直線 </a:t>
            </a:r>
            <a:r>
              <a:rPr kumimoji="0" lang="en-US" altLang="zh-TW" sz="2800">
                <a:solidFill>
                  <a:srgbClr val="808080"/>
                </a:solidFill>
                <a:latin typeface="標楷體" pitchFamily="65" charset="-120"/>
                <a:ea typeface="標楷體" pitchFamily="65" charset="-120"/>
                <a:cs typeface="Times New Roman" pitchFamily="18" charset="0"/>
              </a:rPr>
              <a:t>L </a:t>
            </a:r>
            <a:r>
              <a:rPr kumimoji="0" lang="zh-TW" altLang="en-US" sz="2800">
                <a:solidFill>
                  <a:srgbClr val="808080"/>
                </a:solidFill>
                <a:latin typeface="標楷體" pitchFamily="65" charset="-120"/>
                <a:ea typeface="標楷體" pitchFamily="65" charset="-120"/>
                <a:cs typeface="Times New Roman" pitchFamily="18" charset="0"/>
              </a:rPr>
              <a:t>垂直的直線</a:t>
            </a:r>
          </a:p>
        </p:txBody>
      </p:sp>
      <p:sp>
        <p:nvSpPr>
          <p:cNvPr id="8" name="橢圓 7"/>
          <p:cNvSpPr/>
          <p:nvPr/>
        </p:nvSpPr>
        <p:spPr>
          <a:xfrm>
            <a:off x="3476625" y="3633788"/>
            <a:ext cx="144463"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cxnSp>
        <p:nvCxnSpPr>
          <p:cNvPr id="9" name="直線接點 8"/>
          <p:cNvCxnSpPr/>
          <p:nvPr/>
        </p:nvCxnSpPr>
        <p:spPr>
          <a:xfrm flipV="1">
            <a:off x="3516313" y="2411413"/>
            <a:ext cx="0" cy="34655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3549650" y="5437188"/>
            <a:ext cx="293688" cy="0"/>
          </a:xfrm>
          <a:prstGeom prst="line">
            <a:avLst/>
          </a:prstGeom>
          <a:ln w="28575">
            <a:solidFill>
              <a:srgbClr val="000099"/>
            </a:solidFill>
            <a:prstDash val="solid"/>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3843338" y="5437188"/>
            <a:ext cx="0" cy="287337"/>
          </a:xfrm>
          <a:prstGeom prst="line">
            <a:avLst/>
          </a:prstGeom>
          <a:ln w="28575">
            <a:solidFill>
              <a:srgbClr val="000099"/>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92"/>
                                        </p:tgtEl>
                                        <p:attrNameLst>
                                          <p:attrName>style.visibility</p:attrName>
                                        </p:attrNameLst>
                                      </p:cBhvr>
                                      <p:to>
                                        <p:strVal val="visible"/>
                                      </p:to>
                                    </p:set>
                                    <p:animEffect transition="in" filter="fade">
                                      <p:cBhvr>
                                        <p:cTn id="7" dur="500"/>
                                        <p:tgtEl>
                                          <p:spTgt spid="245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par>
                          <p:cTn id="13" fill="hold">
                            <p:stCondLst>
                              <p:cond delay="500"/>
                            </p:stCondLst>
                            <p:childTnLst>
                              <p:par>
                                <p:cTn id="14" presetID="1" presetClass="exit" presetSubtype="0" fill="hold" nodeType="afterEffect">
                                  <p:stCondLst>
                                    <p:cond delay="0"/>
                                  </p:stCondLst>
                                  <p:childTnLst>
                                    <p:set>
                                      <p:cBhvr>
                                        <p:cTn id="15" dur="1" fill="hold">
                                          <p:stCondLst>
                                            <p:cond delay="0"/>
                                          </p:stCondLst>
                                        </p:cTn>
                                        <p:tgtEl>
                                          <p:spTgt spid="24592"/>
                                        </p:tgtEl>
                                        <p:attrNameLst>
                                          <p:attrName>style.visibility</p:attrName>
                                        </p:attrNameLst>
                                      </p:cBhvr>
                                      <p:to>
                                        <p:strVal val="hidden"/>
                                      </p:to>
                                    </p:se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4"/>
          <p:cNvPicPr>
            <a:picLocks noChangeAspect="1" noChangeArrowheads="1"/>
          </p:cNvPicPr>
          <p:nvPr/>
        </p:nvPicPr>
        <p:blipFill>
          <a:blip r:embed="rId2" cstate="screen"/>
          <a:srcRect/>
          <a:stretch>
            <a:fillRect/>
          </a:stretch>
        </p:blipFill>
        <p:spPr bwMode="auto">
          <a:xfrm>
            <a:off x="0" y="0"/>
            <a:ext cx="9144000" cy="6883400"/>
          </a:xfrm>
          <a:prstGeom prst="rect">
            <a:avLst/>
          </a:prstGeom>
          <a:noFill/>
        </p:spPr>
      </p:pic>
      <p:sp>
        <p:nvSpPr>
          <p:cNvPr id="3" name="內容版面配置區 2"/>
          <p:cNvSpPr>
            <a:spLocks/>
          </p:cNvSpPr>
          <p:nvPr/>
        </p:nvSpPr>
        <p:spPr bwMode="auto">
          <a:xfrm>
            <a:off x="107950" y="1484313"/>
            <a:ext cx="2376488" cy="649287"/>
          </a:xfrm>
          <a:prstGeom prst="rect">
            <a:avLst/>
          </a:prstGeom>
          <a:noFill/>
          <a:ln w="9525">
            <a:noFill/>
            <a:miter lim="800000"/>
            <a:headEnd/>
            <a:tailEnd/>
          </a:ln>
        </p:spPr>
        <p:txBody>
          <a:bodyPr/>
          <a:lstStyle/>
          <a:p>
            <a:pPr marL="514350" indent="-514350">
              <a:spcBef>
                <a:spcPct val="20000"/>
              </a:spcBef>
              <a:buFontTx/>
              <a:buAutoNum type="arabicPeriod"/>
            </a:pPr>
            <a:r>
              <a:rPr lang="zh-TW" altLang="en-US" sz="3200">
                <a:latin typeface="Times New Roman" pitchFamily="18" charset="0"/>
                <a:ea typeface="標楷體" pitchFamily="65" charset="-120"/>
                <a:cs typeface="Times New Roman" pitchFamily="18" charset="0"/>
              </a:rPr>
              <a:t>一把直尺 </a:t>
            </a:r>
          </a:p>
        </p:txBody>
      </p:sp>
      <p:pic>
        <p:nvPicPr>
          <p:cNvPr id="4" name="圖片 3"/>
          <p:cNvPicPr>
            <a:picLocks noChangeAspect="1"/>
          </p:cNvPicPr>
          <p:nvPr/>
        </p:nvPicPr>
        <p:blipFill>
          <a:blip r:embed="rId3" cstate="screen"/>
          <a:srcRect/>
          <a:stretch>
            <a:fillRect/>
          </a:stretch>
        </p:blipFill>
        <p:spPr bwMode="auto">
          <a:xfrm rot="-233407">
            <a:off x="539750" y="2592388"/>
            <a:ext cx="6840538" cy="765175"/>
          </a:xfrm>
          <a:prstGeom prst="rect">
            <a:avLst/>
          </a:prstGeom>
          <a:noFill/>
          <a:ln w="9525">
            <a:noFill/>
            <a:miter lim="800000"/>
            <a:headEnd/>
            <a:tailEnd/>
          </a:ln>
        </p:spPr>
      </p:pic>
      <p:sp>
        <p:nvSpPr>
          <p:cNvPr id="10" name="內容版面配置區 2"/>
          <p:cNvSpPr txBox="1">
            <a:spLocks/>
          </p:cNvSpPr>
          <p:nvPr/>
        </p:nvSpPr>
        <p:spPr>
          <a:xfrm>
            <a:off x="2987675" y="1484313"/>
            <a:ext cx="2717800" cy="649287"/>
          </a:xfrm>
          <a:prstGeom prst="rect">
            <a:avLst/>
          </a:prstGeom>
        </p:spPr>
        <p:txBody>
          <a:bodyPr>
            <a:normAutofit/>
          </a:bodyPr>
          <a:lstStyle/>
          <a:p>
            <a:pPr>
              <a:spcBef>
                <a:spcPct val="20000"/>
              </a:spcBef>
              <a:buFont typeface="Arial" pitchFamily="34" charset="0"/>
              <a:buNone/>
            </a:pPr>
            <a:r>
              <a:rPr kumimoji="0" lang="en-US" altLang="zh-TW" sz="3000">
                <a:latin typeface="Times New Roman" pitchFamily="18" charset="0"/>
                <a:ea typeface="標楷體" pitchFamily="65" charset="-120"/>
                <a:cs typeface="Times New Roman" pitchFamily="18" charset="0"/>
              </a:rPr>
              <a:t>2.  </a:t>
            </a:r>
            <a:r>
              <a:rPr kumimoji="0" lang="zh-TW" altLang="en-US" sz="3000">
                <a:latin typeface="Times New Roman" pitchFamily="18" charset="0"/>
                <a:ea typeface="標楷體" pitchFamily="65" charset="-120"/>
                <a:cs typeface="Times New Roman" pitchFamily="18" charset="0"/>
              </a:rPr>
              <a:t>一組三角板</a:t>
            </a:r>
          </a:p>
        </p:txBody>
      </p:sp>
      <p:sp>
        <p:nvSpPr>
          <p:cNvPr id="11" name="內容版面配置區 2"/>
          <p:cNvSpPr txBox="1">
            <a:spLocks/>
          </p:cNvSpPr>
          <p:nvPr/>
        </p:nvSpPr>
        <p:spPr bwMode="auto">
          <a:xfrm>
            <a:off x="6073775" y="1484313"/>
            <a:ext cx="2736850" cy="649287"/>
          </a:xfrm>
          <a:prstGeom prst="rect">
            <a:avLst/>
          </a:prstGeom>
          <a:noFill/>
          <a:ln w="9525">
            <a:noFill/>
            <a:miter lim="800000"/>
            <a:headEnd/>
            <a:tailEnd/>
          </a:ln>
        </p:spPr>
        <p:txBody>
          <a:bodyPr/>
          <a:lstStyle/>
          <a:p>
            <a:pPr>
              <a:spcBef>
                <a:spcPct val="20000"/>
              </a:spcBef>
              <a:buFont typeface="Arial" pitchFamily="34" charset="0"/>
              <a:buNone/>
            </a:pPr>
            <a:r>
              <a:rPr kumimoji="0" lang="en-US" altLang="zh-TW" sz="3200">
                <a:latin typeface="Times New Roman" pitchFamily="18" charset="0"/>
                <a:ea typeface="標楷體" pitchFamily="65" charset="-120"/>
                <a:cs typeface="Times New Roman" pitchFamily="18" charset="0"/>
              </a:rPr>
              <a:t>3. </a:t>
            </a:r>
            <a:r>
              <a:rPr kumimoji="0" lang="zh-TW" altLang="en-US" sz="3200">
                <a:latin typeface="Times New Roman" pitchFamily="18" charset="0"/>
                <a:ea typeface="標楷體" pitchFamily="65" charset="-120"/>
                <a:cs typeface="Times New Roman" pitchFamily="18" charset="0"/>
              </a:rPr>
              <a:t>一個量角器</a:t>
            </a:r>
          </a:p>
        </p:txBody>
      </p:sp>
      <p:pic>
        <p:nvPicPr>
          <p:cNvPr id="4110" name="Picture 14" descr="12"/>
          <p:cNvPicPr>
            <a:picLocks noChangeAspect="1" noChangeArrowheads="1"/>
          </p:cNvPicPr>
          <p:nvPr/>
        </p:nvPicPr>
        <p:blipFill>
          <a:blip r:embed="rId4" cstate="screen"/>
          <a:srcRect/>
          <a:stretch>
            <a:fillRect/>
          </a:stretch>
        </p:blipFill>
        <p:spPr bwMode="auto">
          <a:xfrm>
            <a:off x="3635375" y="4156075"/>
            <a:ext cx="3746500" cy="1936750"/>
          </a:xfrm>
          <a:prstGeom prst="rect">
            <a:avLst/>
          </a:prstGeom>
          <a:noFill/>
        </p:spPr>
      </p:pic>
      <p:grpSp>
        <p:nvGrpSpPr>
          <p:cNvPr id="4113" name="Group 17"/>
          <p:cNvGrpSpPr>
            <a:grpSpLocks/>
          </p:cNvGrpSpPr>
          <p:nvPr/>
        </p:nvGrpSpPr>
        <p:grpSpPr bwMode="auto">
          <a:xfrm>
            <a:off x="395288" y="3068638"/>
            <a:ext cx="3106737" cy="4564062"/>
            <a:chOff x="249" y="1933"/>
            <a:chExt cx="1957" cy="2875"/>
          </a:xfrm>
        </p:grpSpPr>
        <p:pic>
          <p:nvPicPr>
            <p:cNvPr id="4111" name="Picture 15" descr="13"/>
            <p:cNvPicPr>
              <a:picLocks noChangeAspect="1" noChangeArrowheads="1"/>
            </p:cNvPicPr>
            <p:nvPr/>
          </p:nvPicPr>
          <p:blipFill>
            <a:blip r:embed="rId5" cstate="screen"/>
            <a:srcRect/>
            <a:stretch>
              <a:fillRect/>
            </a:stretch>
          </p:blipFill>
          <p:spPr bwMode="auto">
            <a:xfrm rot="-1705405">
              <a:off x="1156" y="1933"/>
              <a:ext cx="1050" cy="2149"/>
            </a:xfrm>
            <a:prstGeom prst="rect">
              <a:avLst/>
            </a:prstGeom>
            <a:noFill/>
          </p:spPr>
        </p:pic>
        <p:pic>
          <p:nvPicPr>
            <p:cNvPr id="4112" name="Picture 16" descr="13"/>
            <p:cNvPicPr>
              <a:picLocks noChangeAspect="1" noChangeArrowheads="1"/>
            </p:cNvPicPr>
            <p:nvPr/>
          </p:nvPicPr>
          <p:blipFill>
            <a:blip r:embed="rId5" cstate="screen"/>
            <a:srcRect/>
            <a:stretch>
              <a:fillRect/>
            </a:stretch>
          </p:blipFill>
          <p:spPr bwMode="auto">
            <a:xfrm rot="8176116">
              <a:off x="249" y="2659"/>
              <a:ext cx="1050" cy="2149"/>
            </a:xfrm>
            <a:prstGeom prst="rect">
              <a:avLst/>
            </a:prstGeom>
            <a:noFill/>
          </p:spPr>
        </p:pic>
      </p:grpSp>
      <p:pic>
        <p:nvPicPr>
          <p:cNvPr id="4114" name="Picture 18" descr="14"/>
          <p:cNvPicPr>
            <a:picLocks noChangeAspect="1" noChangeArrowheads="1"/>
          </p:cNvPicPr>
          <p:nvPr/>
        </p:nvPicPr>
        <p:blipFill>
          <a:blip r:embed="rId6" cstate="screen"/>
          <a:srcRect/>
          <a:stretch>
            <a:fillRect/>
          </a:stretch>
        </p:blipFill>
        <p:spPr bwMode="auto">
          <a:xfrm>
            <a:off x="2195513" y="404813"/>
            <a:ext cx="4854575" cy="5492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4113"/>
                                        </p:tgtEl>
                                        <p:attrNameLst>
                                          <p:attrName>style.visibility</p:attrName>
                                        </p:attrNameLst>
                                      </p:cBhvr>
                                      <p:to>
                                        <p:strVal val="visible"/>
                                      </p:to>
                                    </p:set>
                                    <p:anim calcmode="lin" valueType="num">
                                      <p:cBhvr additive="base">
                                        <p:cTn id="15" dur="500" fill="hold"/>
                                        <p:tgtEl>
                                          <p:spTgt spid="4113"/>
                                        </p:tgtEl>
                                        <p:attrNameLst>
                                          <p:attrName>ppt_x</p:attrName>
                                        </p:attrNameLst>
                                      </p:cBhvr>
                                      <p:tavLst>
                                        <p:tav tm="0">
                                          <p:val>
                                            <p:strVal val="#ppt_x"/>
                                          </p:val>
                                        </p:tav>
                                        <p:tav tm="100000">
                                          <p:val>
                                            <p:strVal val="#ppt_x"/>
                                          </p:val>
                                        </p:tav>
                                      </p:tavLst>
                                    </p:anim>
                                    <p:anim calcmode="lin" valueType="num">
                                      <p:cBhvr additive="base">
                                        <p:cTn id="16" dur="500" fill="hold"/>
                                        <p:tgtEl>
                                          <p:spTgt spid="4113"/>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wipe(left)">
                                      <p:cBhvr>
                                        <p:cTn id="20" dur="500"/>
                                        <p:tgtEl>
                                          <p:spTgt spid="10">
                                            <p:txEl>
                                              <p:pRg st="0" end="0"/>
                                            </p:txEl>
                                          </p:spTgt>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wipe(left)">
                                      <p:cBhvr>
                                        <p:cTn id="24" dur="500"/>
                                        <p:tgtEl>
                                          <p:spTgt spid="11">
                                            <p:txEl>
                                              <p:pRg st="0" end="0"/>
                                            </p:txEl>
                                          </p:spTgt>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4110"/>
                                        </p:tgtEl>
                                        <p:attrNameLst>
                                          <p:attrName>style.visibility</p:attrName>
                                        </p:attrNameLst>
                                      </p:cBhvr>
                                      <p:to>
                                        <p:strVal val="visible"/>
                                      </p:to>
                                    </p:set>
                                    <p:animEffect transition="in" filter="fade">
                                      <p:cBhvr>
                                        <p:cTn id="28" dur="1000"/>
                                        <p:tgtEl>
                                          <p:spTgt spid="4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build="p"/>
      <p:bldP spid="1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20"/>
          <p:cNvPicPr>
            <a:picLocks noChangeAspect="1" noChangeArrowheads="1"/>
          </p:cNvPicPr>
          <p:nvPr/>
        </p:nvPicPr>
        <p:blipFill>
          <a:blip r:embed="rId2" cstate="screen"/>
          <a:srcRect/>
          <a:stretch>
            <a:fillRect/>
          </a:stretch>
        </p:blipFill>
        <p:spPr bwMode="auto">
          <a:xfrm>
            <a:off x="-36513" y="0"/>
            <a:ext cx="9180513" cy="6858000"/>
          </a:xfrm>
          <a:prstGeom prst="rect">
            <a:avLst/>
          </a:prstGeom>
          <a:noFill/>
        </p:spPr>
      </p:pic>
      <p:pic>
        <p:nvPicPr>
          <p:cNvPr id="25605" name="Picture 5" descr="55"/>
          <p:cNvPicPr>
            <a:picLocks noChangeAspect="1" noChangeArrowheads="1"/>
          </p:cNvPicPr>
          <p:nvPr/>
        </p:nvPicPr>
        <p:blipFill>
          <a:blip r:embed="rId3" cstate="screen"/>
          <a:srcRect/>
          <a:stretch>
            <a:fillRect/>
          </a:stretch>
        </p:blipFill>
        <p:spPr bwMode="auto">
          <a:xfrm>
            <a:off x="323850" y="522288"/>
            <a:ext cx="2584450" cy="385762"/>
          </a:xfrm>
          <a:prstGeom prst="rect">
            <a:avLst/>
          </a:prstGeom>
          <a:noFill/>
        </p:spPr>
      </p:pic>
      <p:pic>
        <p:nvPicPr>
          <p:cNvPr id="25606" name="Picture 6" descr="63"/>
          <p:cNvPicPr>
            <a:picLocks noChangeAspect="1" noChangeArrowheads="1"/>
          </p:cNvPicPr>
          <p:nvPr/>
        </p:nvPicPr>
        <p:blipFill>
          <a:blip r:embed="rId4" cstate="screen"/>
          <a:srcRect/>
          <a:stretch>
            <a:fillRect/>
          </a:stretch>
        </p:blipFill>
        <p:spPr bwMode="auto">
          <a:xfrm>
            <a:off x="3449638" y="515938"/>
            <a:ext cx="1843087" cy="392112"/>
          </a:xfrm>
          <a:prstGeom prst="rect">
            <a:avLst/>
          </a:prstGeom>
          <a:noFill/>
        </p:spPr>
      </p:pic>
      <p:sp>
        <p:nvSpPr>
          <p:cNvPr id="25608" name="Rectangle 2"/>
          <p:cNvSpPr>
            <a:spLocks noChangeArrowheads="1"/>
          </p:cNvSpPr>
          <p:nvPr/>
        </p:nvSpPr>
        <p:spPr bwMode="auto">
          <a:xfrm>
            <a:off x="250825" y="1325563"/>
            <a:ext cx="4284663" cy="1311275"/>
          </a:xfrm>
          <a:prstGeom prst="rect">
            <a:avLst/>
          </a:prstGeom>
          <a:noFill/>
          <a:ln w="9525">
            <a:noFill/>
            <a:miter lim="800000"/>
            <a:headEnd/>
            <a:tailEnd/>
          </a:ln>
          <a:effectLst/>
        </p:spPr>
        <p:txBody>
          <a:bodyPr anchor="ctr">
            <a:spAutoFit/>
          </a:bodyPr>
          <a:lstStyle/>
          <a:p>
            <a:pPr>
              <a:spcBef>
                <a:spcPts val="600"/>
              </a:spcBef>
              <a:spcAft>
                <a:spcPts val="600"/>
              </a:spcAft>
            </a:pPr>
            <a:r>
              <a:rPr lang="zh-TW" altLang="zh-TW" sz="2000">
                <a:solidFill>
                  <a:srgbClr val="1C1C1C"/>
                </a:solidFill>
                <a:latin typeface="Times New Roman" pitchFamily="18" charset="0"/>
                <a:ea typeface="標楷體" pitchFamily="65" charset="-120"/>
                <a:cs typeface="Times New Roman" pitchFamily="18" charset="0"/>
              </a:rPr>
              <a:t>下面有一點ㄅ和一條直線甲，</a:t>
            </a:r>
            <a:endParaRPr lang="zh-TW" altLang="en-US" sz="2000">
              <a:solidFill>
                <a:srgbClr val="1C1C1C"/>
              </a:solidFill>
              <a:latin typeface="Times New Roman" pitchFamily="18" charset="0"/>
              <a:ea typeface="標楷體" pitchFamily="65" charset="-120"/>
              <a:cs typeface="Times New Roman" pitchFamily="18" charset="0"/>
            </a:endParaRPr>
          </a:p>
          <a:p>
            <a:pPr>
              <a:spcBef>
                <a:spcPts val="600"/>
              </a:spcBef>
              <a:spcAft>
                <a:spcPts val="600"/>
              </a:spcAft>
            </a:pPr>
            <a:r>
              <a:rPr lang="zh-TW" altLang="zh-TW" sz="2000">
                <a:solidFill>
                  <a:srgbClr val="1C1C1C"/>
                </a:solidFill>
                <a:latin typeface="Times New Roman" pitchFamily="18" charset="0"/>
                <a:ea typeface="標楷體" pitchFamily="65" charset="-120"/>
                <a:cs typeface="Times New Roman" pitchFamily="18" charset="0"/>
              </a:rPr>
              <a:t>用三角板畫出經過ㄅ點，</a:t>
            </a:r>
            <a:endParaRPr lang="zh-TW" altLang="en-US" sz="2000">
              <a:solidFill>
                <a:srgbClr val="1C1C1C"/>
              </a:solidFill>
              <a:latin typeface="Times New Roman" pitchFamily="18" charset="0"/>
              <a:ea typeface="標楷體" pitchFamily="65" charset="-120"/>
              <a:cs typeface="Times New Roman" pitchFamily="18" charset="0"/>
            </a:endParaRPr>
          </a:p>
          <a:p>
            <a:pPr>
              <a:spcBef>
                <a:spcPts val="600"/>
              </a:spcBef>
              <a:spcAft>
                <a:spcPts val="600"/>
              </a:spcAft>
            </a:pPr>
            <a:r>
              <a:rPr lang="zh-TW" altLang="zh-TW" sz="2000">
                <a:solidFill>
                  <a:srgbClr val="1C1C1C"/>
                </a:solidFill>
                <a:latin typeface="Times New Roman" pitchFamily="18" charset="0"/>
                <a:ea typeface="標楷體" pitchFamily="65" charset="-120"/>
                <a:cs typeface="Times New Roman" pitchFamily="18" charset="0"/>
              </a:rPr>
              <a:t>並且和直線甲</a:t>
            </a:r>
            <a:r>
              <a:rPr lang="zh-TW" altLang="zh-TW" sz="2000" b="1" u="sng">
                <a:solidFill>
                  <a:srgbClr val="1C1C1C"/>
                </a:solidFill>
                <a:latin typeface="Times New Roman" pitchFamily="18" charset="0"/>
                <a:ea typeface="標楷體" pitchFamily="65" charset="-120"/>
                <a:cs typeface="Times New Roman" pitchFamily="18" charset="0"/>
              </a:rPr>
              <a:t>平行</a:t>
            </a:r>
            <a:r>
              <a:rPr lang="zh-TW" altLang="zh-TW" sz="2000">
                <a:solidFill>
                  <a:srgbClr val="1C1C1C"/>
                </a:solidFill>
                <a:latin typeface="Times New Roman" pitchFamily="18" charset="0"/>
                <a:ea typeface="標楷體" pitchFamily="65" charset="-120"/>
                <a:cs typeface="Times New Roman" pitchFamily="18" charset="0"/>
              </a:rPr>
              <a:t>的直線</a:t>
            </a:r>
            <a:r>
              <a:rPr lang="zh-TW" altLang="en-US" sz="2000">
                <a:solidFill>
                  <a:srgbClr val="1C1C1C"/>
                </a:solidFill>
                <a:latin typeface="Times New Roman" pitchFamily="18" charset="0"/>
                <a:ea typeface="標楷體" pitchFamily="65" charset="-120"/>
                <a:cs typeface="Times New Roman" pitchFamily="18" charset="0"/>
              </a:rPr>
              <a:t>。</a:t>
            </a:r>
          </a:p>
        </p:txBody>
      </p:sp>
      <p:sp>
        <p:nvSpPr>
          <p:cNvPr id="25609" name="Rectangle 3"/>
          <p:cNvSpPr>
            <a:spLocks noChangeArrowheads="1"/>
          </p:cNvSpPr>
          <p:nvPr/>
        </p:nvSpPr>
        <p:spPr bwMode="auto">
          <a:xfrm>
            <a:off x="0" y="1390650"/>
            <a:ext cx="184150" cy="366713"/>
          </a:xfrm>
          <a:prstGeom prst="rect">
            <a:avLst/>
          </a:prstGeom>
          <a:noFill/>
          <a:ln w="9525">
            <a:noFill/>
            <a:miter lim="800000"/>
            <a:headEnd/>
            <a:tailEnd/>
          </a:ln>
          <a:effectLst/>
        </p:spPr>
        <p:txBody>
          <a:bodyPr wrap="none" anchor="ctr">
            <a:spAutoFit/>
          </a:bodyPr>
          <a:lstStyle/>
          <a:p>
            <a:endParaRPr lang="zh-TW" altLang="zh-TW"/>
          </a:p>
        </p:txBody>
      </p:sp>
      <p:sp>
        <p:nvSpPr>
          <p:cNvPr id="4" name="文字方塊 3"/>
          <p:cNvSpPr txBox="1">
            <a:spLocks noChangeArrowheads="1"/>
          </p:cNvSpPr>
          <p:nvPr/>
        </p:nvSpPr>
        <p:spPr bwMode="auto">
          <a:xfrm>
            <a:off x="107950" y="4330700"/>
            <a:ext cx="3959225" cy="396875"/>
          </a:xfrm>
          <a:prstGeom prst="rect">
            <a:avLst/>
          </a:prstGeom>
          <a:noFill/>
          <a:ln w="9525">
            <a:noFill/>
            <a:miter lim="800000"/>
            <a:headEnd/>
            <a:tailEnd/>
          </a:ln>
        </p:spPr>
        <p:txBody>
          <a:bodyPr>
            <a:spAutoFit/>
          </a:bodyPr>
          <a:lstStyle/>
          <a:p>
            <a:r>
              <a:rPr kumimoji="0" lang="en-US" altLang="zh-TW" sz="2000">
                <a:solidFill>
                  <a:srgbClr val="1C1C1C"/>
                </a:solidFill>
                <a:latin typeface="Times New Roman" pitchFamily="18" charset="0"/>
                <a:ea typeface="標楷體" pitchFamily="65" charset="-120"/>
                <a:cs typeface="Times New Roman" pitchFamily="18" charset="0"/>
              </a:rPr>
              <a:t>1. </a:t>
            </a:r>
            <a:r>
              <a:rPr kumimoji="0" lang="zh-TW" altLang="en-US" sz="2000">
                <a:solidFill>
                  <a:srgbClr val="1C1C1C"/>
                </a:solidFill>
                <a:latin typeface="Times New Roman" pitchFamily="18" charset="0"/>
                <a:ea typeface="標楷體" pitchFamily="65" charset="-120"/>
                <a:cs typeface="Times New Roman" pitchFamily="18" charset="0"/>
              </a:rPr>
              <a:t>先畫出通過ㄅ的垂直線 </a:t>
            </a:r>
            <a:r>
              <a:rPr kumimoji="0" lang="en-US" altLang="zh-TW" sz="2000">
                <a:solidFill>
                  <a:srgbClr val="1C1C1C"/>
                </a:solidFill>
                <a:latin typeface="Times New Roman" pitchFamily="18" charset="0"/>
                <a:ea typeface="標楷體" pitchFamily="65" charset="-120"/>
                <a:cs typeface="Times New Roman" pitchFamily="18" charset="0"/>
              </a:rPr>
              <a:t>L</a:t>
            </a:r>
            <a:r>
              <a:rPr kumimoji="0" lang="zh-TW" altLang="en-US" sz="2000">
                <a:solidFill>
                  <a:srgbClr val="1C1C1C"/>
                </a:solidFill>
                <a:latin typeface="Times New Roman" pitchFamily="18" charset="0"/>
                <a:ea typeface="標楷體" pitchFamily="65" charset="-120"/>
                <a:cs typeface="Times New Roman" pitchFamily="18" charset="0"/>
              </a:rPr>
              <a:t>。</a:t>
            </a:r>
          </a:p>
        </p:txBody>
      </p:sp>
      <p:cxnSp>
        <p:nvCxnSpPr>
          <p:cNvPr id="11" name="直線接點 10"/>
          <p:cNvCxnSpPr/>
          <p:nvPr/>
        </p:nvCxnSpPr>
        <p:spPr>
          <a:xfrm flipH="1">
            <a:off x="5794375" y="3476625"/>
            <a:ext cx="955675" cy="1706563"/>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sp>
        <p:nvSpPr>
          <p:cNvPr id="13" name="文字方塊 12"/>
          <p:cNvSpPr txBox="1">
            <a:spLocks noChangeArrowheads="1"/>
          </p:cNvSpPr>
          <p:nvPr/>
        </p:nvSpPr>
        <p:spPr bwMode="auto">
          <a:xfrm>
            <a:off x="131763" y="5229225"/>
            <a:ext cx="4368800" cy="701675"/>
          </a:xfrm>
          <a:prstGeom prst="rect">
            <a:avLst/>
          </a:prstGeom>
          <a:noFill/>
          <a:ln w="9525">
            <a:noFill/>
            <a:miter lim="800000"/>
            <a:headEnd/>
            <a:tailEnd/>
          </a:ln>
        </p:spPr>
        <p:txBody>
          <a:bodyPr>
            <a:spAutoFit/>
          </a:bodyPr>
          <a:lstStyle/>
          <a:p>
            <a:r>
              <a:rPr kumimoji="0" lang="en-US" altLang="zh-TW" sz="2000">
                <a:solidFill>
                  <a:srgbClr val="1C1C1C"/>
                </a:solidFill>
                <a:latin typeface="Times New Roman" pitchFamily="18" charset="0"/>
                <a:ea typeface="標楷體" pitchFamily="65" charset="-120"/>
                <a:cs typeface="Times New Roman" pitchFamily="18" charset="0"/>
              </a:rPr>
              <a:t>2. </a:t>
            </a:r>
            <a:r>
              <a:rPr kumimoji="0" lang="zh-TW" altLang="en-US" sz="2000">
                <a:solidFill>
                  <a:srgbClr val="1C1C1C"/>
                </a:solidFill>
                <a:latin typeface="Times New Roman" pitchFamily="18" charset="0"/>
                <a:ea typeface="標楷體" pitchFamily="65" charset="-120"/>
                <a:cs typeface="Times New Roman" pitchFamily="18" charset="0"/>
              </a:rPr>
              <a:t>再畫出與</a:t>
            </a:r>
            <a:r>
              <a:rPr kumimoji="0" lang="en-US" altLang="zh-TW" sz="2000">
                <a:solidFill>
                  <a:srgbClr val="1C1C1C"/>
                </a:solidFill>
                <a:latin typeface="Times New Roman" pitchFamily="18" charset="0"/>
                <a:ea typeface="標楷體" pitchFamily="65" charset="-120"/>
                <a:cs typeface="Times New Roman" pitchFamily="18" charset="0"/>
              </a:rPr>
              <a:t>L</a:t>
            </a:r>
            <a:r>
              <a:rPr kumimoji="0" lang="zh-TW" altLang="en-US" sz="2000">
                <a:solidFill>
                  <a:srgbClr val="1C1C1C"/>
                </a:solidFill>
                <a:latin typeface="Times New Roman" pitchFamily="18" charset="0"/>
                <a:ea typeface="標楷體" pitchFamily="65" charset="-120"/>
                <a:cs typeface="Times New Roman" pitchFamily="18" charset="0"/>
              </a:rPr>
              <a:t>垂直的直線並延長，</a:t>
            </a:r>
          </a:p>
          <a:p>
            <a:r>
              <a:rPr kumimoji="0" lang="zh-TW" altLang="en-US" sz="2000">
                <a:solidFill>
                  <a:srgbClr val="1C1C1C"/>
                </a:solidFill>
                <a:latin typeface="Times New Roman" pitchFamily="18" charset="0"/>
                <a:ea typeface="標楷體" pitchFamily="65" charset="-120"/>
                <a:cs typeface="Times New Roman" pitchFamily="18" charset="0"/>
              </a:rPr>
              <a:t>    此線會與甲平行。</a:t>
            </a:r>
          </a:p>
        </p:txBody>
      </p:sp>
      <p:sp>
        <p:nvSpPr>
          <p:cNvPr id="14" name="文字方塊 13"/>
          <p:cNvSpPr txBox="1">
            <a:spLocks noChangeArrowheads="1"/>
          </p:cNvSpPr>
          <p:nvPr/>
        </p:nvSpPr>
        <p:spPr bwMode="auto">
          <a:xfrm>
            <a:off x="6575425" y="3076575"/>
            <a:ext cx="409575" cy="396875"/>
          </a:xfrm>
          <a:prstGeom prst="rect">
            <a:avLst/>
          </a:prstGeom>
          <a:noFill/>
          <a:ln w="9525">
            <a:noFill/>
            <a:miter lim="800000"/>
            <a:headEnd/>
            <a:tailEnd/>
          </a:ln>
        </p:spPr>
        <p:txBody>
          <a:bodyPr>
            <a:spAutoFit/>
          </a:bodyPr>
          <a:lstStyle/>
          <a:p>
            <a:r>
              <a:rPr kumimoji="0" lang="en-US" altLang="zh-TW" sz="2000">
                <a:latin typeface="Times New Roman" pitchFamily="18" charset="0"/>
                <a:ea typeface="標楷體" pitchFamily="65" charset="-120"/>
                <a:cs typeface="Times New Roman" pitchFamily="18" charset="0"/>
              </a:rPr>
              <a:t> L</a:t>
            </a:r>
          </a:p>
        </p:txBody>
      </p:sp>
      <p:cxnSp>
        <p:nvCxnSpPr>
          <p:cNvPr id="12" name="直線接點 11"/>
          <p:cNvCxnSpPr/>
          <p:nvPr/>
        </p:nvCxnSpPr>
        <p:spPr>
          <a:xfrm>
            <a:off x="5162550" y="3476625"/>
            <a:ext cx="1209675" cy="7096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rot="1680000">
            <a:off x="5924550" y="5006975"/>
            <a:ext cx="293688" cy="0"/>
          </a:xfrm>
          <a:prstGeom prst="line">
            <a:avLst/>
          </a:prstGeom>
          <a:ln w="28575">
            <a:solidFill>
              <a:srgbClr val="000099"/>
            </a:solidFill>
            <a:prstDash val="solid"/>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rot="1680000">
            <a:off x="6124575" y="5051425"/>
            <a:ext cx="0" cy="319088"/>
          </a:xfrm>
          <a:prstGeom prst="line">
            <a:avLst/>
          </a:prstGeom>
          <a:ln w="28575">
            <a:solidFill>
              <a:srgbClr val="000099"/>
            </a:solidFill>
            <a:prstDash val="solid"/>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6511925" y="3867150"/>
            <a:ext cx="301625" cy="179388"/>
          </a:xfrm>
          <a:prstGeom prst="line">
            <a:avLst/>
          </a:prstGeom>
          <a:ln w="28575">
            <a:solidFill>
              <a:srgbClr val="000099"/>
            </a:solidFill>
            <a:prstDash val="solid"/>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flipH="1">
            <a:off x="6645275" y="4041775"/>
            <a:ext cx="173038" cy="288925"/>
          </a:xfrm>
          <a:prstGeom prst="line">
            <a:avLst/>
          </a:prstGeom>
          <a:ln w="28575">
            <a:solidFill>
              <a:srgbClr val="000099"/>
            </a:solidFill>
            <a:prstDash val="solid"/>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6372225" y="4186238"/>
            <a:ext cx="1462088" cy="8207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5623" name="Picture 23" descr="52"/>
          <p:cNvPicPr>
            <a:picLocks noChangeAspect="1" noChangeArrowheads="1"/>
          </p:cNvPicPr>
          <p:nvPr/>
        </p:nvPicPr>
        <p:blipFill>
          <a:blip r:embed="rId5" cstate="screen"/>
          <a:srcRect/>
          <a:stretch>
            <a:fillRect/>
          </a:stretch>
        </p:blipFill>
        <p:spPr bwMode="auto">
          <a:xfrm rot="1814455">
            <a:off x="6948488" y="1889125"/>
            <a:ext cx="1677987" cy="2908300"/>
          </a:xfrm>
          <a:prstGeom prst="rect">
            <a:avLst/>
          </a:prstGeom>
          <a:noFill/>
        </p:spPr>
      </p:pic>
      <p:pic>
        <p:nvPicPr>
          <p:cNvPr id="25626" name="Picture 26" descr="52"/>
          <p:cNvPicPr>
            <a:picLocks noChangeAspect="1" noChangeArrowheads="1"/>
          </p:cNvPicPr>
          <p:nvPr/>
        </p:nvPicPr>
        <p:blipFill>
          <a:blip r:embed="rId5" cstate="screen"/>
          <a:srcRect/>
          <a:stretch>
            <a:fillRect/>
          </a:stretch>
        </p:blipFill>
        <p:spPr bwMode="auto">
          <a:xfrm rot="17973175">
            <a:off x="4079081" y="2288382"/>
            <a:ext cx="1677987" cy="2908300"/>
          </a:xfrm>
          <a:prstGeom prst="rect">
            <a:avLst/>
          </a:prstGeom>
          <a:noFill/>
        </p:spPr>
      </p:pic>
      <p:pic>
        <p:nvPicPr>
          <p:cNvPr id="25624" name="Picture 24" descr="52"/>
          <p:cNvPicPr>
            <a:picLocks noChangeAspect="1" noChangeArrowheads="1"/>
          </p:cNvPicPr>
          <p:nvPr/>
        </p:nvPicPr>
        <p:blipFill>
          <a:blip r:embed="rId5" cstate="screen"/>
          <a:srcRect/>
          <a:stretch>
            <a:fillRect/>
          </a:stretch>
        </p:blipFill>
        <p:spPr bwMode="auto">
          <a:xfrm rot="17973175">
            <a:off x="4655344" y="1280319"/>
            <a:ext cx="1677988" cy="2908300"/>
          </a:xfrm>
          <a:prstGeom prst="rect">
            <a:avLst/>
          </a:prstGeom>
          <a:noFill/>
        </p:spPr>
      </p:pic>
      <p:pic>
        <p:nvPicPr>
          <p:cNvPr id="25627" name="Picture 27" descr="64"/>
          <p:cNvPicPr>
            <a:picLocks noChangeAspect="1" noChangeArrowheads="1"/>
          </p:cNvPicPr>
          <p:nvPr/>
        </p:nvPicPr>
        <p:blipFill>
          <a:blip r:embed="rId6" cstate="screen"/>
          <a:srcRect/>
          <a:stretch>
            <a:fillRect/>
          </a:stretch>
        </p:blipFill>
        <p:spPr bwMode="auto">
          <a:xfrm rot="-556079">
            <a:off x="4859338" y="4076700"/>
            <a:ext cx="2952750" cy="26019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5604"/>
                                        </p:tgtEl>
                                        <p:attrNameLst>
                                          <p:attrName>style.opacity</p:attrName>
                                        </p:attrNameLst>
                                      </p:cBhvr>
                                      <p:to>
                                        <p:strVal val="0.5"/>
                                      </p:to>
                                    </p:set>
                                    <p:animEffect filter="image" prLst="opacity: 0.5">
                                      <p:cBhvr rctx="IE">
                                        <p:cTn id="7" dur="indefinite"/>
                                        <p:tgtEl>
                                          <p:spTgt spid="25604"/>
                                        </p:tgtEl>
                                      </p:cBhvr>
                                    </p:animEffect>
                                  </p:childTnLst>
                                </p:cTn>
                              </p:par>
                            </p:childTnLst>
                          </p:cTn>
                        </p:par>
                        <p:par>
                          <p:cTn id="8" fill="hold">
                            <p:stCondLst>
                              <p:cond delay="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5626"/>
                                        </p:tgtEl>
                                        <p:attrNameLst>
                                          <p:attrName>style.visibility</p:attrName>
                                        </p:attrNameLst>
                                      </p:cBhvr>
                                      <p:to>
                                        <p:strVal val="visible"/>
                                      </p:to>
                                    </p:set>
                                    <p:anim calcmode="lin" valueType="num">
                                      <p:cBhvr additive="base">
                                        <p:cTn id="16" dur="500" fill="hold"/>
                                        <p:tgtEl>
                                          <p:spTgt spid="25626"/>
                                        </p:tgtEl>
                                        <p:attrNameLst>
                                          <p:attrName>ppt_x</p:attrName>
                                        </p:attrNameLst>
                                      </p:cBhvr>
                                      <p:tavLst>
                                        <p:tav tm="0">
                                          <p:val>
                                            <p:strVal val="0-#ppt_w/2"/>
                                          </p:val>
                                        </p:tav>
                                        <p:tav tm="100000">
                                          <p:val>
                                            <p:strVal val="#ppt_x"/>
                                          </p:val>
                                        </p:tav>
                                      </p:tavLst>
                                    </p:anim>
                                    <p:anim calcmode="lin" valueType="num">
                                      <p:cBhvr additive="base">
                                        <p:cTn id="17" dur="500" fill="hold"/>
                                        <p:tgtEl>
                                          <p:spTgt spid="25626"/>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par>
                          <p:cTn id="28" fill="hold">
                            <p:stCondLst>
                              <p:cond delay="1500"/>
                            </p:stCondLst>
                            <p:childTnLst>
                              <p:par>
                                <p:cTn id="29" presetID="22" presetClass="entr" presetSubtype="1"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up)">
                                      <p:cBhvr>
                                        <p:cTn id="31" dur="500"/>
                                        <p:tgtEl>
                                          <p:spTgt spid="33"/>
                                        </p:tgtEl>
                                      </p:cBhvr>
                                    </p:animEffect>
                                  </p:childTnLst>
                                </p:cTn>
                              </p:par>
                            </p:childTnLst>
                          </p:cTn>
                        </p:par>
                        <p:par>
                          <p:cTn id="32" fill="hold">
                            <p:stCondLst>
                              <p:cond delay="2000"/>
                            </p:stCondLst>
                            <p:childTnLst>
                              <p:par>
                                <p:cTn id="33" presetID="1" presetClass="exit" presetSubtype="0" fill="hold" nodeType="afterEffect">
                                  <p:stCondLst>
                                    <p:cond delay="0"/>
                                  </p:stCondLst>
                                  <p:childTnLst>
                                    <p:set>
                                      <p:cBhvr>
                                        <p:cTn id="34" dur="1" fill="hold">
                                          <p:stCondLst>
                                            <p:cond delay="0"/>
                                          </p:stCondLst>
                                        </p:cTn>
                                        <p:tgtEl>
                                          <p:spTgt spid="25626"/>
                                        </p:tgtEl>
                                        <p:attrNameLst>
                                          <p:attrName>style.visibility</p:attrName>
                                        </p:attrNameLst>
                                      </p:cBhvr>
                                      <p:to>
                                        <p:strVal val="hidden"/>
                                      </p:to>
                                    </p:se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2500"/>
                            </p:stCondLst>
                            <p:childTnLst>
                              <p:par>
                                <p:cTn id="40" presetID="16" presetClass="entr" presetSubtype="21" fill="hold" nodeType="afterEffect">
                                  <p:stCondLst>
                                    <p:cond delay="0"/>
                                  </p:stCondLst>
                                  <p:childTnLst>
                                    <p:set>
                                      <p:cBhvr>
                                        <p:cTn id="41" dur="1" fill="hold">
                                          <p:stCondLst>
                                            <p:cond delay="0"/>
                                          </p:stCondLst>
                                        </p:cTn>
                                        <p:tgtEl>
                                          <p:spTgt spid="25624"/>
                                        </p:tgtEl>
                                        <p:attrNameLst>
                                          <p:attrName>style.visibility</p:attrName>
                                        </p:attrNameLst>
                                      </p:cBhvr>
                                      <p:to>
                                        <p:strVal val="visible"/>
                                      </p:to>
                                    </p:set>
                                    <p:animEffect transition="in" filter="barn(inVertical)">
                                      <p:cBhvr>
                                        <p:cTn id="42" dur="500"/>
                                        <p:tgtEl>
                                          <p:spTgt spid="25624"/>
                                        </p:tgtEl>
                                      </p:cBhvr>
                                    </p:animEffect>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1000"/>
                                        <p:tgtEl>
                                          <p:spTgt spid="12"/>
                                        </p:tgtEl>
                                      </p:cBhvr>
                                    </p:animEffect>
                                  </p:childTnLst>
                                </p:cTn>
                              </p:par>
                            </p:childTnLst>
                          </p:cTn>
                        </p:par>
                        <p:par>
                          <p:cTn id="47" fill="hold">
                            <p:stCondLst>
                              <p:cond delay="4000"/>
                            </p:stCondLst>
                            <p:childTnLst>
                              <p:par>
                                <p:cTn id="48" presetID="1" presetClass="exit" presetSubtype="0" fill="hold" nodeType="afterEffect">
                                  <p:stCondLst>
                                    <p:cond delay="0"/>
                                  </p:stCondLst>
                                  <p:childTnLst>
                                    <p:set>
                                      <p:cBhvr>
                                        <p:cTn id="49" dur="1" fill="hold">
                                          <p:stCondLst>
                                            <p:cond delay="0"/>
                                          </p:stCondLst>
                                        </p:cTn>
                                        <p:tgtEl>
                                          <p:spTgt spid="2562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5623"/>
                                        </p:tgtEl>
                                        <p:attrNameLst>
                                          <p:attrName>style.visibility</p:attrName>
                                        </p:attrNameLst>
                                      </p:cBhvr>
                                      <p:to>
                                        <p:strVal val="visible"/>
                                      </p:to>
                                    </p:set>
                                    <p:animEffect transition="in" filter="barn(inVertical)">
                                      <p:cBhvr>
                                        <p:cTn id="54" dur="500"/>
                                        <p:tgtEl>
                                          <p:spTgt spid="25623"/>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1000"/>
                                        <p:tgtEl>
                                          <p:spTgt spid="25"/>
                                        </p:tgtEl>
                                      </p:cBhvr>
                                    </p:animEffect>
                                  </p:childTnLst>
                                </p:cTn>
                              </p:par>
                            </p:childTnLst>
                          </p:cTn>
                        </p:par>
                        <p:par>
                          <p:cTn id="59" fill="hold">
                            <p:stCondLst>
                              <p:cond delay="1500"/>
                            </p:stCondLst>
                            <p:childTnLst>
                              <p:par>
                                <p:cTn id="60" presetID="1" presetClass="exit" presetSubtype="0" fill="hold" nodeType="afterEffect">
                                  <p:stCondLst>
                                    <p:cond delay="0"/>
                                  </p:stCondLst>
                                  <p:childTnLst>
                                    <p:set>
                                      <p:cBhvr>
                                        <p:cTn id="61" dur="1" fill="hold">
                                          <p:stCondLst>
                                            <p:cond delay="0"/>
                                          </p:stCondLst>
                                        </p:cTn>
                                        <p:tgtEl>
                                          <p:spTgt spid="25623"/>
                                        </p:tgtEl>
                                        <p:attrNameLst>
                                          <p:attrName>style.visibility</p:attrName>
                                        </p:attrNameLst>
                                      </p:cBhvr>
                                      <p:to>
                                        <p:strVal val="hidden"/>
                                      </p:to>
                                    </p:set>
                                  </p:childTnLst>
                                </p:cTn>
                              </p:par>
                            </p:childTnLst>
                          </p:cTn>
                        </p:par>
                        <p:par>
                          <p:cTn id="62" fill="hold">
                            <p:stCondLst>
                              <p:cond delay="1500"/>
                            </p:stCondLst>
                            <p:childTnLst>
                              <p:par>
                                <p:cTn id="63" presetID="22" presetClass="entr" presetSubtype="8"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childTnLst>
                          </p:cTn>
                        </p:par>
                        <p:par>
                          <p:cTn id="66" fill="hold">
                            <p:stCondLst>
                              <p:cond delay="2000"/>
                            </p:stCondLst>
                            <p:childTnLst>
                              <p:par>
                                <p:cTn id="67" presetID="22" presetClass="entr" presetSubtype="1" fill="hold"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up)">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20"/>
          <p:cNvPicPr>
            <a:picLocks noChangeAspect="1" noChangeArrowheads="1"/>
          </p:cNvPicPr>
          <p:nvPr/>
        </p:nvPicPr>
        <p:blipFill>
          <a:blip r:embed="rId2" cstate="screen"/>
          <a:srcRect/>
          <a:stretch>
            <a:fillRect/>
          </a:stretch>
        </p:blipFill>
        <p:spPr bwMode="auto">
          <a:xfrm>
            <a:off x="-36513" y="0"/>
            <a:ext cx="9180513" cy="6858000"/>
          </a:xfrm>
          <a:prstGeom prst="rect">
            <a:avLst/>
          </a:prstGeom>
          <a:noFill/>
        </p:spPr>
      </p:pic>
      <p:pic>
        <p:nvPicPr>
          <p:cNvPr id="26629" name="Picture 5" descr="55"/>
          <p:cNvPicPr>
            <a:picLocks noChangeAspect="1" noChangeArrowheads="1"/>
          </p:cNvPicPr>
          <p:nvPr/>
        </p:nvPicPr>
        <p:blipFill>
          <a:blip r:embed="rId3" cstate="screen"/>
          <a:srcRect/>
          <a:stretch>
            <a:fillRect/>
          </a:stretch>
        </p:blipFill>
        <p:spPr bwMode="auto">
          <a:xfrm>
            <a:off x="323850" y="549275"/>
            <a:ext cx="2584450" cy="385763"/>
          </a:xfrm>
          <a:prstGeom prst="rect">
            <a:avLst/>
          </a:prstGeom>
          <a:noFill/>
        </p:spPr>
      </p:pic>
      <p:pic>
        <p:nvPicPr>
          <p:cNvPr id="26630" name="Picture 6" descr="65"/>
          <p:cNvPicPr>
            <a:picLocks noChangeAspect="1" noChangeArrowheads="1"/>
          </p:cNvPicPr>
          <p:nvPr/>
        </p:nvPicPr>
        <p:blipFill>
          <a:blip r:embed="rId4" cstate="screen"/>
          <a:srcRect/>
          <a:stretch>
            <a:fillRect/>
          </a:stretch>
        </p:blipFill>
        <p:spPr bwMode="auto">
          <a:xfrm>
            <a:off x="3708400" y="627063"/>
            <a:ext cx="2332038" cy="280987"/>
          </a:xfrm>
          <a:prstGeom prst="rect">
            <a:avLst/>
          </a:prstGeom>
          <a:noFill/>
        </p:spPr>
      </p:pic>
      <p:pic>
        <p:nvPicPr>
          <p:cNvPr id="26631" name="Picture 7" descr="66"/>
          <p:cNvPicPr>
            <a:picLocks noChangeAspect="1" noChangeArrowheads="1"/>
          </p:cNvPicPr>
          <p:nvPr/>
        </p:nvPicPr>
        <p:blipFill>
          <a:blip r:embed="rId5" cstate="screen"/>
          <a:srcRect/>
          <a:stretch>
            <a:fillRect/>
          </a:stretch>
        </p:blipFill>
        <p:spPr bwMode="auto">
          <a:xfrm>
            <a:off x="6804025" y="627063"/>
            <a:ext cx="1014413" cy="280987"/>
          </a:xfrm>
          <a:prstGeom prst="rect">
            <a:avLst/>
          </a:prstGeom>
          <a:noFill/>
        </p:spPr>
      </p:pic>
      <p:cxnSp>
        <p:nvCxnSpPr>
          <p:cNvPr id="6" name="直線接點 5"/>
          <p:cNvCxnSpPr/>
          <p:nvPr/>
        </p:nvCxnSpPr>
        <p:spPr>
          <a:xfrm>
            <a:off x="3168650" y="3176588"/>
            <a:ext cx="2843213" cy="0"/>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sp>
        <p:nvSpPr>
          <p:cNvPr id="26633" name="矩形 6"/>
          <p:cNvSpPr>
            <a:spLocks noChangeArrowheads="1"/>
          </p:cNvSpPr>
          <p:nvPr/>
        </p:nvSpPr>
        <p:spPr bwMode="auto">
          <a:xfrm>
            <a:off x="784225" y="1603375"/>
            <a:ext cx="7532688" cy="457200"/>
          </a:xfrm>
          <a:prstGeom prst="rect">
            <a:avLst/>
          </a:prstGeom>
          <a:noFill/>
          <a:ln w="9525">
            <a:noFill/>
            <a:miter lim="800000"/>
            <a:headEnd/>
            <a:tailEnd/>
          </a:ln>
        </p:spPr>
        <p:txBody>
          <a:bodyPr>
            <a:spAutoFit/>
          </a:bodyPr>
          <a:lstStyle/>
          <a:p>
            <a:r>
              <a:rPr kumimoji="0" lang="zh-TW" altLang="zh-TW" sz="2400">
                <a:solidFill>
                  <a:srgbClr val="808080"/>
                </a:solidFill>
                <a:latin typeface="Times New Roman" pitchFamily="18" charset="0"/>
                <a:ea typeface="標楷體" pitchFamily="65" charset="-120"/>
                <a:cs typeface="Times New Roman" pitchFamily="18" charset="0"/>
              </a:rPr>
              <a:t>用下面的線為邊，畫一個長</a:t>
            </a:r>
            <a:r>
              <a:rPr kumimoji="0" lang="en-US" altLang="zh-TW" sz="2400">
                <a:solidFill>
                  <a:srgbClr val="808080"/>
                </a:solidFill>
                <a:latin typeface="Times New Roman" pitchFamily="18" charset="0"/>
                <a:ea typeface="標楷體" pitchFamily="65" charset="-120"/>
                <a:cs typeface="Times New Roman" pitchFamily="18" charset="0"/>
              </a:rPr>
              <a:t>8</a:t>
            </a:r>
            <a:r>
              <a:rPr kumimoji="0" lang="zh-TW" altLang="zh-TW" sz="2400">
                <a:solidFill>
                  <a:srgbClr val="808080"/>
                </a:solidFill>
                <a:latin typeface="Times New Roman" pitchFamily="18" charset="0"/>
                <a:ea typeface="標楷體" pitchFamily="65" charset="-120"/>
                <a:cs typeface="Times New Roman" pitchFamily="18" charset="0"/>
              </a:rPr>
              <a:t>公分、寬</a:t>
            </a:r>
            <a:r>
              <a:rPr kumimoji="0" lang="en-US" altLang="zh-TW" sz="2400">
                <a:solidFill>
                  <a:srgbClr val="808080"/>
                </a:solidFill>
                <a:latin typeface="Times New Roman" pitchFamily="18" charset="0"/>
                <a:ea typeface="標楷體" pitchFamily="65" charset="-120"/>
                <a:cs typeface="Times New Roman" pitchFamily="18" charset="0"/>
              </a:rPr>
              <a:t>5</a:t>
            </a:r>
            <a:r>
              <a:rPr kumimoji="0" lang="zh-TW" altLang="zh-TW" sz="2400">
                <a:solidFill>
                  <a:srgbClr val="808080"/>
                </a:solidFill>
                <a:latin typeface="Times New Roman" pitchFamily="18" charset="0"/>
                <a:ea typeface="標楷體" pitchFamily="65" charset="-120"/>
                <a:cs typeface="Times New Roman" pitchFamily="18" charset="0"/>
              </a:rPr>
              <a:t>公分的長方形。</a:t>
            </a:r>
            <a:endParaRPr kumimoji="0" lang="zh-TW" altLang="en-US" sz="2400">
              <a:solidFill>
                <a:srgbClr val="808080"/>
              </a:solidFill>
              <a:latin typeface="Times New Roman" pitchFamily="18" charset="0"/>
              <a:ea typeface="標楷體" pitchFamily="65" charset="-120"/>
              <a:cs typeface="Times New Roman" pitchFamily="18" charset="0"/>
            </a:endParaRPr>
          </a:p>
        </p:txBody>
      </p:sp>
      <p:pic>
        <p:nvPicPr>
          <p:cNvPr id="9" name="圖片 8"/>
          <p:cNvPicPr>
            <a:picLocks noChangeAspect="1"/>
          </p:cNvPicPr>
          <p:nvPr/>
        </p:nvPicPr>
        <p:blipFill>
          <a:blip r:embed="rId6" cstate="screen"/>
          <a:srcRect/>
          <a:stretch>
            <a:fillRect/>
          </a:stretch>
        </p:blipFill>
        <p:spPr bwMode="auto">
          <a:xfrm rot="-2652834">
            <a:off x="2398713" y="3038475"/>
            <a:ext cx="2455862" cy="1219200"/>
          </a:xfrm>
          <a:prstGeom prst="rect">
            <a:avLst/>
          </a:prstGeom>
          <a:noFill/>
          <a:ln w="9525">
            <a:noFill/>
            <a:miter lim="800000"/>
            <a:headEnd/>
            <a:tailEnd/>
          </a:ln>
        </p:spPr>
      </p:pic>
      <p:cxnSp>
        <p:nvCxnSpPr>
          <p:cNvPr id="10" name="直線接點 9"/>
          <p:cNvCxnSpPr/>
          <p:nvPr/>
        </p:nvCxnSpPr>
        <p:spPr>
          <a:xfrm>
            <a:off x="3181350" y="3176588"/>
            <a:ext cx="0" cy="1765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6011863" y="3176588"/>
            <a:ext cx="0" cy="1765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3168650" y="4941888"/>
            <a:ext cx="28432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0" name="圖片 19"/>
          <p:cNvPicPr>
            <a:picLocks noChangeAspect="1"/>
          </p:cNvPicPr>
          <p:nvPr/>
        </p:nvPicPr>
        <p:blipFill>
          <a:blip r:embed="rId6" cstate="screen"/>
          <a:srcRect/>
          <a:stretch>
            <a:fillRect/>
          </a:stretch>
        </p:blipFill>
        <p:spPr bwMode="auto">
          <a:xfrm rot="2704393">
            <a:off x="4283075" y="3033713"/>
            <a:ext cx="2455863" cy="1220787"/>
          </a:xfrm>
          <a:prstGeom prst="rect">
            <a:avLst/>
          </a:prstGeom>
          <a:noFill/>
          <a:ln w="9525">
            <a:noFill/>
            <a:miter lim="800000"/>
            <a:headEnd/>
            <a:tailEnd/>
          </a:ln>
        </p:spPr>
      </p:pic>
      <p:sp>
        <p:nvSpPr>
          <p:cNvPr id="21" name="弧形 20"/>
          <p:cNvSpPr/>
          <p:nvPr/>
        </p:nvSpPr>
        <p:spPr>
          <a:xfrm>
            <a:off x="4067175" y="2781300"/>
            <a:ext cx="1944688" cy="866775"/>
          </a:xfrm>
          <a:prstGeom prst="arc">
            <a:avLst>
              <a:gd name="adj1" fmla="val 18750529"/>
              <a:gd name="adj2" fmla="val 2143816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22" name="弧形 21"/>
          <p:cNvSpPr/>
          <p:nvPr/>
        </p:nvSpPr>
        <p:spPr>
          <a:xfrm flipH="1">
            <a:off x="3168650" y="2778125"/>
            <a:ext cx="1943100" cy="866775"/>
          </a:xfrm>
          <a:prstGeom prst="arc">
            <a:avLst>
              <a:gd name="adj1" fmla="val 18750529"/>
              <a:gd name="adj2" fmla="val 2147714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26641" name="文字方塊 22"/>
          <p:cNvSpPr txBox="1">
            <a:spLocks noChangeArrowheads="1"/>
          </p:cNvSpPr>
          <p:nvPr/>
        </p:nvSpPr>
        <p:spPr bwMode="auto">
          <a:xfrm>
            <a:off x="4206875" y="2589213"/>
            <a:ext cx="869950" cy="396875"/>
          </a:xfrm>
          <a:prstGeom prst="rect">
            <a:avLst/>
          </a:prstGeom>
          <a:noFill/>
          <a:ln w="9525">
            <a:noFill/>
            <a:miter lim="800000"/>
            <a:headEnd/>
            <a:tailEnd/>
          </a:ln>
        </p:spPr>
        <p:txBody>
          <a:bodyPr>
            <a:spAutoFit/>
          </a:bodyPr>
          <a:lstStyle/>
          <a:p>
            <a:r>
              <a:rPr kumimoji="0" lang="en-US" altLang="zh-TW" sz="2000">
                <a:solidFill>
                  <a:srgbClr val="FFFFCC"/>
                </a:solidFill>
                <a:latin typeface="Times New Roman" pitchFamily="18" charset="0"/>
                <a:ea typeface="標楷體" pitchFamily="65" charset="-120"/>
                <a:cs typeface="Times New Roman" pitchFamily="18" charset="0"/>
              </a:rPr>
              <a:t>8</a:t>
            </a:r>
            <a:r>
              <a:rPr kumimoji="0" lang="zh-TW" altLang="en-US" sz="2000">
                <a:solidFill>
                  <a:srgbClr val="FFFFCC"/>
                </a:solidFill>
                <a:latin typeface="Times New Roman" pitchFamily="18" charset="0"/>
                <a:ea typeface="標楷體" pitchFamily="65" charset="-120"/>
                <a:cs typeface="Times New Roman" pitchFamily="18" charset="0"/>
              </a:rPr>
              <a:t>公分</a:t>
            </a:r>
          </a:p>
        </p:txBody>
      </p:sp>
      <p:sp>
        <p:nvSpPr>
          <p:cNvPr id="15" name="弧形 14"/>
          <p:cNvSpPr/>
          <p:nvPr/>
        </p:nvSpPr>
        <p:spPr>
          <a:xfrm rot="14972192" flipH="1">
            <a:off x="1908969" y="3609181"/>
            <a:ext cx="1944688" cy="866775"/>
          </a:xfrm>
          <a:prstGeom prst="arc">
            <a:avLst>
              <a:gd name="adj1" fmla="val 18750529"/>
              <a:gd name="adj2" fmla="val 2147714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16" name="弧形 15"/>
          <p:cNvSpPr/>
          <p:nvPr/>
        </p:nvSpPr>
        <p:spPr>
          <a:xfrm rot="16987520">
            <a:off x="1991519" y="3713956"/>
            <a:ext cx="1944688" cy="866775"/>
          </a:xfrm>
          <a:prstGeom prst="arc">
            <a:avLst>
              <a:gd name="adj1" fmla="val 18750529"/>
              <a:gd name="adj2" fmla="val 2143816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17" name="文字方塊 16"/>
          <p:cNvSpPr txBox="1">
            <a:spLocks noChangeArrowheads="1"/>
          </p:cNvSpPr>
          <p:nvPr/>
        </p:nvSpPr>
        <p:spPr bwMode="auto">
          <a:xfrm>
            <a:off x="2011363" y="3859213"/>
            <a:ext cx="869950" cy="396875"/>
          </a:xfrm>
          <a:prstGeom prst="rect">
            <a:avLst/>
          </a:prstGeom>
          <a:noFill/>
          <a:ln w="9525">
            <a:noFill/>
            <a:miter lim="800000"/>
            <a:headEnd/>
            <a:tailEnd/>
          </a:ln>
        </p:spPr>
        <p:txBody>
          <a:bodyPr>
            <a:spAutoFit/>
          </a:bodyPr>
          <a:lstStyle/>
          <a:p>
            <a:r>
              <a:rPr kumimoji="0" lang="en-US" altLang="zh-TW" sz="2000">
                <a:solidFill>
                  <a:srgbClr val="FFFFCC"/>
                </a:solidFill>
                <a:latin typeface="Times New Roman" pitchFamily="18" charset="0"/>
                <a:ea typeface="標楷體" pitchFamily="65" charset="-120"/>
                <a:cs typeface="Times New Roman" pitchFamily="18" charset="0"/>
              </a:rPr>
              <a:t>5</a:t>
            </a:r>
            <a:r>
              <a:rPr kumimoji="0" lang="zh-TW" altLang="en-US" sz="2000">
                <a:solidFill>
                  <a:srgbClr val="FFFFCC"/>
                </a:solidFill>
                <a:latin typeface="Times New Roman" pitchFamily="18" charset="0"/>
                <a:ea typeface="標楷體" pitchFamily="65" charset="-120"/>
                <a:cs typeface="Times New Roman" pitchFamily="18" charset="0"/>
              </a:rPr>
              <a:t>公分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2" presetClass="exit" presetSubtype="4" fill="hold" nodeType="afterEffect">
                                  <p:stCondLst>
                                    <p:cond delay="0"/>
                                  </p:stCondLst>
                                  <p:childTnLst>
                                    <p:animEffect transition="out" filter="wipe(down)">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par>
                          <p:cTn id="28" fill="hold">
                            <p:stCondLst>
                              <p:cond delay="3000"/>
                            </p:stCondLst>
                            <p:childTnLst>
                              <p:par>
                                <p:cTn id="29" presetID="22" presetClass="exit" presetSubtype="4" fill="hold" nodeType="afterEffect">
                                  <p:stCondLst>
                                    <p:cond delay="0"/>
                                  </p:stCondLst>
                                  <p:childTnLst>
                                    <p:animEffect transition="out" filter="wipe(down)">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150"/>
          <p:cNvPicPr>
            <a:picLocks noChangeAspect="1" noChangeArrowheads="1"/>
          </p:cNvPicPr>
          <p:nvPr/>
        </p:nvPicPr>
        <p:blipFill>
          <a:blip r:embed="rId2" cstate="screen"/>
          <a:srcRect/>
          <a:stretch>
            <a:fillRect/>
          </a:stretch>
        </p:blipFill>
        <p:spPr bwMode="auto">
          <a:xfrm>
            <a:off x="0" y="0"/>
            <a:ext cx="9144000" cy="6854825"/>
          </a:xfrm>
          <a:prstGeom prst="rect">
            <a:avLst/>
          </a:prstGeom>
          <a:noFill/>
        </p:spPr>
      </p:pic>
      <p:pic>
        <p:nvPicPr>
          <p:cNvPr id="64518" name="Picture 6" descr="138"/>
          <p:cNvPicPr>
            <a:picLocks noChangeAspect="1" noChangeArrowheads="1"/>
          </p:cNvPicPr>
          <p:nvPr/>
        </p:nvPicPr>
        <p:blipFill>
          <a:blip r:embed="rId3" cstate="screen"/>
          <a:srcRect/>
          <a:stretch>
            <a:fillRect/>
          </a:stretch>
        </p:blipFill>
        <p:spPr bwMode="auto">
          <a:xfrm>
            <a:off x="5724525" y="4076700"/>
            <a:ext cx="1093788" cy="1093788"/>
          </a:xfrm>
          <a:prstGeom prst="rect">
            <a:avLst/>
          </a:prstGeom>
          <a:noFill/>
        </p:spPr>
      </p:pic>
      <p:pic>
        <p:nvPicPr>
          <p:cNvPr id="64517" name="Picture 5" descr="9"/>
          <p:cNvPicPr>
            <a:picLocks noChangeAspect="1" noChangeArrowheads="1"/>
          </p:cNvPicPr>
          <p:nvPr/>
        </p:nvPicPr>
        <p:blipFill>
          <a:blip r:embed="rId4" cstate="screen"/>
          <a:srcRect/>
          <a:stretch>
            <a:fillRect/>
          </a:stretch>
        </p:blipFill>
        <p:spPr bwMode="auto">
          <a:xfrm>
            <a:off x="7092950" y="3716338"/>
            <a:ext cx="1728788" cy="158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3.57853E-6 C -0.01962 0.00092 -0.0349 0.00023 -0.05296 0.00486 C -0.06112 0.00694 -0.07761 0.00948 -0.07761 0.00948 C -0.09028 0.01527 -0.07778 0.01018 -0.10938 0.01272 C -0.12587 0.01411 -0.14254 0.01642 -0.15886 0.01897 C -0.17136 0.02105 -0.18386 0.02521 -0.19636 0.02521 " pathEditMode="relative" ptsTypes="fffffA">
                                      <p:cBhvr>
                                        <p:cTn id="6" dur="2000" fill="hold"/>
                                        <p:tgtEl>
                                          <p:spTgt spid="64517"/>
                                        </p:tgtEl>
                                        <p:attrNameLst>
                                          <p:attrName>ppt_x</p:attrName>
                                          <p:attrName>ppt_y</p:attrName>
                                        </p:attrNameLst>
                                      </p:cBhvr>
                                    </p:animMotion>
                                  </p:childTnLst>
                                </p:cTn>
                              </p:par>
                            </p:childTnLst>
                          </p:cTn>
                        </p:par>
                        <p:par>
                          <p:cTn id="7" fill="hold">
                            <p:stCondLst>
                              <p:cond delay="2000"/>
                            </p:stCondLst>
                            <p:childTnLst>
                              <p:par>
                                <p:cTn id="8" presetID="9" presetClass="emph" presetSubtype="0" nodeType="afterEffect">
                                  <p:stCondLst>
                                    <p:cond delay="0"/>
                                  </p:stCondLst>
                                  <p:childTnLst>
                                    <p:set>
                                      <p:cBhvr rctx="PPT">
                                        <p:cTn id="9" dur="indefinite"/>
                                        <p:tgtEl>
                                          <p:spTgt spid="64516"/>
                                        </p:tgtEl>
                                        <p:attrNameLst>
                                          <p:attrName>style.opacity</p:attrName>
                                        </p:attrNameLst>
                                      </p:cBhvr>
                                      <p:to>
                                        <p:strVal val="0.5"/>
                                      </p:to>
                                    </p:set>
                                    <p:animEffect filter="image" prLst="opacity: 0.5">
                                      <p:cBhvr rctx="IE">
                                        <p:cTn id="10" dur="indefinite"/>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141"/>
          <p:cNvPicPr>
            <a:picLocks noChangeAspect="1" noChangeArrowheads="1"/>
          </p:cNvPicPr>
          <p:nvPr/>
        </p:nvPicPr>
        <p:blipFill>
          <a:blip r:embed="rId2" cstate="screen"/>
          <a:srcRect/>
          <a:stretch>
            <a:fillRect/>
          </a:stretch>
        </p:blipFill>
        <p:spPr bwMode="auto">
          <a:xfrm>
            <a:off x="0" y="0"/>
            <a:ext cx="9144000" cy="6854825"/>
          </a:xfrm>
          <a:prstGeom prst="rect">
            <a:avLst/>
          </a:prstGeom>
          <a:noFill/>
        </p:spPr>
      </p:pic>
      <p:pic>
        <p:nvPicPr>
          <p:cNvPr id="65543" name="Picture 7" descr="127"/>
          <p:cNvPicPr>
            <a:picLocks noChangeAspect="1" noChangeArrowheads="1"/>
          </p:cNvPicPr>
          <p:nvPr/>
        </p:nvPicPr>
        <p:blipFill>
          <a:blip r:embed="rId3" cstate="screen"/>
          <a:srcRect/>
          <a:stretch>
            <a:fillRect/>
          </a:stretch>
        </p:blipFill>
        <p:spPr bwMode="auto">
          <a:xfrm>
            <a:off x="2771775" y="2857500"/>
            <a:ext cx="3613150" cy="787400"/>
          </a:xfrm>
          <a:prstGeom prst="rect">
            <a:avLst/>
          </a:prstGeom>
          <a:noFill/>
        </p:spPr>
      </p:pic>
      <p:pic>
        <p:nvPicPr>
          <p:cNvPr id="65544" name="Picture 8" descr="138"/>
          <p:cNvPicPr>
            <a:picLocks noChangeAspect="1" noChangeArrowheads="1"/>
          </p:cNvPicPr>
          <p:nvPr/>
        </p:nvPicPr>
        <p:blipFill>
          <a:blip r:embed="rId4" cstate="screen"/>
          <a:srcRect/>
          <a:stretch>
            <a:fillRect/>
          </a:stretch>
        </p:blipFill>
        <p:spPr bwMode="auto">
          <a:xfrm>
            <a:off x="1030288" y="2695575"/>
            <a:ext cx="1093787" cy="10937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65544"/>
                                        </p:tgtEl>
                                      </p:cBhvr>
                                    </p:animEffect>
                                    <p:animScale>
                                      <p:cBhvr>
                                        <p:cTn id="7" dur="500" autoRev="1" fill="hold"/>
                                        <p:tgtEl>
                                          <p:spTgt spid="6554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21"/>
          <p:cNvPicPr>
            <a:picLocks noChangeAspect="1" noChangeArrowheads="1"/>
          </p:cNvPicPr>
          <p:nvPr/>
        </p:nvPicPr>
        <p:blipFill>
          <a:blip r:embed="rId2" cstate="screen"/>
          <a:srcRect/>
          <a:stretch>
            <a:fillRect/>
          </a:stretch>
        </p:blipFill>
        <p:spPr bwMode="auto">
          <a:xfrm>
            <a:off x="-36513" y="0"/>
            <a:ext cx="9180513" cy="6858000"/>
          </a:xfrm>
          <a:prstGeom prst="rect">
            <a:avLst/>
          </a:prstGeom>
          <a:noFill/>
        </p:spPr>
      </p:pic>
      <p:pic>
        <p:nvPicPr>
          <p:cNvPr id="27683" name="Picture 35" descr="68"/>
          <p:cNvPicPr>
            <a:picLocks noChangeAspect="1" noChangeArrowheads="1"/>
          </p:cNvPicPr>
          <p:nvPr/>
        </p:nvPicPr>
        <p:blipFill>
          <a:blip r:embed="rId3" cstate="screen"/>
          <a:srcRect/>
          <a:stretch>
            <a:fillRect/>
          </a:stretch>
        </p:blipFill>
        <p:spPr bwMode="auto">
          <a:xfrm>
            <a:off x="5580063" y="2349500"/>
            <a:ext cx="1439862" cy="2882900"/>
          </a:xfrm>
          <a:prstGeom prst="rect">
            <a:avLst/>
          </a:prstGeom>
          <a:noFill/>
        </p:spPr>
      </p:pic>
      <p:pic>
        <p:nvPicPr>
          <p:cNvPr id="27680" name="Picture 32" descr="68"/>
          <p:cNvPicPr>
            <a:picLocks noChangeAspect="1" noChangeArrowheads="1"/>
          </p:cNvPicPr>
          <p:nvPr/>
        </p:nvPicPr>
        <p:blipFill>
          <a:blip r:embed="rId3" cstate="screen"/>
          <a:srcRect/>
          <a:stretch>
            <a:fillRect/>
          </a:stretch>
        </p:blipFill>
        <p:spPr bwMode="auto">
          <a:xfrm>
            <a:off x="1763713" y="2349500"/>
            <a:ext cx="1439862" cy="2882900"/>
          </a:xfrm>
          <a:prstGeom prst="rect">
            <a:avLst/>
          </a:prstGeom>
          <a:noFill/>
        </p:spPr>
      </p:pic>
      <p:pic>
        <p:nvPicPr>
          <p:cNvPr id="27678" name="Picture 30" descr="68"/>
          <p:cNvPicPr>
            <a:picLocks noChangeAspect="1" noChangeArrowheads="1"/>
          </p:cNvPicPr>
          <p:nvPr/>
        </p:nvPicPr>
        <p:blipFill>
          <a:blip r:embed="rId4" cstate="screen"/>
          <a:srcRect/>
          <a:stretch>
            <a:fillRect/>
          </a:stretch>
        </p:blipFill>
        <p:spPr bwMode="auto">
          <a:xfrm>
            <a:off x="3203575" y="2349500"/>
            <a:ext cx="1435100" cy="2882900"/>
          </a:xfrm>
          <a:prstGeom prst="rect">
            <a:avLst/>
          </a:prstGeom>
          <a:noFill/>
        </p:spPr>
      </p:pic>
      <p:pic>
        <p:nvPicPr>
          <p:cNvPr id="27655" name="Picture 7" descr="67"/>
          <p:cNvPicPr>
            <a:picLocks noChangeAspect="1" noChangeArrowheads="1"/>
          </p:cNvPicPr>
          <p:nvPr/>
        </p:nvPicPr>
        <p:blipFill>
          <a:blip r:embed="rId5" cstate="screen"/>
          <a:srcRect/>
          <a:stretch>
            <a:fillRect/>
          </a:stretch>
        </p:blipFill>
        <p:spPr bwMode="auto">
          <a:xfrm>
            <a:off x="522288" y="1711325"/>
            <a:ext cx="377825" cy="2149475"/>
          </a:xfrm>
          <a:prstGeom prst="rect">
            <a:avLst/>
          </a:prstGeom>
          <a:noFill/>
        </p:spPr>
      </p:pic>
      <p:sp>
        <p:nvSpPr>
          <p:cNvPr id="2" name="矩形 1"/>
          <p:cNvSpPr>
            <a:spLocks noChangeArrowheads="1"/>
          </p:cNvSpPr>
          <p:nvPr/>
        </p:nvSpPr>
        <p:spPr bwMode="auto">
          <a:xfrm>
            <a:off x="1908175" y="279400"/>
            <a:ext cx="6840538" cy="701675"/>
          </a:xfrm>
          <a:prstGeom prst="rect">
            <a:avLst/>
          </a:prstGeom>
          <a:noFill/>
          <a:ln w="9525">
            <a:noFill/>
            <a:miter lim="800000"/>
            <a:headEnd/>
            <a:tailEnd/>
          </a:ln>
        </p:spPr>
        <p:txBody>
          <a:bodyPr>
            <a:spAutoFit/>
          </a:bodyPr>
          <a:lstStyle/>
          <a:p>
            <a:pPr algn="ctr"/>
            <a:r>
              <a:rPr kumimoji="0" lang="zh-TW" altLang="en-US" sz="2000">
                <a:latin typeface="標楷體" pitchFamily="65" charset="-120"/>
                <a:ea typeface="標楷體" pitchFamily="65" charset="-120"/>
              </a:rPr>
              <a:t>線對稱指一個圖形沿一條直線</a:t>
            </a:r>
            <a:r>
              <a:rPr kumimoji="0" lang="en-US" altLang="zh-TW" sz="2000">
                <a:latin typeface="標楷體" pitchFamily="65" charset="-120"/>
                <a:ea typeface="標楷體" pitchFamily="65" charset="-120"/>
              </a:rPr>
              <a:t>(</a:t>
            </a:r>
            <a:r>
              <a:rPr kumimoji="0" lang="zh-TW" altLang="en-US" sz="2000">
                <a:latin typeface="標楷體" pitchFamily="65" charset="-120"/>
                <a:ea typeface="標楷體" pitchFamily="65" charset="-120"/>
              </a:rPr>
              <a:t>對稱軸</a:t>
            </a:r>
            <a:r>
              <a:rPr kumimoji="0" lang="en-US" altLang="zh-TW" sz="2000">
                <a:latin typeface="標楷體" pitchFamily="65" charset="-120"/>
                <a:ea typeface="標楷體" pitchFamily="65" charset="-120"/>
              </a:rPr>
              <a:t>)</a:t>
            </a:r>
            <a:r>
              <a:rPr kumimoji="0" lang="zh-TW" altLang="en-US" sz="2000">
                <a:latin typeface="標楷體" pitchFamily="65" charset="-120"/>
                <a:ea typeface="標楷體" pitchFamily="65" charset="-120"/>
              </a:rPr>
              <a:t>摺疊，</a:t>
            </a:r>
          </a:p>
          <a:p>
            <a:pPr algn="ctr"/>
            <a:r>
              <a:rPr kumimoji="0" lang="zh-TW" altLang="en-US" sz="2000">
                <a:latin typeface="標楷體" pitchFamily="65" charset="-120"/>
                <a:ea typeface="標楷體" pitchFamily="65" charset="-120"/>
              </a:rPr>
              <a:t>直線兩旁的部分能夠互相重合。</a:t>
            </a:r>
          </a:p>
        </p:txBody>
      </p:sp>
      <p:sp>
        <p:nvSpPr>
          <p:cNvPr id="24" name="弧形 23"/>
          <p:cNvSpPr/>
          <p:nvPr/>
        </p:nvSpPr>
        <p:spPr>
          <a:xfrm>
            <a:off x="2543175" y="3392488"/>
            <a:ext cx="1368425" cy="649287"/>
          </a:xfrm>
          <a:prstGeom prst="arc">
            <a:avLst>
              <a:gd name="adj1" fmla="val 11525962"/>
              <a:gd name="adj2" fmla="val 20983013"/>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37" name="文字方塊 36"/>
          <p:cNvSpPr txBox="1">
            <a:spLocks noChangeArrowheads="1"/>
          </p:cNvSpPr>
          <p:nvPr/>
        </p:nvSpPr>
        <p:spPr bwMode="auto">
          <a:xfrm>
            <a:off x="1979613" y="5768975"/>
            <a:ext cx="4070350" cy="396875"/>
          </a:xfrm>
          <a:prstGeom prst="rect">
            <a:avLst/>
          </a:prstGeom>
          <a:noFill/>
          <a:ln w="9525">
            <a:noFill/>
            <a:miter lim="800000"/>
            <a:headEnd/>
            <a:tailEnd/>
          </a:ln>
        </p:spPr>
        <p:txBody>
          <a:bodyPr>
            <a:spAutoFit/>
          </a:bodyPr>
          <a:lstStyle/>
          <a:p>
            <a:r>
              <a:rPr kumimoji="0" lang="zh-TW" altLang="en-US" sz="2000">
                <a:latin typeface="標楷體" pitchFamily="65" charset="-120"/>
                <a:ea typeface="標楷體" pitchFamily="65" charset="-120"/>
              </a:rPr>
              <a:t>互相重疊，是線對稱圖形。</a:t>
            </a:r>
          </a:p>
        </p:txBody>
      </p:sp>
      <p:sp>
        <p:nvSpPr>
          <p:cNvPr id="40" name="弧形 39"/>
          <p:cNvSpPr/>
          <p:nvPr/>
        </p:nvSpPr>
        <p:spPr>
          <a:xfrm>
            <a:off x="6280150" y="3386138"/>
            <a:ext cx="1368425" cy="647700"/>
          </a:xfrm>
          <a:prstGeom prst="arc">
            <a:avLst>
              <a:gd name="adj1" fmla="val 11525962"/>
              <a:gd name="adj2" fmla="val 20983013"/>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cxnSp>
        <p:nvCxnSpPr>
          <p:cNvPr id="44" name="直線單箭頭接點 43"/>
          <p:cNvCxnSpPr/>
          <p:nvPr/>
        </p:nvCxnSpPr>
        <p:spPr>
          <a:xfrm flipV="1">
            <a:off x="7065963" y="1484313"/>
            <a:ext cx="719137" cy="1873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文字方塊 44"/>
          <p:cNvSpPr txBox="1">
            <a:spLocks noChangeArrowheads="1"/>
          </p:cNvSpPr>
          <p:nvPr/>
        </p:nvSpPr>
        <p:spPr bwMode="auto">
          <a:xfrm>
            <a:off x="6169025" y="5751513"/>
            <a:ext cx="2219325" cy="701675"/>
          </a:xfrm>
          <a:prstGeom prst="rect">
            <a:avLst/>
          </a:prstGeom>
          <a:noFill/>
          <a:ln w="9525">
            <a:noFill/>
            <a:miter lim="800000"/>
            <a:headEnd/>
            <a:tailEnd/>
          </a:ln>
        </p:spPr>
        <p:txBody>
          <a:bodyPr>
            <a:spAutoFit/>
          </a:bodyPr>
          <a:lstStyle/>
          <a:p>
            <a:r>
              <a:rPr kumimoji="0" lang="zh-TW" altLang="en-US" sz="2000">
                <a:latin typeface="標楷體" pitchFamily="65" charset="-120"/>
                <a:ea typeface="標楷體" pitchFamily="65" charset="-120"/>
              </a:rPr>
              <a:t>沒有互相重疊，</a:t>
            </a:r>
          </a:p>
          <a:p>
            <a:r>
              <a:rPr kumimoji="0" lang="zh-TW" altLang="en-US" sz="2000">
                <a:latin typeface="標楷體" pitchFamily="65" charset="-120"/>
                <a:ea typeface="標楷體" pitchFamily="65" charset="-120"/>
              </a:rPr>
              <a:t>不是線對稱圖形。</a:t>
            </a:r>
          </a:p>
        </p:txBody>
      </p:sp>
      <p:pic>
        <p:nvPicPr>
          <p:cNvPr id="52" name="圖片 51"/>
          <p:cNvPicPr>
            <a:picLocks noChangeAspect="1"/>
          </p:cNvPicPr>
          <p:nvPr/>
        </p:nvPicPr>
        <p:blipFill>
          <a:blip r:embed="rId6" cstate="screen"/>
          <a:srcRect/>
          <a:stretch>
            <a:fillRect/>
          </a:stretch>
        </p:blipFill>
        <p:spPr bwMode="auto">
          <a:xfrm>
            <a:off x="5076825" y="2708275"/>
            <a:ext cx="1887538" cy="2089150"/>
          </a:xfrm>
          <a:prstGeom prst="rect">
            <a:avLst/>
          </a:prstGeom>
          <a:noFill/>
          <a:ln w="9525">
            <a:noFill/>
            <a:miter lim="800000"/>
            <a:headEnd/>
            <a:tailEnd/>
          </a:ln>
        </p:spPr>
      </p:pic>
      <p:sp>
        <p:nvSpPr>
          <p:cNvPr id="53" name="文字方塊 52"/>
          <p:cNvSpPr txBox="1">
            <a:spLocks noChangeArrowheads="1"/>
          </p:cNvSpPr>
          <p:nvPr/>
        </p:nvSpPr>
        <p:spPr bwMode="auto">
          <a:xfrm>
            <a:off x="7812088" y="1125538"/>
            <a:ext cx="1152525" cy="457200"/>
          </a:xfrm>
          <a:prstGeom prst="rect">
            <a:avLst/>
          </a:prstGeom>
          <a:noFill/>
          <a:ln w="9525">
            <a:noFill/>
            <a:miter lim="800000"/>
            <a:headEnd/>
            <a:tailEnd/>
          </a:ln>
        </p:spPr>
        <p:txBody>
          <a:bodyPr>
            <a:spAutoFit/>
          </a:bodyPr>
          <a:lstStyle/>
          <a:p>
            <a:r>
              <a:rPr kumimoji="0" lang="zh-TW" altLang="en-US" sz="2400">
                <a:latin typeface="標楷體" pitchFamily="65" charset="-120"/>
                <a:ea typeface="標楷體" pitchFamily="65" charset="-120"/>
              </a:rPr>
              <a:t>對稱軸</a:t>
            </a:r>
          </a:p>
        </p:txBody>
      </p:sp>
      <p:pic>
        <p:nvPicPr>
          <p:cNvPr id="27676" name="Picture 28" descr="2"/>
          <p:cNvPicPr>
            <a:picLocks noChangeAspect="1" noChangeArrowheads="1"/>
          </p:cNvPicPr>
          <p:nvPr/>
        </p:nvPicPr>
        <p:blipFill>
          <a:blip r:embed="rId7" cstate="screen"/>
          <a:srcRect/>
          <a:stretch>
            <a:fillRect/>
          </a:stretch>
        </p:blipFill>
        <p:spPr bwMode="auto">
          <a:xfrm>
            <a:off x="468313" y="714375"/>
            <a:ext cx="476250" cy="627063"/>
          </a:xfrm>
          <a:prstGeom prst="rect">
            <a:avLst/>
          </a:prstGeom>
          <a:noFill/>
        </p:spPr>
      </p:pic>
      <p:pic>
        <p:nvPicPr>
          <p:cNvPr id="27" name="圖片 26"/>
          <p:cNvPicPr>
            <a:picLocks noChangeAspect="1"/>
          </p:cNvPicPr>
          <p:nvPr/>
        </p:nvPicPr>
        <p:blipFill>
          <a:blip r:embed="rId8" cstate="screen"/>
          <a:srcRect l="50000"/>
          <a:stretch>
            <a:fillRect/>
          </a:stretch>
        </p:blipFill>
        <p:spPr bwMode="auto">
          <a:xfrm>
            <a:off x="3182938" y="2349500"/>
            <a:ext cx="1460500" cy="2905125"/>
          </a:xfrm>
          <a:prstGeom prst="rect">
            <a:avLst/>
          </a:prstGeom>
          <a:noFill/>
          <a:ln w="9525">
            <a:noFill/>
            <a:miter lim="800000"/>
            <a:headEnd/>
            <a:tailEnd/>
          </a:ln>
        </p:spPr>
      </p:pic>
      <p:pic>
        <p:nvPicPr>
          <p:cNvPr id="27679" name="Picture 31" descr="68"/>
          <p:cNvPicPr>
            <a:picLocks noChangeAspect="1" noChangeArrowheads="1"/>
          </p:cNvPicPr>
          <p:nvPr/>
        </p:nvPicPr>
        <p:blipFill>
          <a:blip r:embed="rId9" cstate="screen"/>
          <a:srcRect/>
          <a:stretch>
            <a:fillRect/>
          </a:stretch>
        </p:blipFill>
        <p:spPr bwMode="auto">
          <a:xfrm>
            <a:off x="6948488" y="2708275"/>
            <a:ext cx="1800225" cy="2089150"/>
          </a:xfrm>
          <a:prstGeom prst="rect">
            <a:avLst/>
          </a:prstGeom>
          <a:noFill/>
        </p:spPr>
      </p:pic>
      <p:pic>
        <p:nvPicPr>
          <p:cNvPr id="27681" name="Picture 33" descr="68"/>
          <p:cNvPicPr>
            <a:picLocks noChangeAspect="1" noChangeArrowheads="1"/>
          </p:cNvPicPr>
          <p:nvPr/>
        </p:nvPicPr>
        <p:blipFill>
          <a:blip r:embed="rId3" cstate="screen"/>
          <a:srcRect/>
          <a:stretch>
            <a:fillRect/>
          </a:stretch>
        </p:blipFill>
        <p:spPr bwMode="auto">
          <a:xfrm>
            <a:off x="1763713" y="2349500"/>
            <a:ext cx="1439862" cy="2882900"/>
          </a:xfrm>
          <a:prstGeom prst="rect">
            <a:avLst/>
          </a:prstGeom>
          <a:noFill/>
        </p:spPr>
      </p:pic>
      <p:cxnSp>
        <p:nvCxnSpPr>
          <p:cNvPr id="6" name="直線接點 5"/>
          <p:cNvCxnSpPr/>
          <p:nvPr/>
        </p:nvCxnSpPr>
        <p:spPr>
          <a:xfrm>
            <a:off x="3203575" y="1731963"/>
            <a:ext cx="0" cy="396081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24" name="文字方塊 1023"/>
          <p:cNvSpPr txBox="1">
            <a:spLocks noChangeArrowheads="1"/>
          </p:cNvSpPr>
          <p:nvPr/>
        </p:nvSpPr>
        <p:spPr bwMode="auto">
          <a:xfrm>
            <a:off x="3975100" y="1196975"/>
            <a:ext cx="1152525" cy="457200"/>
          </a:xfrm>
          <a:prstGeom prst="rect">
            <a:avLst/>
          </a:prstGeom>
          <a:noFill/>
          <a:ln w="9525">
            <a:noFill/>
            <a:miter lim="800000"/>
            <a:headEnd/>
            <a:tailEnd/>
          </a:ln>
        </p:spPr>
        <p:txBody>
          <a:bodyPr>
            <a:spAutoFit/>
          </a:bodyPr>
          <a:lstStyle/>
          <a:p>
            <a:r>
              <a:rPr kumimoji="0" lang="zh-TW" altLang="en-US" sz="2400">
                <a:latin typeface="標楷體" pitchFamily="65" charset="-120"/>
                <a:ea typeface="標楷體" pitchFamily="65" charset="-120"/>
              </a:rPr>
              <a:t>對稱軸</a:t>
            </a:r>
          </a:p>
        </p:txBody>
      </p:sp>
      <p:cxnSp>
        <p:nvCxnSpPr>
          <p:cNvPr id="1028" name="直線單箭頭接點 1027"/>
          <p:cNvCxnSpPr/>
          <p:nvPr/>
        </p:nvCxnSpPr>
        <p:spPr>
          <a:xfrm flipV="1">
            <a:off x="3255963" y="1516063"/>
            <a:ext cx="720725" cy="1857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a:xfrm>
            <a:off x="7000875" y="1693863"/>
            <a:ext cx="0" cy="395922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3" name="圖片 42"/>
          <p:cNvPicPr>
            <a:picLocks noChangeAspect="1"/>
          </p:cNvPicPr>
          <p:nvPr/>
        </p:nvPicPr>
        <p:blipFill>
          <a:blip r:embed="rId8" cstate="screen"/>
          <a:srcRect l="50000"/>
          <a:stretch>
            <a:fillRect/>
          </a:stretch>
        </p:blipFill>
        <p:spPr bwMode="auto">
          <a:xfrm>
            <a:off x="6877050" y="2708275"/>
            <a:ext cx="1887538" cy="2089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wipe(left)">
                                      <p:cBhvr>
                                        <p:cTn id="15" dur="500"/>
                                        <p:tgtEl>
                                          <p:spTgt spid="102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24"/>
                                        </p:tgtEl>
                                        <p:attrNameLst>
                                          <p:attrName>style.visibility</p:attrName>
                                        </p:attrNameLst>
                                      </p:cBhvr>
                                      <p:to>
                                        <p:strVal val="visible"/>
                                      </p:to>
                                    </p:set>
                                    <p:animEffect transition="in" filter="fade">
                                      <p:cBhvr>
                                        <p:cTn id="19" dur="500"/>
                                        <p:tgtEl>
                                          <p:spTgt spid="1024"/>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right)">
                                      <p:cBhvr>
                                        <p:cTn id="23" dur="20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par>
                          <p:cTn id="24" fill="hold">
                            <p:stCondLst>
                              <p:cond delay="4000"/>
                            </p:stCondLst>
                            <p:childTnLst>
                              <p:par>
                                <p:cTn id="25" presetID="22" presetClass="exit" presetSubtype="2" fill="hold" nodeType="afterEffect">
                                  <p:stCondLst>
                                    <p:cond delay="0"/>
                                  </p:stCondLst>
                                  <p:childTnLst>
                                    <p:animEffect transition="out" filter="wipe(right)">
                                      <p:cBhvr>
                                        <p:cTn id="26" dur="500"/>
                                        <p:tgtEl>
                                          <p:spTgt spid="27678"/>
                                        </p:tgtEl>
                                      </p:cBhvr>
                                    </p:animEffect>
                                    <p:set>
                                      <p:cBhvr>
                                        <p:cTn id="27" dur="1" fill="hold">
                                          <p:stCondLst>
                                            <p:cond delay="499"/>
                                          </p:stCondLst>
                                        </p:cTn>
                                        <p:tgtEl>
                                          <p:spTgt spid="27678"/>
                                        </p:tgtEl>
                                        <p:attrNameLst>
                                          <p:attrName>style.visibility</p:attrName>
                                        </p:attrNameLst>
                                      </p:cBhvr>
                                      <p:to>
                                        <p:strVal val="hidden"/>
                                      </p:to>
                                    </p:set>
                                  </p:childTnLst>
                                </p:cTn>
                              </p:par>
                            </p:childTnLst>
                          </p:cTn>
                        </p:par>
                        <p:par>
                          <p:cTn id="28" fill="hold">
                            <p:stCondLst>
                              <p:cond delay="4500"/>
                            </p:stCondLst>
                            <p:childTnLst>
                              <p:par>
                                <p:cTn id="29" presetID="22" presetClass="entr" presetSubtype="2" fill="hold" nodeType="afterEffect">
                                  <p:stCondLst>
                                    <p:cond delay="0"/>
                                  </p:stCondLst>
                                  <p:childTnLst>
                                    <p:set>
                                      <p:cBhvr>
                                        <p:cTn id="30" dur="1" fill="hold">
                                          <p:stCondLst>
                                            <p:cond delay="0"/>
                                          </p:stCondLst>
                                        </p:cTn>
                                        <p:tgtEl>
                                          <p:spTgt spid="27681"/>
                                        </p:tgtEl>
                                        <p:attrNameLst>
                                          <p:attrName>style.visibility</p:attrName>
                                        </p:attrNameLst>
                                      </p:cBhvr>
                                      <p:to>
                                        <p:strVal val="visible"/>
                                      </p:to>
                                    </p:set>
                                    <p:animEffect transition="in" filter="wipe(right)">
                                      <p:cBhvr>
                                        <p:cTn id="31" dur="500"/>
                                        <p:tgtEl>
                                          <p:spTgt spid="27681"/>
                                        </p:tgtEl>
                                      </p:cBhvr>
                                    </p:animEffect>
                                  </p:childTnLst>
                                </p:cTn>
                              </p:par>
                              <p:par>
                                <p:cTn id="32" presetID="16" presetClass="entr" presetSubtype="37"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outVertical)">
                                      <p:cBhvr>
                                        <p:cTn id="34" dur="500"/>
                                        <p:tgtEl>
                                          <p:spTgt spid="27"/>
                                        </p:tgtEl>
                                      </p:cBhvr>
                                    </p:animEffect>
                                  </p:childTnLst>
                                </p:cTn>
                              </p:par>
                            </p:childTnLst>
                          </p:cTn>
                        </p:par>
                        <p:par>
                          <p:cTn id="35" fill="hold">
                            <p:stCondLst>
                              <p:cond delay="5000"/>
                            </p:stCondLst>
                            <p:childTnLst>
                              <p:par>
                                <p:cTn id="36" presetID="2" presetClass="entr" presetSubtype="4"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ppt_x"/>
                                          </p:val>
                                        </p:tav>
                                        <p:tav tm="100000">
                                          <p:val>
                                            <p:strVal val="#ppt_x"/>
                                          </p:val>
                                        </p:tav>
                                      </p:tavLst>
                                    </p:anim>
                                    <p:anim calcmode="lin" valueType="num">
                                      <p:cBhvr additive="base">
                                        <p:cTn id="39" dur="500" fill="hold"/>
                                        <p:tgtEl>
                                          <p:spTgt spid="37"/>
                                        </p:tgtEl>
                                        <p:attrNameLst>
                                          <p:attrName>ppt_y</p:attrName>
                                        </p:attrNameLst>
                                      </p:cBhvr>
                                      <p:tavLst>
                                        <p:tav tm="0">
                                          <p:val>
                                            <p:strVal val="1+#ppt_h/2"/>
                                          </p:val>
                                        </p:tav>
                                        <p:tav tm="100000">
                                          <p:val>
                                            <p:strVal val="#ppt_y"/>
                                          </p:val>
                                        </p:tav>
                                      </p:tavLst>
                                    </p:anim>
                                  </p:childTnLst>
                                </p:cTn>
                              </p:par>
                            </p:childTnLst>
                          </p:cTn>
                        </p:par>
                        <p:par>
                          <p:cTn id="40" fill="hold">
                            <p:stCondLst>
                              <p:cond delay="5500"/>
                            </p:stCondLst>
                            <p:childTnLst>
                              <p:par>
                                <p:cTn id="41" presetID="22" presetClass="entr" presetSubtype="1" fill="hold" nodeType="afterEffect">
                                  <p:stCondLst>
                                    <p:cond delay="500"/>
                                  </p:stCondLst>
                                  <p:childTnLst>
                                    <p:set>
                                      <p:cBhvr>
                                        <p:cTn id="42" dur="1" fill="hold">
                                          <p:stCondLst>
                                            <p:cond delay="0"/>
                                          </p:stCondLst>
                                        </p:cTn>
                                        <p:tgtEl>
                                          <p:spTgt spid="41"/>
                                        </p:tgtEl>
                                        <p:attrNameLst>
                                          <p:attrName>style.visibility</p:attrName>
                                        </p:attrNameLst>
                                      </p:cBhvr>
                                      <p:to>
                                        <p:strVal val="visible"/>
                                      </p:to>
                                    </p:set>
                                    <p:animEffect transition="in" filter="wipe(up)">
                                      <p:cBhvr>
                                        <p:cTn id="43" dur="1000"/>
                                        <p:tgtEl>
                                          <p:spTgt spid="41"/>
                                        </p:tgtEl>
                                      </p:cBhvr>
                                    </p:animEffect>
                                  </p:childTnLst>
                                </p:cTn>
                              </p:par>
                            </p:childTnLst>
                          </p:cTn>
                        </p:par>
                        <p:par>
                          <p:cTn id="44" fill="hold">
                            <p:stCondLst>
                              <p:cond delay="7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75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par>
                          <p:cTn id="52" fill="hold">
                            <p:stCondLst>
                              <p:cond delay="8000"/>
                            </p:stCondLst>
                            <p:childTnLst>
                              <p:par>
                                <p:cTn id="53" presetID="22" presetClass="entr" presetSubtype="2"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right)">
                                      <p:cBhvr>
                                        <p:cTn id="55" dur="2000"/>
                                        <p:tgtEl>
                                          <p:spTgt spid="40"/>
                                        </p:tgtEl>
                                      </p:cBhvr>
                                    </p:animEffect>
                                  </p:childTnLst>
                                  <p:subTnLst>
                                    <p:set>
                                      <p:cBhvr override="childStyle">
                                        <p:cTn dur="1" fill="hold" display="0" masterRel="nextClick" afterEffect="1"/>
                                        <p:tgtEl>
                                          <p:spTgt spid="40"/>
                                        </p:tgtEl>
                                        <p:attrNameLst>
                                          <p:attrName>style.visibility</p:attrName>
                                        </p:attrNameLst>
                                      </p:cBhvr>
                                      <p:to>
                                        <p:strVal val="hidden"/>
                                      </p:to>
                                    </p:set>
                                  </p:subTnLst>
                                </p:cTn>
                              </p:par>
                              <p:par>
                                <p:cTn id="56" presetID="16" presetClass="entr" presetSubtype="37" fill="hold"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barn(outVertical)">
                                      <p:cBhvr>
                                        <p:cTn id="58" dur="500"/>
                                        <p:tgtEl>
                                          <p:spTgt spid="43"/>
                                        </p:tgtEl>
                                      </p:cBhvr>
                                    </p:animEffect>
                                  </p:childTnLst>
                                </p:cTn>
                              </p:par>
                            </p:childTnLst>
                          </p:cTn>
                        </p:par>
                        <p:par>
                          <p:cTn id="59" fill="hold">
                            <p:stCondLst>
                              <p:cond delay="10000"/>
                            </p:stCondLst>
                            <p:childTnLst>
                              <p:par>
                                <p:cTn id="60" presetID="22" presetClass="entr" presetSubtype="2"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right)">
                                      <p:cBhvr>
                                        <p:cTn id="62" dur="500"/>
                                        <p:tgtEl>
                                          <p:spTgt spid="52"/>
                                        </p:tgtEl>
                                      </p:cBhvr>
                                    </p:animEffect>
                                  </p:childTnLst>
                                </p:cTn>
                              </p:par>
                            </p:childTnLst>
                          </p:cTn>
                        </p:par>
                        <p:par>
                          <p:cTn id="63" fill="hold">
                            <p:stCondLst>
                              <p:cond delay="10500"/>
                            </p:stCondLst>
                            <p:childTnLst>
                              <p:par>
                                <p:cTn id="64" presetID="2" presetClass="entr" presetSubtype="4"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 calcmode="lin" valueType="num">
                                      <p:cBhvr additive="base">
                                        <p:cTn id="66" dur="500" fill="hold"/>
                                        <p:tgtEl>
                                          <p:spTgt spid="45"/>
                                        </p:tgtEl>
                                        <p:attrNameLst>
                                          <p:attrName>ppt_x</p:attrName>
                                        </p:attrNameLst>
                                      </p:cBhvr>
                                      <p:tavLst>
                                        <p:tav tm="0">
                                          <p:val>
                                            <p:strVal val="#ppt_x"/>
                                          </p:val>
                                        </p:tav>
                                        <p:tav tm="100000">
                                          <p:val>
                                            <p:strVal val="#ppt_x"/>
                                          </p:val>
                                        </p:tav>
                                      </p:tavLst>
                                    </p:anim>
                                    <p:anim calcmode="lin" valueType="num">
                                      <p:cBhvr additive="base">
                                        <p:cTn id="67" dur="500" fill="hold"/>
                                        <p:tgtEl>
                                          <p:spTgt spid="45"/>
                                        </p:tgtEl>
                                        <p:attrNameLst>
                                          <p:attrName>ppt_y</p:attrName>
                                        </p:attrNameLst>
                                      </p:cBhvr>
                                      <p:tavLst>
                                        <p:tav tm="0">
                                          <p:val>
                                            <p:strVal val="1+#ppt_h/2"/>
                                          </p:val>
                                        </p:tav>
                                        <p:tav tm="100000">
                                          <p:val>
                                            <p:strVal val="#ppt_y"/>
                                          </p:val>
                                        </p:tav>
                                      </p:tavLst>
                                    </p:anim>
                                  </p:childTnLst>
                                </p:cTn>
                              </p:par>
                            </p:childTnLst>
                          </p:cTn>
                        </p:par>
                        <p:par>
                          <p:cTn id="68" fill="hold">
                            <p:stCondLst>
                              <p:cond delay="11000"/>
                            </p:stCondLst>
                            <p:childTnLst>
                              <p:par>
                                <p:cTn id="69" presetID="22" presetClass="exit" presetSubtype="2" fill="hold" nodeType="afterEffect">
                                  <p:stCondLst>
                                    <p:cond delay="0"/>
                                  </p:stCondLst>
                                  <p:childTnLst>
                                    <p:animEffect transition="out" filter="wipe(right)">
                                      <p:cBhvr>
                                        <p:cTn id="70" dur="500"/>
                                        <p:tgtEl>
                                          <p:spTgt spid="27679"/>
                                        </p:tgtEl>
                                      </p:cBhvr>
                                    </p:animEffect>
                                    <p:set>
                                      <p:cBhvr>
                                        <p:cTn id="71" dur="1" fill="hold">
                                          <p:stCondLst>
                                            <p:cond delay="499"/>
                                          </p:stCondLst>
                                        </p:cTn>
                                        <p:tgtEl>
                                          <p:spTgt spid="276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p:bldP spid="45" grpId="0"/>
      <p:bldP spid="53" grpId="0"/>
      <p:bldP spid="102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150"/>
          <p:cNvPicPr>
            <a:picLocks noChangeAspect="1" noChangeArrowheads="1"/>
          </p:cNvPicPr>
          <p:nvPr/>
        </p:nvPicPr>
        <p:blipFill>
          <a:blip r:embed="rId2" cstate="screen"/>
          <a:srcRect/>
          <a:stretch>
            <a:fillRect/>
          </a:stretch>
        </p:blipFill>
        <p:spPr bwMode="auto">
          <a:xfrm>
            <a:off x="0" y="0"/>
            <a:ext cx="9144000" cy="6854825"/>
          </a:xfrm>
          <a:prstGeom prst="rect">
            <a:avLst/>
          </a:prstGeom>
          <a:noFill/>
        </p:spPr>
      </p:pic>
      <p:pic>
        <p:nvPicPr>
          <p:cNvPr id="66567" name="Picture 7" descr="134"/>
          <p:cNvPicPr>
            <a:picLocks noChangeAspect="1" noChangeArrowheads="1"/>
          </p:cNvPicPr>
          <p:nvPr/>
        </p:nvPicPr>
        <p:blipFill>
          <a:blip r:embed="rId3" cstate="screen"/>
          <a:srcRect/>
          <a:stretch>
            <a:fillRect/>
          </a:stretch>
        </p:blipFill>
        <p:spPr bwMode="auto">
          <a:xfrm>
            <a:off x="3765550" y="4149725"/>
            <a:ext cx="1093788" cy="1093788"/>
          </a:xfrm>
          <a:prstGeom prst="rect">
            <a:avLst/>
          </a:prstGeom>
          <a:noFill/>
        </p:spPr>
      </p:pic>
      <p:pic>
        <p:nvPicPr>
          <p:cNvPr id="66566" name="Picture 6" descr="9"/>
          <p:cNvPicPr>
            <a:picLocks noChangeAspect="1" noChangeArrowheads="1"/>
          </p:cNvPicPr>
          <p:nvPr/>
        </p:nvPicPr>
        <p:blipFill>
          <a:blip r:embed="rId4" cstate="screen"/>
          <a:srcRect/>
          <a:stretch>
            <a:fillRect/>
          </a:stretch>
        </p:blipFill>
        <p:spPr bwMode="auto">
          <a:xfrm>
            <a:off x="5508625" y="3860800"/>
            <a:ext cx="1728788" cy="158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83333E-6 2.44969E-6 C -0.06232 0.00185 -0.12482 0.00139 -0.18715 0.00324 C -0.20243 0.0037 -0.21771 0.00948 -0.23299 0.00948 " pathEditMode="relative" ptsTypes="ffA">
                                      <p:cBhvr>
                                        <p:cTn id="6" dur="2000" fill="hold"/>
                                        <p:tgtEl>
                                          <p:spTgt spid="66566"/>
                                        </p:tgtEl>
                                        <p:attrNameLst>
                                          <p:attrName>ppt_x</p:attrName>
                                          <p:attrName>ppt_y</p:attrName>
                                        </p:attrNameLst>
                                      </p:cBhvr>
                                    </p:animMotion>
                                  </p:childTnLst>
                                </p:cTn>
                              </p:par>
                            </p:childTnLst>
                          </p:cTn>
                        </p:par>
                        <p:par>
                          <p:cTn id="7" fill="hold">
                            <p:stCondLst>
                              <p:cond delay="2000"/>
                            </p:stCondLst>
                            <p:childTnLst>
                              <p:par>
                                <p:cTn id="8" presetID="9" presetClass="emph" presetSubtype="0" nodeType="afterEffect">
                                  <p:stCondLst>
                                    <p:cond delay="0"/>
                                  </p:stCondLst>
                                  <p:childTnLst>
                                    <p:set>
                                      <p:cBhvr rctx="PPT">
                                        <p:cTn id="9" dur="indefinite"/>
                                        <p:tgtEl>
                                          <p:spTgt spid="66564"/>
                                        </p:tgtEl>
                                        <p:attrNameLst>
                                          <p:attrName>style.opacity</p:attrName>
                                        </p:attrNameLst>
                                      </p:cBhvr>
                                      <p:to>
                                        <p:strVal val="0.5"/>
                                      </p:to>
                                    </p:set>
                                    <p:animEffect filter="image" prLst="opacity: 0.5">
                                      <p:cBhvr rctx="IE">
                                        <p:cTn id="10" dur="indefinite"/>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141"/>
          <p:cNvPicPr>
            <a:picLocks noChangeAspect="1" noChangeArrowheads="1"/>
          </p:cNvPicPr>
          <p:nvPr/>
        </p:nvPicPr>
        <p:blipFill>
          <a:blip r:embed="rId2" cstate="screen"/>
          <a:srcRect/>
          <a:stretch>
            <a:fillRect/>
          </a:stretch>
        </p:blipFill>
        <p:spPr bwMode="auto">
          <a:xfrm>
            <a:off x="0" y="0"/>
            <a:ext cx="9144000" cy="6854825"/>
          </a:xfrm>
          <a:prstGeom prst="rect">
            <a:avLst/>
          </a:prstGeom>
          <a:noFill/>
        </p:spPr>
      </p:pic>
      <p:pic>
        <p:nvPicPr>
          <p:cNvPr id="67591" name="Picture 7" descr="134"/>
          <p:cNvPicPr>
            <a:picLocks noChangeAspect="1" noChangeArrowheads="1"/>
          </p:cNvPicPr>
          <p:nvPr/>
        </p:nvPicPr>
        <p:blipFill>
          <a:blip r:embed="rId3" cstate="screen"/>
          <a:srcRect/>
          <a:stretch>
            <a:fillRect/>
          </a:stretch>
        </p:blipFill>
        <p:spPr bwMode="auto">
          <a:xfrm>
            <a:off x="1042988" y="2708275"/>
            <a:ext cx="1093787" cy="1093788"/>
          </a:xfrm>
          <a:prstGeom prst="rect">
            <a:avLst/>
          </a:prstGeom>
          <a:noFill/>
        </p:spPr>
      </p:pic>
      <p:pic>
        <p:nvPicPr>
          <p:cNvPr id="67592" name="Picture 8" descr="128"/>
          <p:cNvPicPr>
            <a:picLocks noChangeAspect="1" noChangeArrowheads="1"/>
          </p:cNvPicPr>
          <p:nvPr/>
        </p:nvPicPr>
        <p:blipFill>
          <a:blip r:embed="rId4" cstate="screen"/>
          <a:srcRect/>
          <a:stretch>
            <a:fillRect/>
          </a:stretch>
        </p:blipFill>
        <p:spPr bwMode="auto">
          <a:xfrm>
            <a:off x="2771775" y="2852738"/>
            <a:ext cx="4271963" cy="7889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1000" tmFilter="0, 0; .2, .5; .8, .5; 1, 0"/>
                                        <p:tgtEl>
                                          <p:spTgt spid="67591"/>
                                        </p:tgtEl>
                                      </p:cBhvr>
                                    </p:animEffect>
                                    <p:animScale>
                                      <p:cBhvr>
                                        <p:cTn id="7" dur="500" autoRev="1" fill="hold"/>
                                        <p:tgtEl>
                                          <p:spTgt spid="6759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26" name="Picture 30" descr="31"/>
          <p:cNvPicPr>
            <a:picLocks noChangeAspect="1" noChangeArrowheads="1"/>
          </p:cNvPicPr>
          <p:nvPr/>
        </p:nvPicPr>
        <p:blipFill>
          <a:blip r:embed="rId2" cstate="screen"/>
          <a:srcRect/>
          <a:stretch>
            <a:fillRect/>
          </a:stretch>
        </p:blipFill>
        <p:spPr bwMode="auto">
          <a:xfrm>
            <a:off x="0" y="0"/>
            <a:ext cx="9144000" cy="6854825"/>
          </a:xfrm>
          <a:prstGeom prst="rect">
            <a:avLst/>
          </a:prstGeom>
          <a:noFill/>
        </p:spPr>
      </p:pic>
      <p:pic>
        <p:nvPicPr>
          <p:cNvPr id="29701" name="Picture 5" descr="69"/>
          <p:cNvPicPr>
            <a:picLocks noChangeAspect="1" noChangeArrowheads="1"/>
          </p:cNvPicPr>
          <p:nvPr/>
        </p:nvPicPr>
        <p:blipFill>
          <a:blip r:embed="rId3" cstate="screen"/>
          <a:srcRect/>
          <a:stretch>
            <a:fillRect/>
          </a:stretch>
        </p:blipFill>
        <p:spPr bwMode="auto">
          <a:xfrm>
            <a:off x="3924300" y="555625"/>
            <a:ext cx="1655763" cy="280988"/>
          </a:xfrm>
          <a:prstGeom prst="rect">
            <a:avLst/>
          </a:prstGeom>
          <a:noFill/>
        </p:spPr>
      </p:pic>
      <p:pic>
        <p:nvPicPr>
          <p:cNvPr id="29702" name="Picture 6" descr="70"/>
          <p:cNvPicPr>
            <a:picLocks noChangeAspect="1" noChangeArrowheads="1"/>
          </p:cNvPicPr>
          <p:nvPr/>
        </p:nvPicPr>
        <p:blipFill>
          <a:blip r:embed="rId4" cstate="screen"/>
          <a:srcRect/>
          <a:stretch>
            <a:fillRect/>
          </a:stretch>
        </p:blipFill>
        <p:spPr bwMode="auto">
          <a:xfrm>
            <a:off x="323850" y="476250"/>
            <a:ext cx="3116263" cy="385763"/>
          </a:xfrm>
          <a:prstGeom prst="rect">
            <a:avLst/>
          </a:prstGeom>
          <a:noFill/>
        </p:spPr>
      </p:pic>
      <p:sp>
        <p:nvSpPr>
          <p:cNvPr id="23" name="流程圖: 人工輸入 22"/>
          <p:cNvSpPr/>
          <p:nvPr/>
        </p:nvSpPr>
        <p:spPr>
          <a:xfrm rot="5400000" flipV="1">
            <a:off x="-246062" y="2084388"/>
            <a:ext cx="3492500" cy="22923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35"/>
              <a:gd name="connsiteY0" fmla="*/ 3502 h 10000"/>
              <a:gd name="connsiteX1" fmla="*/ 10035 w 10035"/>
              <a:gd name="connsiteY1" fmla="*/ 0 h 10000"/>
              <a:gd name="connsiteX2" fmla="*/ 10035 w 10035"/>
              <a:gd name="connsiteY2" fmla="*/ 10000 h 10000"/>
              <a:gd name="connsiteX3" fmla="*/ 35 w 10035"/>
              <a:gd name="connsiteY3" fmla="*/ 10000 h 10000"/>
              <a:gd name="connsiteX4" fmla="*/ 0 w 10035"/>
              <a:gd name="connsiteY4" fmla="*/ 3502 h 10000"/>
              <a:gd name="connsiteX0" fmla="*/ 4 w 10004"/>
              <a:gd name="connsiteY0" fmla="*/ 3502 h 10000"/>
              <a:gd name="connsiteX1" fmla="*/ 10004 w 10004"/>
              <a:gd name="connsiteY1" fmla="*/ 0 h 10000"/>
              <a:gd name="connsiteX2" fmla="*/ 10004 w 10004"/>
              <a:gd name="connsiteY2" fmla="*/ 10000 h 10000"/>
              <a:gd name="connsiteX3" fmla="*/ 4 w 10004"/>
              <a:gd name="connsiteY3" fmla="*/ 10000 h 10000"/>
              <a:gd name="connsiteX4" fmla="*/ 4 w 10004"/>
              <a:gd name="connsiteY4" fmla="*/ 3502 h 10000"/>
              <a:gd name="connsiteX0" fmla="*/ 4 w 10004"/>
              <a:gd name="connsiteY0" fmla="*/ 3240 h 9738"/>
              <a:gd name="connsiteX1" fmla="*/ 10004 w 10004"/>
              <a:gd name="connsiteY1" fmla="*/ 0 h 9738"/>
              <a:gd name="connsiteX2" fmla="*/ 10004 w 10004"/>
              <a:gd name="connsiteY2" fmla="*/ 9738 h 9738"/>
              <a:gd name="connsiteX3" fmla="*/ 4 w 10004"/>
              <a:gd name="connsiteY3" fmla="*/ 9738 h 9738"/>
              <a:gd name="connsiteX4" fmla="*/ 4 w 10004"/>
              <a:gd name="connsiteY4" fmla="*/ 3240 h 9738"/>
              <a:gd name="connsiteX0" fmla="*/ 4 w 10000"/>
              <a:gd name="connsiteY0" fmla="*/ 3461 h 10134"/>
              <a:gd name="connsiteX1" fmla="*/ 10000 w 10000"/>
              <a:gd name="connsiteY1" fmla="*/ 0 h 10134"/>
              <a:gd name="connsiteX2" fmla="*/ 10000 w 10000"/>
              <a:gd name="connsiteY2" fmla="*/ 10134 h 10134"/>
              <a:gd name="connsiteX3" fmla="*/ 4 w 10000"/>
              <a:gd name="connsiteY3" fmla="*/ 10134 h 10134"/>
              <a:gd name="connsiteX4" fmla="*/ 4 w 10000"/>
              <a:gd name="connsiteY4" fmla="*/ 3461 h 10134"/>
              <a:gd name="connsiteX0" fmla="*/ 4 w 10000"/>
              <a:gd name="connsiteY0" fmla="*/ 3461 h 10208"/>
              <a:gd name="connsiteX1" fmla="*/ 10000 w 10000"/>
              <a:gd name="connsiteY1" fmla="*/ 0 h 10208"/>
              <a:gd name="connsiteX2" fmla="*/ 10000 w 10000"/>
              <a:gd name="connsiteY2" fmla="*/ 10134 h 10208"/>
              <a:gd name="connsiteX3" fmla="*/ 4 w 10000"/>
              <a:gd name="connsiteY3" fmla="*/ 10208 h 10208"/>
              <a:gd name="connsiteX4" fmla="*/ 4 w 10000"/>
              <a:gd name="connsiteY4" fmla="*/ 3461 h 1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208">
                <a:moveTo>
                  <a:pt x="4" y="3461"/>
                </a:moveTo>
                <a:lnTo>
                  <a:pt x="10000" y="0"/>
                </a:lnTo>
                <a:lnTo>
                  <a:pt x="10000" y="10134"/>
                </a:lnTo>
                <a:lnTo>
                  <a:pt x="4" y="10208"/>
                </a:lnTo>
                <a:cubicBezTo>
                  <a:pt x="-8" y="7984"/>
                  <a:pt x="16" y="5685"/>
                  <a:pt x="4" y="3461"/>
                </a:cubicBez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4" name="直角三角形 23"/>
          <p:cNvSpPr/>
          <p:nvPr/>
        </p:nvSpPr>
        <p:spPr>
          <a:xfrm flipV="1">
            <a:off x="2627313" y="1484313"/>
            <a:ext cx="774700" cy="3494087"/>
          </a:xfrm>
          <a:custGeom>
            <a:avLst/>
            <a:gdLst>
              <a:gd name="connsiteX0" fmla="*/ 0 w 1728192"/>
              <a:gd name="connsiteY0" fmla="*/ 3493400 h 3493400"/>
              <a:gd name="connsiteX1" fmla="*/ 0 w 1728192"/>
              <a:gd name="connsiteY1" fmla="*/ 0 h 3493400"/>
              <a:gd name="connsiteX2" fmla="*/ 1728192 w 1728192"/>
              <a:gd name="connsiteY2" fmla="*/ 3493400 h 3493400"/>
              <a:gd name="connsiteX3" fmla="*/ 0 w 1728192"/>
              <a:gd name="connsiteY3" fmla="*/ 3493400 h 3493400"/>
              <a:gd name="connsiteX0" fmla="*/ 0 w 912646"/>
              <a:gd name="connsiteY0" fmla="*/ 3493400 h 3493400"/>
              <a:gd name="connsiteX1" fmla="*/ 0 w 912646"/>
              <a:gd name="connsiteY1" fmla="*/ 0 h 3493400"/>
              <a:gd name="connsiteX2" fmla="*/ 912646 w 912646"/>
              <a:gd name="connsiteY2" fmla="*/ 3493400 h 3493400"/>
              <a:gd name="connsiteX3" fmla="*/ 0 w 912646"/>
              <a:gd name="connsiteY3" fmla="*/ 3493400 h 3493400"/>
              <a:gd name="connsiteX0" fmla="*/ 0 w 912646"/>
              <a:gd name="connsiteY0" fmla="*/ 3493400 h 3493400"/>
              <a:gd name="connsiteX1" fmla="*/ 98854 w 912646"/>
              <a:gd name="connsiteY1" fmla="*/ 0 h 3493400"/>
              <a:gd name="connsiteX2" fmla="*/ 912646 w 912646"/>
              <a:gd name="connsiteY2" fmla="*/ 3493400 h 3493400"/>
              <a:gd name="connsiteX3" fmla="*/ 0 w 912646"/>
              <a:gd name="connsiteY3" fmla="*/ 3493400 h 3493400"/>
              <a:gd name="connsiteX0" fmla="*/ 86497 w 813792"/>
              <a:gd name="connsiteY0" fmla="*/ 3493400 h 3493400"/>
              <a:gd name="connsiteX1" fmla="*/ 0 w 813792"/>
              <a:gd name="connsiteY1" fmla="*/ 0 h 3493400"/>
              <a:gd name="connsiteX2" fmla="*/ 813792 w 813792"/>
              <a:gd name="connsiteY2" fmla="*/ 3493400 h 3493400"/>
              <a:gd name="connsiteX3" fmla="*/ 86497 w 813792"/>
              <a:gd name="connsiteY3" fmla="*/ 3493400 h 3493400"/>
              <a:gd name="connsiteX0" fmla="*/ 37070 w 813792"/>
              <a:gd name="connsiteY0" fmla="*/ 3493400 h 3493400"/>
              <a:gd name="connsiteX1" fmla="*/ 0 w 813792"/>
              <a:gd name="connsiteY1" fmla="*/ 0 h 3493400"/>
              <a:gd name="connsiteX2" fmla="*/ 813792 w 813792"/>
              <a:gd name="connsiteY2" fmla="*/ 3493400 h 3493400"/>
              <a:gd name="connsiteX3" fmla="*/ 37070 w 813792"/>
              <a:gd name="connsiteY3" fmla="*/ 3493400 h 3493400"/>
              <a:gd name="connsiteX0" fmla="*/ 6925 w 813792"/>
              <a:gd name="connsiteY0" fmla="*/ 3483352 h 3493400"/>
              <a:gd name="connsiteX1" fmla="*/ 0 w 813792"/>
              <a:gd name="connsiteY1" fmla="*/ 0 h 3493400"/>
              <a:gd name="connsiteX2" fmla="*/ 813792 w 813792"/>
              <a:gd name="connsiteY2" fmla="*/ 3493400 h 3493400"/>
              <a:gd name="connsiteX3" fmla="*/ 6925 w 813792"/>
              <a:gd name="connsiteY3" fmla="*/ 3483352 h 3493400"/>
              <a:gd name="connsiteX0" fmla="*/ 27022 w 813792"/>
              <a:gd name="connsiteY0" fmla="*/ 3493400 h 3493400"/>
              <a:gd name="connsiteX1" fmla="*/ 0 w 813792"/>
              <a:gd name="connsiteY1" fmla="*/ 0 h 3493400"/>
              <a:gd name="connsiteX2" fmla="*/ 813792 w 813792"/>
              <a:gd name="connsiteY2" fmla="*/ 3493400 h 3493400"/>
              <a:gd name="connsiteX3" fmla="*/ 27022 w 813792"/>
              <a:gd name="connsiteY3" fmla="*/ 3493400 h 3493400"/>
              <a:gd name="connsiteX0" fmla="*/ 27022 w 773599"/>
              <a:gd name="connsiteY0" fmla="*/ 3493400 h 3493400"/>
              <a:gd name="connsiteX1" fmla="*/ 0 w 773599"/>
              <a:gd name="connsiteY1" fmla="*/ 0 h 3493400"/>
              <a:gd name="connsiteX2" fmla="*/ 773599 w 773599"/>
              <a:gd name="connsiteY2" fmla="*/ 3493400 h 3493400"/>
              <a:gd name="connsiteX3" fmla="*/ 27022 w 773599"/>
              <a:gd name="connsiteY3" fmla="*/ 3493400 h 3493400"/>
              <a:gd name="connsiteX0" fmla="*/ 10396 w 773599"/>
              <a:gd name="connsiteY0" fmla="*/ 3493400 h 3493400"/>
              <a:gd name="connsiteX1" fmla="*/ 0 w 773599"/>
              <a:gd name="connsiteY1" fmla="*/ 0 h 3493400"/>
              <a:gd name="connsiteX2" fmla="*/ 773599 w 773599"/>
              <a:gd name="connsiteY2" fmla="*/ 3493400 h 3493400"/>
              <a:gd name="connsiteX3" fmla="*/ 10396 w 773599"/>
              <a:gd name="connsiteY3" fmla="*/ 3493400 h 3493400"/>
            </a:gdLst>
            <a:ahLst/>
            <a:cxnLst>
              <a:cxn ang="0">
                <a:pos x="connsiteX0" y="connsiteY0"/>
              </a:cxn>
              <a:cxn ang="0">
                <a:pos x="connsiteX1" y="connsiteY1"/>
              </a:cxn>
              <a:cxn ang="0">
                <a:pos x="connsiteX2" y="connsiteY2"/>
              </a:cxn>
              <a:cxn ang="0">
                <a:pos x="connsiteX3" y="connsiteY3"/>
              </a:cxn>
            </a:cxnLst>
            <a:rect l="l" t="t" r="r" b="b"/>
            <a:pathLst>
              <a:path w="773599" h="3493400">
                <a:moveTo>
                  <a:pt x="10396" y="3493400"/>
                </a:moveTo>
                <a:cubicBezTo>
                  <a:pt x="8088" y="2332283"/>
                  <a:pt x="2308" y="1161117"/>
                  <a:pt x="0" y="0"/>
                </a:cubicBezTo>
                <a:lnTo>
                  <a:pt x="773599" y="3493400"/>
                </a:lnTo>
                <a:lnTo>
                  <a:pt x="10396" y="349340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cxnSp>
        <p:nvCxnSpPr>
          <p:cNvPr id="20" name="直線接點 19"/>
          <p:cNvCxnSpPr>
            <a:endCxn id="24" idx="1"/>
          </p:cNvCxnSpPr>
          <p:nvPr/>
        </p:nvCxnSpPr>
        <p:spPr>
          <a:xfrm flipH="1">
            <a:off x="2627313" y="1484313"/>
            <a:ext cx="1587" cy="3494087"/>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flipH="1" flipV="1">
            <a:off x="2376488" y="1773238"/>
            <a:ext cx="250825"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flipH="1" flipV="1">
            <a:off x="2376488" y="1484313"/>
            <a:ext cx="0" cy="288925"/>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9" name="直線接點 28"/>
          <p:cNvCxnSpPr>
            <a:endCxn id="23" idx="2"/>
          </p:cNvCxnSpPr>
          <p:nvPr/>
        </p:nvCxnSpPr>
        <p:spPr>
          <a:xfrm flipV="1">
            <a:off x="354013" y="4976813"/>
            <a:ext cx="2274887" cy="15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flipH="1">
            <a:off x="339725" y="1484313"/>
            <a:ext cx="1588" cy="3494087"/>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sp>
        <p:nvSpPr>
          <p:cNvPr id="35" name="文字方塊 34"/>
          <p:cNvSpPr txBox="1">
            <a:spLocks noChangeArrowheads="1"/>
          </p:cNvSpPr>
          <p:nvPr/>
        </p:nvSpPr>
        <p:spPr bwMode="auto">
          <a:xfrm>
            <a:off x="4483100" y="2565400"/>
            <a:ext cx="5561013" cy="366713"/>
          </a:xfrm>
          <a:prstGeom prst="rect">
            <a:avLst/>
          </a:prstGeom>
          <a:noFill/>
          <a:ln w="9525">
            <a:noFill/>
            <a:miter lim="800000"/>
            <a:headEnd/>
            <a:tailEnd/>
          </a:ln>
        </p:spPr>
        <p:txBody>
          <a:bodyPr>
            <a:spAutoFit/>
          </a:bodyPr>
          <a:lstStyle/>
          <a:p>
            <a:r>
              <a:rPr kumimoji="0" lang="en-US" altLang="zh-TW">
                <a:latin typeface="Times New Roman" pitchFamily="18" charset="0"/>
                <a:ea typeface="標楷體" pitchFamily="65" charset="-120"/>
                <a:cs typeface="Times New Roman" pitchFamily="18" charset="0"/>
              </a:rPr>
              <a:t>3.  </a:t>
            </a:r>
            <a:r>
              <a:rPr kumimoji="0" lang="zh-TW" altLang="en-US">
                <a:latin typeface="Times New Roman" pitchFamily="18" charset="0"/>
                <a:ea typeface="標楷體" pitchFamily="65" charset="-120"/>
                <a:cs typeface="Times New Roman" pitchFamily="18" charset="0"/>
              </a:rPr>
              <a:t>觀察平行四邊形與長方形的關係。</a:t>
            </a:r>
          </a:p>
        </p:txBody>
      </p:sp>
      <p:sp>
        <p:nvSpPr>
          <p:cNvPr id="39" name="文字方塊 38"/>
          <p:cNvSpPr txBox="1">
            <a:spLocks noChangeArrowheads="1"/>
          </p:cNvSpPr>
          <p:nvPr/>
        </p:nvSpPr>
        <p:spPr bwMode="auto">
          <a:xfrm>
            <a:off x="4500563" y="3141663"/>
            <a:ext cx="5616575" cy="366712"/>
          </a:xfrm>
          <a:prstGeom prst="rect">
            <a:avLst/>
          </a:prstGeom>
          <a:noFill/>
          <a:ln w="9525">
            <a:noFill/>
            <a:miter lim="800000"/>
            <a:headEnd/>
            <a:tailEnd/>
          </a:ln>
        </p:spPr>
        <p:txBody>
          <a:bodyPr>
            <a:spAutoFit/>
          </a:bodyPr>
          <a:lstStyle/>
          <a:p>
            <a:pPr>
              <a:spcBef>
                <a:spcPts val="600"/>
              </a:spcBef>
              <a:spcAft>
                <a:spcPts val="600"/>
              </a:spcAft>
            </a:pPr>
            <a:r>
              <a:rPr kumimoji="0" lang="en-US" altLang="zh-TW">
                <a:latin typeface="Times New Roman" pitchFamily="18" charset="0"/>
                <a:ea typeface="標楷體" pitchFamily="65" charset="-120"/>
                <a:cs typeface="Times New Roman" pitchFamily="18" charset="0"/>
              </a:rPr>
              <a:t>4. </a:t>
            </a:r>
            <a:r>
              <a:rPr kumimoji="0" lang="zh-TW" altLang="en-US">
                <a:latin typeface="Times New Roman" pitchFamily="18" charset="0"/>
                <a:ea typeface="標楷體" pitchFamily="65" charset="-120"/>
                <a:cs typeface="Times New Roman" pitchFamily="18" charset="0"/>
              </a:rPr>
              <a:t>平行四邊形的</a:t>
            </a:r>
            <a:r>
              <a:rPr kumimoji="0" lang="zh-TW" altLang="en-US" b="1">
                <a:solidFill>
                  <a:srgbClr val="FF0000"/>
                </a:solidFill>
                <a:latin typeface="Times New Roman" pitchFamily="18" charset="0"/>
                <a:ea typeface="標楷體" pitchFamily="65" charset="-120"/>
                <a:cs typeface="Times New Roman" pitchFamily="18" charset="0"/>
              </a:rPr>
              <a:t>底</a:t>
            </a:r>
            <a:r>
              <a:rPr kumimoji="0" lang="zh-TW" altLang="en-US">
                <a:latin typeface="Times New Roman" pitchFamily="18" charset="0"/>
                <a:ea typeface="標楷體" pitchFamily="65" charset="-120"/>
                <a:cs typeface="Times New Roman" pitchFamily="18" charset="0"/>
              </a:rPr>
              <a:t>變成長方形的</a:t>
            </a:r>
            <a:r>
              <a:rPr kumimoji="0" lang="zh-TW" altLang="en-US" b="1">
                <a:solidFill>
                  <a:srgbClr val="FF0000"/>
                </a:solidFill>
                <a:latin typeface="Times New Roman" pitchFamily="18" charset="0"/>
                <a:ea typeface="標楷體" pitchFamily="65" charset="-120"/>
                <a:cs typeface="Times New Roman" pitchFamily="18" charset="0"/>
              </a:rPr>
              <a:t>寬</a:t>
            </a:r>
            <a:r>
              <a:rPr kumimoji="0" lang="zh-TW" altLang="en-US">
                <a:latin typeface="Times New Roman" pitchFamily="18" charset="0"/>
                <a:ea typeface="標楷體" pitchFamily="65" charset="-120"/>
                <a:cs typeface="Times New Roman" pitchFamily="18" charset="0"/>
              </a:rPr>
              <a:t>，</a:t>
            </a:r>
          </a:p>
        </p:txBody>
      </p:sp>
      <p:sp>
        <p:nvSpPr>
          <p:cNvPr id="41" name="文字方塊 40"/>
          <p:cNvSpPr txBox="1">
            <a:spLocks noChangeArrowheads="1"/>
          </p:cNvSpPr>
          <p:nvPr/>
        </p:nvSpPr>
        <p:spPr bwMode="auto">
          <a:xfrm>
            <a:off x="4721225" y="3476625"/>
            <a:ext cx="5322888" cy="366713"/>
          </a:xfrm>
          <a:prstGeom prst="rect">
            <a:avLst/>
          </a:prstGeom>
          <a:noFill/>
          <a:ln w="9525">
            <a:noFill/>
            <a:miter lim="800000"/>
            <a:headEnd/>
            <a:tailEnd/>
          </a:ln>
        </p:spPr>
        <p:txBody>
          <a:bodyPr>
            <a:spAutoFit/>
          </a:bodyPr>
          <a:lstStyle/>
          <a:p>
            <a:pPr>
              <a:spcBef>
                <a:spcPts val="600"/>
              </a:spcBef>
              <a:spcAft>
                <a:spcPts val="600"/>
              </a:spcAft>
            </a:pPr>
            <a:r>
              <a:rPr kumimoji="0" lang="zh-TW" altLang="en-US">
                <a:latin typeface="Times New Roman" pitchFamily="18" charset="0"/>
                <a:ea typeface="標楷體" pitchFamily="65" charset="-120"/>
                <a:cs typeface="Times New Roman" pitchFamily="18" charset="0"/>
              </a:rPr>
              <a:t>平行四邊形的</a:t>
            </a:r>
            <a:r>
              <a:rPr kumimoji="0" lang="zh-TW" altLang="en-US" b="1">
                <a:solidFill>
                  <a:srgbClr val="00B050"/>
                </a:solidFill>
                <a:latin typeface="Times New Roman" pitchFamily="18" charset="0"/>
                <a:ea typeface="標楷體" pitchFamily="65" charset="-120"/>
                <a:cs typeface="Times New Roman" pitchFamily="18" charset="0"/>
              </a:rPr>
              <a:t>高</a:t>
            </a:r>
            <a:r>
              <a:rPr kumimoji="0" lang="zh-TW" altLang="en-US">
                <a:latin typeface="Times New Roman" pitchFamily="18" charset="0"/>
                <a:ea typeface="標楷體" pitchFamily="65" charset="-120"/>
                <a:cs typeface="Times New Roman" pitchFamily="18" charset="0"/>
              </a:rPr>
              <a:t>變成長方形的</a:t>
            </a:r>
            <a:r>
              <a:rPr kumimoji="0" lang="zh-TW" altLang="en-US" b="1">
                <a:solidFill>
                  <a:srgbClr val="00B050"/>
                </a:solidFill>
                <a:latin typeface="Times New Roman" pitchFamily="18" charset="0"/>
                <a:ea typeface="標楷體" pitchFamily="65" charset="-120"/>
                <a:cs typeface="Times New Roman" pitchFamily="18" charset="0"/>
              </a:rPr>
              <a:t>長</a:t>
            </a:r>
            <a:r>
              <a:rPr kumimoji="0" lang="zh-TW" altLang="en-US">
                <a:latin typeface="Times New Roman" pitchFamily="18" charset="0"/>
                <a:ea typeface="標楷體" pitchFamily="65" charset="-120"/>
                <a:cs typeface="Times New Roman" pitchFamily="18" charset="0"/>
              </a:rPr>
              <a:t>。</a:t>
            </a:r>
          </a:p>
        </p:txBody>
      </p:sp>
      <p:sp>
        <p:nvSpPr>
          <p:cNvPr id="27" name="文字方塊 26"/>
          <p:cNvSpPr txBox="1">
            <a:spLocks noChangeArrowheads="1"/>
          </p:cNvSpPr>
          <p:nvPr/>
        </p:nvSpPr>
        <p:spPr bwMode="auto">
          <a:xfrm>
            <a:off x="4500563" y="1412875"/>
            <a:ext cx="4392612" cy="366713"/>
          </a:xfrm>
          <a:prstGeom prst="rect">
            <a:avLst/>
          </a:prstGeom>
          <a:noFill/>
          <a:ln w="9525">
            <a:noFill/>
            <a:miter lim="800000"/>
            <a:headEnd/>
            <a:tailEnd/>
          </a:ln>
        </p:spPr>
        <p:txBody>
          <a:bodyPr>
            <a:spAutoFit/>
          </a:bodyPr>
          <a:lstStyle/>
          <a:p>
            <a:r>
              <a:rPr kumimoji="0" lang="en-US" altLang="zh-TW">
                <a:latin typeface="Times New Roman" pitchFamily="18" charset="0"/>
                <a:ea typeface="標楷體" pitchFamily="65" charset="-120"/>
                <a:cs typeface="Times New Roman" pitchFamily="18" charset="0"/>
              </a:rPr>
              <a:t>1.  </a:t>
            </a:r>
            <a:r>
              <a:rPr kumimoji="0" lang="zh-TW" altLang="en-US">
                <a:latin typeface="Times New Roman" pitchFamily="18" charset="0"/>
                <a:ea typeface="標楷體" pitchFamily="65" charset="-120"/>
                <a:cs typeface="Times New Roman" pitchFamily="18" charset="0"/>
              </a:rPr>
              <a:t>將平行四邊形沿虛線剪開。</a:t>
            </a:r>
          </a:p>
        </p:txBody>
      </p:sp>
      <p:sp>
        <p:nvSpPr>
          <p:cNvPr id="34" name="文字方塊 33"/>
          <p:cNvSpPr txBox="1">
            <a:spLocks noChangeArrowheads="1"/>
          </p:cNvSpPr>
          <p:nvPr/>
        </p:nvSpPr>
        <p:spPr bwMode="auto">
          <a:xfrm>
            <a:off x="4500563" y="1960563"/>
            <a:ext cx="4824412" cy="366712"/>
          </a:xfrm>
          <a:prstGeom prst="rect">
            <a:avLst/>
          </a:prstGeom>
          <a:noFill/>
          <a:ln w="9525">
            <a:noFill/>
            <a:miter lim="800000"/>
            <a:headEnd/>
            <a:tailEnd/>
          </a:ln>
        </p:spPr>
        <p:txBody>
          <a:bodyPr>
            <a:spAutoFit/>
          </a:bodyPr>
          <a:lstStyle/>
          <a:p>
            <a:r>
              <a:rPr kumimoji="0" lang="en-US" altLang="zh-TW">
                <a:latin typeface="Times New Roman" pitchFamily="18" charset="0"/>
                <a:ea typeface="標楷體" pitchFamily="65" charset="-120"/>
                <a:cs typeface="Times New Roman" pitchFamily="18" charset="0"/>
              </a:rPr>
              <a:t>2.  </a:t>
            </a:r>
            <a:r>
              <a:rPr kumimoji="0" lang="zh-TW" altLang="en-US">
                <a:latin typeface="Times New Roman" pitchFamily="18" charset="0"/>
                <a:ea typeface="標楷體" pitchFamily="65" charset="-120"/>
                <a:cs typeface="Times New Roman" pitchFamily="18" charset="0"/>
              </a:rPr>
              <a:t>移動三角形，可拼成長方形。</a:t>
            </a:r>
          </a:p>
        </p:txBody>
      </p:sp>
      <p:sp>
        <p:nvSpPr>
          <p:cNvPr id="43" name="文字方塊 42"/>
          <p:cNvSpPr txBox="1">
            <a:spLocks noChangeArrowheads="1"/>
          </p:cNvSpPr>
          <p:nvPr/>
        </p:nvSpPr>
        <p:spPr bwMode="auto">
          <a:xfrm>
            <a:off x="4508500" y="4941888"/>
            <a:ext cx="5040313" cy="366712"/>
          </a:xfrm>
          <a:prstGeom prst="rect">
            <a:avLst/>
          </a:prstGeom>
          <a:noFill/>
          <a:ln w="9525">
            <a:noFill/>
            <a:miter lim="800000"/>
            <a:headEnd/>
            <a:tailEnd/>
          </a:ln>
        </p:spPr>
        <p:txBody>
          <a:bodyPr>
            <a:spAutoFit/>
          </a:bodyPr>
          <a:lstStyle/>
          <a:p>
            <a:r>
              <a:rPr kumimoji="0" lang="en-US" altLang="zh-TW">
                <a:latin typeface="Times New Roman" pitchFamily="18" charset="0"/>
                <a:ea typeface="標楷體" pitchFamily="65" charset="-120"/>
                <a:cs typeface="Times New Roman" pitchFamily="18" charset="0"/>
              </a:rPr>
              <a:t>5.  </a:t>
            </a:r>
            <a:r>
              <a:rPr kumimoji="0" lang="zh-TW" altLang="en-US">
                <a:latin typeface="Times New Roman" pitchFamily="18" charset="0"/>
                <a:ea typeface="標楷體" pitchFamily="65" charset="-120"/>
                <a:cs typeface="Times New Roman" pitchFamily="18" charset="0"/>
              </a:rPr>
              <a:t>長方形的面積 </a:t>
            </a:r>
            <a:r>
              <a:rPr kumimoji="0" lang="en-US" altLang="zh-TW">
                <a:latin typeface="Times New Roman" pitchFamily="18" charset="0"/>
                <a:ea typeface="標楷體" pitchFamily="65" charset="-120"/>
                <a:cs typeface="Times New Roman" pitchFamily="18" charset="0"/>
              </a:rPr>
              <a:t>=  </a:t>
            </a:r>
            <a:r>
              <a:rPr kumimoji="0" lang="zh-TW" altLang="en-US">
                <a:latin typeface="Times New Roman" pitchFamily="18" charset="0"/>
                <a:ea typeface="標楷體" pitchFamily="65" charset="-120"/>
                <a:cs typeface="Times New Roman" pitchFamily="18" charset="0"/>
              </a:rPr>
              <a:t>長 </a:t>
            </a:r>
            <a:r>
              <a:rPr kumimoji="0" lang="zh-TW" altLang="zh-TW">
                <a:latin typeface="Calibri" pitchFamily="34" charset="0"/>
                <a:cs typeface="Times New Roman" pitchFamily="18" charset="0"/>
              </a:rPr>
              <a:t>×</a:t>
            </a:r>
            <a:r>
              <a:rPr kumimoji="0" lang="en-US" altLang="zh-TW">
                <a:latin typeface="Calibri" pitchFamily="34" charset="0"/>
                <a:cs typeface="Times New Roman" pitchFamily="18" charset="0"/>
              </a:rPr>
              <a:t> </a:t>
            </a:r>
            <a:r>
              <a:rPr kumimoji="0" lang="zh-TW" altLang="en-US">
                <a:latin typeface="標楷體" pitchFamily="65" charset="-120"/>
                <a:ea typeface="標楷體" pitchFamily="65" charset="-120"/>
                <a:cs typeface="Times New Roman" pitchFamily="18" charset="0"/>
              </a:rPr>
              <a:t>寬</a:t>
            </a:r>
            <a:r>
              <a:rPr kumimoji="0" lang="zh-TW" altLang="en-US">
                <a:latin typeface="Times New Roman" pitchFamily="18" charset="0"/>
                <a:ea typeface="標楷體" pitchFamily="65" charset="-120"/>
                <a:cs typeface="Times New Roman" pitchFamily="18" charset="0"/>
              </a:rPr>
              <a:t>。</a:t>
            </a:r>
          </a:p>
        </p:txBody>
      </p:sp>
      <p:sp>
        <p:nvSpPr>
          <p:cNvPr id="44" name="文字方塊 43"/>
          <p:cNvSpPr txBox="1">
            <a:spLocks noChangeArrowheads="1"/>
          </p:cNvSpPr>
          <p:nvPr/>
        </p:nvSpPr>
        <p:spPr bwMode="auto">
          <a:xfrm>
            <a:off x="4500563" y="5497513"/>
            <a:ext cx="4608512" cy="366712"/>
          </a:xfrm>
          <a:prstGeom prst="rect">
            <a:avLst/>
          </a:prstGeom>
          <a:noFill/>
          <a:ln w="9525">
            <a:noFill/>
            <a:miter lim="800000"/>
            <a:headEnd/>
            <a:tailEnd/>
          </a:ln>
        </p:spPr>
        <p:txBody>
          <a:bodyPr>
            <a:spAutoFit/>
          </a:bodyPr>
          <a:lstStyle/>
          <a:p>
            <a:r>
              <a:rPr kumimoji="0" lang="en-US" altLang="zh-TW">
                <a:latin typeface="Times New Roman" pitchFamily="18" charset="0"/>
                <a:ea typeface="標楷體" pitchFamily="65" charset="-120"/>
                <a:cs typeface="Times New Roman" pitchFamily="18" charset="0"/>
              </a:rPr>
              <a:t>6.  </a:t>
            </a:r>
            <a:r>
              <a:rPr kumimoji="0" lang="zh-TW" altLang="en-US">
                <a:latin typeface="Times New Roman" pitchFamily="18" charset="0"/>
                <a:ea typeface="標楷體" pitchFamily="65" charset="-120"/>
                <a:cs typeface="Times New Roman" pitchFamily="18" charset="0"/>
              </a:rPr>
              <a:t>平行四邊形的面積 </a:t>
            </a:r>
            <a:r>
              <a:rPr kumimoji="0" lang="en-US" altLang="zh-TW">
                <a:latin typeface="Times New Roman" pitchFamily="18" charset="0"/>
                <a:ea typeface="標楷體" pitchFamily="65" charset="-120"/>
                <a:cs typeface="Times New Roman" pitchFamily="18" charset="0"/>
              </a:rPr>
              <a:t>= </a:t>
            </a:r>
            <a:r>
              <a:rPr kumimoji="0" lang="zh-TW" altLang="en-US">
                <a:latin typeface="Times New Roman" pitchFamily="18" charset="0"/>
                <a:ea typeface="標楷體" pitchFamily="65" charset="-120"/>
                <a:cs typeface="Times New Roman" pitchFamily="18" charset="0"/>
              </a:rPr>
              <a:t>底 </a:t>
            </a:r>
            <a:r>
              <a:rPr kumimoji="0" lang="zh-TW" altLang="zh-TW">
                <a:latin typeface="Calibri" pitchFamily="34" charset="0"/>
                <a:ea typeface="標楷體" pitchFamily="65" charset="-120"/>
                <a:cs typeface="Times New Roman" pitchFamily="18" charset="0"/>
              </a:rPr>
              <a:t>×</a:t>
            </a:r>
            <a:r>
              <a:rPr kumimoji="0" lang="en-US" altLang="zh-TW">
                <a:latin typeface="Calibri" pitchFamily="34" charset="0"/>
                <a:ea typeface="標楷體" pitchFamily="65" charset="-120"/>
                <a:cs typeface="Times New Roman" pitchFamily="18" charset="0"/>
              </a:rPr>
              <a:t> </a:t>
            </a:r>
            <a:r>
              <a:rPr kumimoji="0" lang="zh-TW" altLang="en-US">
                <a:latin typeface="標楷體" pitchFamily="65" charset="-120"/>
                <a:ea typeface="標楷體" pitchFamily="65" charset="-120"/>
                <a:cs typeface="Times New Roman" pitchFamily="18" charset="0"/>
              </a:rPr>
              <a:t>高</a:t>
            </a:r>
            <a:r>
              <a:rPr kumimoji="0" lang="zh-TW" altLang="en-US">
                <a:latin typeface="Times New Roman" pitchFamily="18" charset="0"/>
                <a:ea typeface="標楷體" pitchFamily="65" charset="-120"/>
                <a:cs typeface="Times New Roman" pitchFamily="18" charset="0"/>
              </a:rPr>
              <a:t>。</a:t>
            </a:r>
          </a:p>
        </p:txBody>
      </p:sp>
      <p:pic>
        <p:nvPicPr>
          <p:cNvPr id="29718" name="Picture 22" descr="71"/>
          <p:cNvPicPr>
            <a:picLocks noChangeAspect="1" noChangeArrowheads="1"/>
          </p:cNvPicPr>
          <p:nvPr/>
        </p:nvPicPr>
        <p:blipFill>
          <a:blip r:embed="rId5" cstate="screen"/>
          <a:srcRect/>
          <a:stretch>
            <a:fillRect/>
          </a:stretch>
        </p:blipFill>
        <p:spPr bwMode="auto">
          <a:xfrm>
            <a:off x="4754563" y="4117975"/>
            <a:ext cx="3201987" cy="4635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par>
                                <p:cTn id="16" presetID="22" presetClass="entr" presetSubtype="1"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up)">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childTnLst>
                          </p:cTn>
                        </p:par>
                        <p:par>
                          <p:cTn id="24" fill="hold">
                            <p:stCondLst>
                              <p:cond delay="500"/>
                            </p:stCondLst>
                            <p:childTnLst>
                              <p:par>
                                <p:cTn id="25" presetID="35" presetClass="path" presetSubtype="0" accel="50000" decel="50000" fill="hold" nodeType="afterEffect">
                                  <p:stCondLst>
                                    <p:cond delay="0"/>
                                  </p:stCondLst>
                                  <p:childTnLst>
                                    <p:animMotion origin="layout" path="M 0.01163 -0.00255 L -0.24913 2.08651E-6 " pathEditMode="relative" rAng="0" ptsTypes="AA">
                                      <p:cBhvr>
                                        <p:cTn id="26" dur="2000" fill="hold"/>
                                        <p:tgtEl>
                                          <p:spTgt spid="24"/>
                                        </p:tgtEl>
                                        <p:attrNameLst>
                                          <p:attrName>ppt_x</p:attrName>
                                          <p:attrName>ppt_y</p:attrName>
                                        </p:attrNameLst>
                                      </p:cBhvr>
                                      <p:rCtr x="-130" y="1"/>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9">
                                            <p:txEl>
                                              <p:pRg st="0" end="0"/>
                                            </p:txEl>
                                          </p:spTgt>
                                        </p:tgtEl>
                                        <p:attrNameLst>
                                          <p:attrName>style.visibility</p:attrName>
                                        </p:attrNameLst>
                                      </p:cBhvr>
                                      <p:to>
                                        <p:strVal val="visible"/>
                                      </p:to>
                                    </p:set>
                                    <p:animEffect transition="in" filter="wipe(left)">
                                      <p:cBhvr>
                                        <p:cTn id="36" dur="500"/>
                                        <p:tgtEl>
                                          <p:spTgt spid="39">
                                            <p:txEl>
                                              <p:pRg st="0" end="0"/>
                                            </p:txEl>
                                          </p:spTgt>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1">
                                            <p:txEl>
                                              <p:pRg st="0" end="0"/>
                                            </p:txEl>
                                          </p:spTgt>
                                        </p:tgtEl>
                                        <p:attrNameLst>
                                          <p:attrName>style.visibility</p:attrName>
                                        </p:attrNameLst>
                                      </p:cBhvr>
                                      <p:to>
                                        <p:strVal val="visible"/>
                                      </p:to>
                                    </p:set>
                                    <p:animEffect transition="in" filter="wipe(left)">
                                      <p:cBhvr>
                                        <p:cTn id="45" dur="500"/>
                                        <p:tgtEl>
                                          <p:spTgt spid="41">
                                            <p:txEl>
                                              <p:pRg st="0" end="0"/>
                                            </p:txEl>
                                          </p:spTgt>
                                        </p:tgtEl>
                                      </p:cBhvr>
                                    </p:animEffect>
                                  </p:childTnLst>
                                </p:cTn>
                              </p:par>
                            </p:childTnLst>
                          </p:cTn>
                        </p:par>
                        <p:par>
                          <p:cTn id="46" fill="hold">
                            <p:stCondLst>
                              <p:cond delay="500"/>
                            </p:stCondLst>
                            <p:childTnLst>
                              <p:par>
                                <p:cTn id="47" presetID="22" presetClass="entr" presetSubtype="1"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0"/>
                                  </p:stCondLst>
                                  <p:childTnLst>
                                    <p:set>
                                      <p:cBhvr>
                                        <p:cTn id="53" dur="1" fill="hold">
                                          <p:stCondLst>
                                            <p:cond delay="0"/>
                                          </p:stCondLst>
                                        </p:cTn>
                                        <p:tgtEl>
                                          <p:spTgt spid="29718"/>
                                        </p:tgtEl>
                                        <p:attrNameLst>
                                          <p:attrName>style.visibility</p:attrName>
                                        </p:attrNameLst>
                                      </p:cBhvr>
                                      <p:to>
                                        <p:strVal val="visible"/>
                                      </p:to>
                                    </p:set>
                                    <p:anim calcmode="lin" valueType="num">
                                      <p:cBhvr>
                                        <p:cTn id="54" dur="500" fill="hold"/>
                                        <p:tgtEl>
                                          <p:spTgt spid="29718"/>
                                        </p:tgtEl>
                                        <p:attrNameLst>
                                          <p:attrName>ppt_w</p:attrName>
                                        </p:attrNameLst>
                                      </p:cBhvr>
                                      <p:tavLst>
                                        <p:tav tm="0">
                                          <p:val>
                                            <p:fltVal val="0"/>
                                          </p:val>
                                        </p:tav>
                                        <p:tav tm="100000">
                                          <p:val>
                                            <p:strVal val="#ppt_w"/>
                                          </p:val>
                                        </p:tav>
                                      </p:tavLst>
                                    </p:anim>
                                    <p:anim calcmode="lin" valueType="num">
                                      <p:cBhvr>
                                        <p:cTn id="55" dur="500" fill="hold"/>
                                        <p:tgtEl>
                                          <p:spTgt spid="29718"/>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wipe(left)">
                                      <p:cBhvr>
                                        <p:cTn id="60" dur="500"/>
                                        <p:tgtEl>
                                          <p:spTgt spid="4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wipe(left)">
                                      <p:cBhvr>
                                        <p:cTn id="6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9" grpId="0" build="p"/>
      <p:bldP spid="41" grpId="0" build="p"/>
      <p:bldP spid="27" grpId="0"/>
      <p:bldP spid="34" grpId="0"/>
      <p:bldP spid="43" grpId="0"/>
      <p:bldP spid="4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1" name="Picture 11" descr="31"/>
          <p:cNvPicPr>
            <a:picLocks noChangeAspect="1" noChangeArrowheads="1"/>
          </p:cNvPicPr>
          <p:nvPr/>
        </p:nvPicPr>
        <p:blipFill>
          <a:blip r:embed="rId2" cstate="screen"/>
          <a:srcRect/>
          <a:stretch>
            <a:fillRect/>
          </a:stretch>
        </p:blipFill>
        <p:spPr bwMode="auto">
          <a:xfrm>
            <a:off x="0" y="0"/>
            <a:ext cx="9144000" cy="6854825"/>
          </a:xfrm>
          <a:prstGeom prst="rect">
            <a:avLst/>
          </a:prstGeom>
          <a:noFill/>
        </p:spPr>
      </p:pic>
      <p:pic>
        <p:nvPicPr>
          <p:cNvPr id="30732" name="Picture 12" descr="70"/>
          <p:cNvPicPr>
            <a:picLocks noChangeAspect="1" noChangeArrowheads="1"/>
          </p:cNvPicPr>
          <p:nvPr/>
        </p:nvPicPr>
        <p:blipFill>
          <a:blip r:embed="rId3" cstate="screen"/>
          <a:srcRect/>
          <a:stretch>
            <a:fillRect/>
          </a:stretch>
        </p:blipFill>
        <p:spPr bwMode="auto">
          <a:xfrm>
            <a:off x="323850" y="476250"/>
            <a:ext cx="3116263" cy="385763"/>
          </a:xfrm>
          <a:prstGeom prst="rect">
            <a:avLst/>
          </a:prstGeom>
          <a:noFill/>
        </p:spPr>
      </p:pic>
      <p:pic>
        <p:nvPicPr>
          <p:cNvPr id="30733" name="Picture 13" descr="72"/>
          <p:cNvPicPr>
            <a:picLocks noChangeAspect="1" noChangeArrowheads="1"/>
          </p:cNvPicPr>
          <p:nvPr/>
        </p:nvPicPr>
        <p:blipFill>
          <a:blip r:embed="rId4" cstate="screen"/>
          <a:srcRect/>
          <a:stretch>
            <a:fillRect/>
          </a:stretch>
        </p:blipFill>
        <p:spPr bwMode="auto">
          <a:xfrm>
            <a:off x="4057650" y="549275"/>
            <a:ext cx="946150" cy="279400"/>
          </a:xfrm>
          <a:prstGeom prst="rect">
            <a:avLst/>
          </a:prstGeom>
          <a:noFill/>
        </p:spPr>
      </p:pic>
      <p:sp>
        <p:nvSpPr>
          <p:cNvPr id="7" name="等腰三角形 6"/>
          <p:cNvSpPr/>
          <p:nvPr/>
        </p:nvSpPr>
        <p:spPr>
          <a:xfrm>
            <a:off x="3035300" y="2743200"/>
            <a:ext cx="2520950" cy="2016125"/>
          </a:xfrm>
          <a:prstGeom prst="triangle">
            <a:avLst/>
          </a:prstGeom>
          <a:solidFill>
            <a:schemeClr val="accent5">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8" name="文字方塊 7"/>
          <p:cNvSpPr txBox="1">
            <a:spLocks noChangeArrowheads="1"/>
          </p:cNvSpPr>
          <p:nvPr/>
        </p:nvSpPr>
        <p:spPr bwMode="auto">
          <a:xfrm>
            <a:off x="1619250" y="5106988"/>
            <a:ext cx="7321550" cy="457200"/>
          </a:xfrm>
          <a:prstGeom prst="rect">
            <a:avLst/>
          </a:prstGeom>
          <a:noFill/>
          <a:ln w="9525">
            <a:noFill/>
            <a:miter lim="800000"/>
            <a:headEnd/>
            <a:tailEnd/>
          </a:ln>
        </p:spPr>
        <p:txBody>
          <a:bodyPr>
            <a:spAutoFit/>
          </a:bodyPr>
          <a:lstStyle/>
          <a:p>
            <a:r>
              <a:rPr kumimoji="0" lang="en-US" altLang="zh-TW" sz="2400">
                <a:latin typeface="Times New Roman" pitchFamily="18" charset="0"/>
                <a:ea typeface="標楷體" pitchFamily="65" charset="-120"/>
                <a:cs typeface="Times New Roman" pitchFamily="18" charset="0"/>
              </a:rPr>
              <a:t>1. </a:t>
            </a:r>
            <a:r>
              <a:rPr kumimoji="0" lang="zh-TW" altLang="en-US" sz="2400">
                <a:latin typeface="Times New Roman" pitchFamily="18" charset="0"/>
                <a:ea typeface="標楷體" pitchFamily="65" charset="-120"/>
                <a:cs typeface="Times New Roman" pitchFamily="18" charset="0"/>
              </a:rPr>
              <a:t>兩個一樣的三角形可以拼成一個                      。</a:t>
            </a:r>
          </a:p>
        </p:txBody>
      </p:sp>
      <p:sp>
        <p:nvSpPr>
          <p:cNvPr id="9" name="矩形 8"/>
          <p:cNvSpPr>
            <a:spLocks noChangeArrowheads="1"/>
          </p:cNvSpPr>
          <p:nvPr/>
        </p:nvSpPr>
        <p:spPr bwMode="auto">
          <a:xfrm>
            <a:off x="6350000" y="5084763"/>
            <a:ext cx="1708150" cy="457200"/>
          </a:xfrm>
          <a:prstGeom prst="rect">
            <a:avLst/>
          </a:prstGeom>
          <a:noFill/>
          <a:ln w="9525">
            <a:noFill/>
            <a:miter lim="800000"/>
            <a:headEnd/>
            <a:tailEnd/>
          </a:ln>
        </p:spPr>
        <p:txBody>
          <a:bodyPr wrap="none">
            <a:spAutoFit/>
          </a:bodyPr>
          <a:lstStyle/>
          <a:p>
            <a:r>
              <a:rPr kumimoji="0" lang="zh-TW" altLang="en-US" sz="2400">
                <a:solidFill>
                  <a:srgbClr val="FF0000"/>
                </a:solidFill>
                <a:latin typeface="Times New Roman" pitchFamily="18" charset="0"/>
                <a:ea typeface="標楷體" pitchFamily="65" charset="-120"/>
                <a:cs typeface="Times New Roman" pitchFamily="18" charset="0"/>
              </a:rPr>
              <a:t>平行四邊形</a:t>
            </a:r>
            <a:endParaRPr kumimoji="0" lang="zh-TW" altLang="en-US" sz="2400">
              <a:solidFill>
                <a:srgbClr val="FF0000"/>
              </a:solidFill>
              <a:latin typeface="Calibri" pitchFamily="34" charset="0"/>
              <a:ea typeface="標楷體" pitchFamily="65" charset="-120"/>
              <a:cs typeface="Times New Roman" pitchFamily="18" charset="0"/>
            </a:endParaRPr>
          </a:p>
        </p:txBody>
      </p:sp>
      <p:sp>
        <p:nvSpPr>
          <p:cNvPr id="10" name="文字方塊 9"/>
          <p:cNvSpPr txBox="1">
            <a:spLocks noChangeArrowheads="1"/>
          </p:cNvSpPr>
          <p:nvPr/>
        </p:nvSpPr>
        <p:spPr bwMode="auto">
          <a:xfrm>
            <a:off x="1619250" y="5743575"/>
            <a:ext cx="5954713" cy="457200"/>
          </a:xfrm>
          <a:prstGeom prst="rect">
            <a:avLst/>
          </a:prstGeom>
          <a:noFill/>
          <a:ln w="9525">
            <a:noFill/>
            <a:miter lim="800000"/>
            <a:headEnd/>
            <a:tailEnd/>
          </a:ln>
        </p:spPr>
        <p:txBody>
          <a:bodyPr>
            <a:spAutoFit/>
          </a:bodyPr>
          <a:lstStyle/>
          <a:p>
            <a:r>
              <a:rPr kumimoji="0" lang="en-US" altLang="zh-TW" sz="2400">
                <a:latin typeface="Times New Roman" pitchFamily="18" charset="0"/>
                <a:ea typeface="標楷體" pitchFamily="65" charset="-120"/>
                <a:cs typeface="Times New Roman" pitchFamily="18" charset="0"/>
              </a:rPr>
              <a:t>2. </a:t>
            </a:r>
            <a:r>
              <a:rPr kumimoji="0" lang="zh-TW" altLang="en-US" sz="2400">
                <a:latin typeface="Times New Roman" pitchFamily="18" charset="0"/>
                <a:ea typeface="標楷體" pitchFamily="65" charset="-120"/>
                <a:cs typeface="Times New Roman" pitchFamily="18" charset="0"/>
              </a:rPr>
              <a:t>三角形的面積 </a:t>
            </a:r>
            <a:r>
              <a:rPr kumimoji="0" lang="en-US" altLang="zh-TW" sz="2400">
                <a:latin typeface="Times New Roman" pitchFamily="18" charset="0"/>
                <a:ea typeface="標楷體" pitchFamily="65" charset="-120"/>
                <a:cs typeface="Times New Roman" pitchFamily="18" charset="0"/>
              </a:rPr>
              <a:t>=                       </a:t>
            </a:r>
            <a:r>
              <a:rPr kumimoji="0" lang="zh-TW" altLang="en-US" sz="2400">
                <a:solidFill>
                  <a:srgbClr val="000099"/>
                </a:solidFill>
                <a:latin typeface="Times New Roman" pitchFamily="18" charset="0"/>
                <a:ea typeface="標楷體" pitchFamily="65" charset="-120"/>
                <a:cs typeface="Times New Roman" pitchFamily="18" charset="0"/>
              </a:rPr>
              <a:t>的一半</a:t>
            </a:r>
            <a:r>
              <a:rPr kumimoji="0" lang="zh-TW" altLang="en-US" sz="2400">
                <a:latin typeface="Times New Roman" pitchFamily="18" charset="0"/>
                <a:ea typeface="標楷體" pitchFamily="65" charset="-120"/>
                <a:cs typeface="Times New Roman" pitchFamily="18" charset="0"/>
              </a:rPr>
              <a:t>。</a:t>
            </a:r>
          </a:p>
        </p:txBody>
      </p:sp>
      <p:sp>
        <p:nvSpPr>
          <p:cNvPr id="11" name="矩形 10"/>
          <p:cNvSpPr>
            <a:spLocks noChangeArrowheads="1"/>
          </p:cNvSpPr>
          <p:nvPr/>
        </p:nvSpPr>
        <p:spPr bwMode="auto">
          <a:xfrm>
            <a:off x="4140200" y="5743575"/>
            <a:ext cx="1708150" cy="457200"/>
          </a:xfrm>
          <a:prstGeom prst="rect">
            <a:avLst/>
          </a:prstGeom>
          <a:noFill/>
          <a:ln w="9525">
            <a:noFill/>
            <a:miter lim="800000"/>
            <a:headEnd/>
            <a:tailEnd/>
          </a:ln>
        </p:spPr>
        <p:txBody>
          <a:bodyPr wrap="none">
            <a:spAutoFit/>
          </a:bodyPr>
          <a:lstStyle/>
          <a:p>
            <a:r>
              <a:rPr kumimoji="0" lang="zh-TW" altLang="en-US" sz="2400">
                <a:solidFill>
                  <a:srgbClr val="FF0000"/>
                </a:solidFill>
                <a:latin typeface="Times New Roman" pitchFamily="18" charset="0"/>
                <a:ea typeface="標楷體" pitchFamily="65" charset="-120"/>
                <a:cs typeface="Times New Roman" pitchFamily="18" charset="0"/>
              </a:rPr>
              <a:t>平行四邊形</a:t>
            </a:r>
            <a:endParaRPr kumimoji="0" lang="zh-TW" altLang="en-US" sz="2400">
              <a:solidFill>
                <a:srgbClr val="FF0000"/>
              </a:solidFill>
              <a:latin typeface="Calibri" pitchFamily="34" charset="0"/>
              <a:ea typeface="標楷體" pitchFamily="65" charset="-120"/>
              <a:cs typeface="Times New Roman" pitchFamily="18" charset="0"/>
            </a:endParaRPr>
          </a:p>
        </p:txBody>
      </p:sp>
      <p:sp>
        <p:nvSpPr>
          <p:cNvPr id="12" name="文字方塊 11"/>
          <p:cNvSpPr txBox="1">
            <a:spLocks noRot="1" noChangeAspect="1" noMove="1" noResize="1" noEditPoints="1" noAdjustHandles="1" noChangeArrowheads="1" noChangeShapeType="1" noTextEdit="1"/>
          </p:cNvSpPr>
          <p:nvPr/>
        </p:nvSpPr>
        <p:spPr>
          <a:xfrm>
            <a:off x="3805359" y="6295527"/>
            <a:ext cx="3138527" cy="461665"/>
          </a:xfrm>
          <a:prstGeom prst="rect">
            <a:avLst/>
          </a:prstGeom>
          <a:blipFill rotWithShape="1">
            <a:blip r:embed="rId5" cstate="screen"/>
            <a:stretch>
              <a:fillRect l="-3107" t="-11842" b="-27632"/>
            </a:stretch>
          </a:blipFill>
        </p:spPr>
        <p:txBody>
          <a:bodyPr/>
          <a:lstStyle/>
          <a:p>
            <a:r>
              <a:rPr lang="zh-TW" altLang="en-US">
                <a:noFill/>
              </a:rPr>
              <a:t> </a:t>
            </a:r>
          </a:p>
        </p:txBody>
      </p:sp>
      <p:sp>
        <p:nvSpPr>
          <p:cNvPr id="14" name="等腰三角形 13"/>
          <p:cNvSpPr>
            <a:spLocks noChangeArrowheads="1"/>
          </p:cNvSpPr>
          <p:nvPr/>
        </p:nvSpPr>
        <p:spPr bwMode="auto">
          <a:xfrm rot="-5878082">
            <a:off x="1461295" y="2637631"/>
            <a:ext cx="2519362" cy="2016125"/>
          </a:xfrm>
          <a:prstGeom prst="triangle">
            <a:avLst>
              <a:gd name="adj" fmla="val 50000"/>
            </a:avLst>
          </a:prstGeom>
          <a:solidFill>
            <a:srgbClr val="B7DEE8"/>
          </a:solidFill>
          <a:ln w="6350" algn="ctr">
            <a:solidFill>
              <a:schemeClr val="tx1"/>
            </a:solidFill>
            <a:miter lim="800000"/>
            <a:headEnd/>
            <a:tailEnd/>
          </a:ln>
        </p:spPr>
        <p:txBody>
          <a:bodyPr vert="eaVert"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16" name="等腰三角形 15"/>
          <p:cNvSpPr>
            <a:spLocks noChangeArrowheads="1"/>
          </p:cNvSpPr>
          <p:nvPr/>
        </p:nvSpPr>
        <p:spPr bwMode="auto">
          <a:xfrm rot="-3101182">
            <a:off x="2170907" y="1088231"/>
            <a:ext cx="2519362" cy="2016125"/>
          </a:xfrm>
          <a:prstGeom prst="triangle">
            <a:avLst>
              <a:gd name="adj" fmla="val 50000"/>
            </a:avLst>
          </a:prstGeom>
          <a:solidFill>
            <a:srgbClr val="B7DEE8"/>
          </a:solidFill>
          <a:ln w="6350" algn="ctr">
            <a:solidFill>
              <a:schemeClr val="tx1"/>
            </a:solidFill>
            <a:miter lim="800000"/>
            <a:headEnd/>
            <a:tailEnd/>
          </a:ln>
        </p:spPr>
        <p:txBody>
          <a:bodyPr vert="eaVert"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17" name="等腰三角形 16"/>
          <p:cNvSpPr>
            <a:spLocks noChangeArrowheads="1"/>
          </p:cNvSpPr>
          <p:nvPr/>
        </p:nvSpPr>
        <p:spPr bwMode="auto">
          <a:xfrm rot="-4674923">
            <a:off x="3617913" y="1495425"/>
            <a:ext cx="2520950" cy="2016125"/>
          </a:xfrm>
          <a:prstGeom prst="triangle">
            <a:avLst>
              <a:gd name="adj" fmla="val 50000"/>
            </a:avLst>
          </a:prstGeom>
          <a:solidFill>
            <a:srgbClr val="B7DEE8"/>
          </a:solidFill>
          <a:ln w="6350" algn="ctr">
            <a:solidFill>
              <a:schemeClr val="tx1"/>
            </a:solidFill>
            <a:miter lim="800000"/>
            <a:headEnd/>
            <a:tailEnd/>
          </a:ln>
        </p:spPr>
        <p:txBody>
          <a:bodyPr vert="eaVert"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43" name="等腰三角形 42"/>
          <p:cNvSpPr>
            <a:spLocks noChangeArrowheads="1"/>
          </p:cNvSpPr>
          <p:nvPr/>
        </p:nvSpPr>
        <p:spPr bwMode="auto">
          <a:xfrm rot="10800000">
            <a:off x="4295775" y="2743200"/>
            <a:ext cx="2520950" cy="2016125"/>
          </a:xfrm>
          <a:prstGeom prst="triangle">
            <a:avLst>
              <a:gd name="adj" fmla="val 50000"/>
            </a:avLst>
          </a:prstGeom>
          <a:solidFill>
            <a:srgbClr val="B7DEE8"/>
          </a:solidFill>
          <a:ln w="6350" algn="ctr">
            <a:solidFill>
              <a:schemeClr val="tx1"/>
            </a:solidFill>
            <a:miter lim="800000"/>
            <a:headEnd/>
            <a:tailEnd/>
          </a:ln>
        </p:spPr>
        <p:txBody>
          <a:bodyPr rot="10800000"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13" name="平行四邊形 12"/>
          <p:cNvSpPr/>
          <p:nvPr/>
        </p:nvSpPr>
        <p:spPr>
          <a:xfrm>
            <a:off x="3035300" y="2743200"/>
            <a:ext cx="3781425" cy="2016125"/>
          </a:xfrm>
          <a:prstGeom prst="parallelogram">
            <a:avLst>
              <a:gd name="adj" fmla="val 62074"/>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4" name="等腰三角形 43"/>
          <p:cNvSpPr>
            <a:spLocks noChangeArrowheads="1"/>
          </p:cNvSpPr>
          <p:nvPr/>
        </p:nvSpPr>
        <p:spPr bwMode="auto">
          <a:xfrm rot="3022371">
            <a:off x="4836319" y="2023269"/>
            <a:ext cx="2519363" cy="2016125"/>
          </a:xfrm>
          <a:prstGeom prst="triangle">
            <a:avLst>
              <a:gd name="adj" fmla="val 50000"/>
            </a:avLst>
          </a:prstGeom>
          <a:solidFill>
            <a:srgbClr val="B7DEE8"/>
          </a:solidFill>
          <a:ln w="6350" algn="ctr">
            <a:solidFill>
              <a:schemeClr val="tx1"/>
            </a:solidFill>
            <a:miter lim="800000"/>
            <a:headEnd/>
            <a:tailEnd/>
          </a:ln>
        </p:spPr>
        <p:txBody>
          <a:bodyPr rot="10800000" vert="eaVert" anchor="ctr"/>
          <a:lstStyle/>
          <a:p>
            <a:pPr algn="ctr" fontAlgn="auto">
              <a:spcBef>
                <a:spcPts val="0"/>
              </a:spcBef>
              <a:spcAft>
                <a:spcPts val="0"/>
              </a:spcAft>
              <a:defRPr/>
            </a:pPr>
            <a:endParaRPr kumimoji="0" lang="zh-TW" altLang="en-US">
              <a:solidFill>
                <a:schemeClr val="lt1"/>
              </a:solidFill>
              <a:latin typeface="+mn-lt"/>
              <a:ea typeface="+mn-ea"/>
            </a:endParaRPr>
          </a:p>
        </p:txBody>
      </p:sp>
      <p:cxnSp>
        <p:nvCxnSpPr>
          <p:cNvPr id="15" name="直線接點 14"/>
          <p:cNvCxnSpPr>
            <a:endCxn id="7" idx="4"/>
          </p:cNvCxnSpPr>
          <p:nvPr/>
        </p:nvCxnSpPr>
        <p:spPr>
          <a:xfrm>
            <a:off x="4292600" y="2743200"/>
            <a:ext cx="1263650" cy="2016125"/>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subTnLst>
                                    <p:set>
                                      <p:cBhvr override="childStyle">
                                        <p:cTn dur="1" fill="hold" display="0" masterRel="sameClick" afterEffect="1">
                                          <p:stCondLst>
                                            <p:cond evt="end" delay="0">
                                              <p:tn val="9"/>
                                            </p:cond>
                                          </p:stCondLst>
                                        </p:cTn>
                                        <p:tgtEl>
                                          <p:spTgt spid="14"/>
                                        </p:tgtEl>
                                        <p:attrNameLst>
                                          <p:attrName>style.visibility</p:attrName>
                                        </p:attrNameLst>
                                      </p:cBhvr>
                                      <p:to>
                                        <p:strVal val="hidden"/>
                                      </p:to>
                                    </p:set>
                                  </p:sub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subTnLst>
                                    <p:set>
                                      <p:cBhvr override="childStyle">
                                        <p:cTn dur="1" fill="hold" display="0" masterRel="sameClick" afterEffect="1">
                                          <p:stCondLst>
                                            <p:cond evt="end" delay="0">
                                              <p:tn val="13"/>
                                            </p:cond>
                                          </p:stCondLst>
                                        </p:cTn>
                                        <p:tgtEl>
                                          <p:spTgt spid="16"/>
                                        </p:tgtEl>
                                        <p:attrNameLst>
                                          <p:attrName>style.visibility</p:attrName>
                                        </p:attrNameLst>
                                      </p:cBhvr>
                                      <p:to>
                                        <p:strVal val="hidden"/>
                                      </p:to>
                                    </p:set>
                                  </p:sub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subTnLst>
                                    <p:set>
                                      <p:cBhvr override="childStyle">
                                        <p:cTn dur="1" fill="hold" display="0" masterRel="sameClick" afterEffect="1">
                                          <p:stCondLst>
                                            <p:cond evt="end" delay="0">
                                              <p:tn val="17"/>
                                            </p:cond>
                                          </p:stCondLst>
                                        </p:cTn>
                                        <p:tgtEl>
                                          <p:spTgt spid="17"/>
                                        </p:tgtEl>
                                        <p:attrNameLst>
                                          <p:attrName>style.visibility</p:attrName>
                                        </p:attrNameLst>
                                      </p:cBhvr>
                                      <p:to>
                                        <p:strVal val="hidden"/>
                                      </p:to>
                                    </p:set>
                                  </p:sub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down)">
                                      <p:cBhvr>
                                        <p:cTn id="23" dur="500"/>
                                        <p:tgtEl>
                                          <p:spTgt spid="44"/>
                                        </p:tgtEl>
                                      </p:cBhvr>
                                    </p:animEffect>
                                  </p:childTnLst>
                                  <p:subTnLst>
                                    <p:set>
                                      <p:cBhvr override="childStyle">
                                        <p:cTn dur="1" fill="hold" display="0" masterRel="sameClick" afterEffect="1">
                                          <p:stCondLst>
                                            <p:cond evt="end" delay="0">
                                              <p:tn val="21"/>
                                            </p:cond>
                                          </p:stCondLst>
                                        </p:cTn>
                                        <p:tgtEl>
                                          <p:spTgt spid="44"/>
                                        </p:tgtEl>
                                        <p:attrNameLst>
                                          <p:attrName>style.visibility</p:attrName>
                                        </p:attrNameLst>
                                      </p:cBhvr>
                                      <p:to>
                                        <p:strVal val="hidden"/>
                                      </p:to>
                                    </p:set>
                                  </p:sub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35" presetClass="emph" presetSubtype="0" repeatCount="2000" fill="hold" grpId="1" nodeType="afterEffect">
                                  <p:stCondLst>
                                    <p:cond delay="0"/>
                                  </p:stCondLst>
                                  <p:childTnLst>
                                    <p:anim calcmode="discrete" valueType="str">
                                      <p:cBhvr>
                                        <p:cTn id="34" dur="1000" fill="hold"/>
                                        <p:tgtEl>
                                          <p:spTgt spid="13"/>
                                        </p:tgtEl>
                                        <p:attrNameLst>
                                          <p:attrName>style.visibility</p:attrName>
                                        </p:attrNameLst>
                                      </p:cBhvr>
                                      <p:tavLst>
                                        <p:tav tm="0">
                                          <p:val>
                                            <p:strVal val="hidden"/>
                                          </p:val>
                                        </p:tav>
                                        <p:tav tm="50000">
                                          <p:val>
                                            <p:strVal val="visible"/>
                                          </p:val>
                                        </p:tav>
                                      </p:tavLst>
                                    </p:anim>
                                  </p:childTnLst>
                                </p:cTn>
                              </p:par>
                            </p:childTnLst>
                          </p:cTn>
                        </p:par>
                        <p:par>
                          <p:cTn id="35" fill="hold">
                            <p:stCondLst>
                              <p:cond delay="5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animBg="1"/>
      <p:bldP spid="16" grpId="0" animBg="1"/>
      <p:bldP spid="17" grpId="0" animBg="1"/>
      <p:bldP spid="43" grpId="0" animBg="1"/>
      <p:bldP spid="13" grpId="0" animBg="1"/>
      <p:bldP spid="13" grpId="1" animBg="1"/>
      <p:bldP spid="4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40"/>
          <p:cNvPicPr>
            <a:picLocks noChangeAspect="1" noChangeArrowheads="1"/>
          </p:cNvPicPr>
          <p:nvPr/>
        </p:nvPicPr>
        <p:blipFill>
          <a:blip r:embed="rId2" cstate="screen"/>
          <a:srcRect/>
          <a:stretch>
            <a:fillRect/>
          </a:stretch>
        </p:blipFill>
        <p:spPr bwMode="auto">
          <a:xfrm>
            <a:off x="0" y="0"/>
            <a:ext cx="9144000" cy="6854825"/>
          </a:xfrm>
          <a:prstGeom prst="rect">
            <a:avLst/>
          </a:prstGeom>
          <a:noFill/>
        </p:spPr>
      </p:pic>
      <p:sp>
        <p:nvSpPr>
          <p:cNvPr id="44" name="矩形 43"/>
          <p:cNvSpPr>
            <a:spLocks noChangeArrowheads="1"/>
          </p:cNvSpPr>
          <p:nvPr/>
        </p:nvSpPr>
        <p:spPr bwMode="auto">
          <a:xfrm>
            <a:off x="250825" y="5902325"/>
            <a:ext cx="8785225" cy="825500"/>
          </a:xfrm>
          <a:prstGeom prst="rect">
            <a:avLst/>
          </a:prstGeom>
          <a:noFill/>
          <a:ln w="9525">
            <a:noFill/>
            <a:miter lim="800000"/>
            <a:headEnd/>
            <a:tailEnd/>
          </a:ln>
        </p:spPr>
        <p:txBody>
          <a:bodyPr>
            <a:spAutoFit/>
          </a:bodyPr>
          <a:lstStyle/>
          <a:p>
            <a:pPr eaLnBrk="0" hangingPunct="0"/>
            <a:r>
              <a:rPr kumimoji="0" lang="en-US" altLang="zh-TW" sz="1600">
                <a:latin typeface="Times New Roman" pitchFamily="18" charset="0"/>
                <a:ea typeface="標楷體" pitchFamily="65" charset="-120"/>
                <a:cs typeface="Times New Roman" pitchFamily="18" charset="0"/>
              </a:rPr>
              <a:t>4. </a:t>
            </a:r>
            <a:r>
              <a:rPr kumimoji="0" lang="zh-TW" altLang="zh-TW" sz="1600">
                <a:latin typeface="Times New Roman" pitchFamily="18" charset="0"/>
                <a:ea typeface="標楷體" pitchFamily="65" charset="-120"/>
                <a:cs typeface="Times New Roman" pitchFamily="18" charset="0"/>
              </a:rPr>
              <a:t>平行四邊形由兩個梯形組成，</a:t>
            </a:r>
            <a:endParaRPr kumimoji="0" lang="zh-TW" altLang="en-US" sz="1600">
              <a:latin typeface="Times New Roman" pitchFamily="18" charset="0"/>
              <a:ea typeface="標楷體" pitchFamily="65" charset="-120"/>
              <a:cs typeface="Times New Roman" pitchFamily="18" charset="0"/>
            </a:endParaRPr>
          </a:p>
          <a:p>
            <a:pPr eaLnBrk="0" hangingPunct="0"/>
            <a:r>
              <a:rPr kumimoji="0" lang="zh-TW" altLang="en-US" sz="1600">
                <a:latin typeface="Times New Roman" pitchFamily="18" charset="0"/>
                <a:ea typeface="標楷體" pitchFamily="65" charset="-120"/>
                <a:cs typeface="Times New Roman" pitchFamily="18" charset="0"/>
              </a:rPr>
              <a:t>     </a:t>
            </a:r>
            <a:r>
              <a:rPr kumimoji="0" lang="zh-TW" altLang="zh-TW" sz="1600">
                <a:latin typeface="Times New Roman" pitchFamily="18" charset="0"/>
                <a:ea typeface="標楷體" pitchFamily="65" charset="-120"/>
                <a:cs typeface="Times New Roman" pitchFamily="18" charset="0"/>
              </a:rPr>
              <a:t>所以梯形面積＝平行四邊形面積 ÷</a:t>
            </a:r>
            <a:r>
              <a:rPr kumimoji="0" lang="en-US" altLang="zh-TW" sz="1600">
                <a:latin typeface="Times New Roman" pitchFamily="18" charset="0"/>
                <a:ea typeface="標楷體" pitchFamily="65" charset="-120"/>
                <a:cs typeface="Times New Roman" pitchFamily="18" charset="0"/>
              </a:rPr>
              <a:t> 2 = </a:t>
            </a:r>
            <a:r>
              <a:rPr kumimoji="0" lang="zh-TW" altLang="en-US" sz="1600">
                <a:latin typeface="Times New Roman" pitchFamily="18" charset="0"/>
                <a:ea typeface="標楷體" pitchFamily="65" charset="-120"/>
                <a:cs typeface="Times New Roman" pitchFamily="18" charset="0"/>
              </a:rPr>
              <a:t>底 </a:t>
            </a:r>
            <a:r>
              <a:rPr kumimoji="0" lang="zh-TW" altLang="zh-TW" sz="1600">
                <a:latin typeface="Calibri" pitchFamily="34" charset="0"/>
                <a:cs typeface="Times New Roman" pitchFamily="18" charset="0"/>
              </a:rPr>
              <a:t>×</a:t>
            </a:r>
            <a:r>
              <a:rPr kumimoji="0" lang="en-US" altLang="zh-TW" sz="1600">
                <a:solidFill>
                  <a:srgbClr val="FF0000"/>
                </a:solidFill>
                <a:latin typeface="Calibri" pitchFamily="34" charset="0"/>
                <a:cs typeface="Times New Roman" pitchFamily="18" charset="0"/>
              </a:rPr>
              <a:t> </a:t>
            </a:r>
            <a:r>
              <a:rPr kumimoji="0" lang="zh-TW" altLang="en-US" sz="1600">
                <a:latin typeface="標楷體" pitchFamily="65" charset="-120"/>
                <a:ea typeface="標楷體" pitchFamily="65" charset="-120"/>
                <a:cs typeface="Times New Roman" pitchFamily="18" charset="0"/>
              </a:rPr>
              <a:t>高</a:t>
            </a:r>
            <a:r>
              <a:rPr kumimoji="0" lang="zh-TW" altLang="zh-TW" sz="1600">
                <a:latin typeface="Times New Roman" pitchFamily="18" charset="0"/>
                <a:ea typeface="標楷體" pitchFamily="65" charset="-120"/>
                <a:cs typeface="Times New Roman" pitchFamily="18" charset="0"/>
              </a:rPr>
              <a:t>÷</a:t>
            </a:r>
            <a:r>
              <a:rPr kumimoji="0" lang="en-US" altLang="zh-TW" sz="1600">
                <a:latin typeface="Times New Roman" pitchFamily="18" charset="0"/>
                <a:ea typeface="標楷體" pitchFamily="65" charset="-120"/>
                <a:cs typeface="Times New Roman" pitchFamily="18" charset="0"/>
              </a:rPr>
              <a:t> 2</a:t>
            </a:r>
            <a:r>
              <a:rPr kumimoji="0" lang="en-US" altLang="zh-TW" sz="1600">
                <a:latin typeface="標楷體" pitchFamily="65" charset="-120"/>
                <a:ea typeface="標楷體" pitchFamily="65" charset="-120"/>
                <a:cs typeface="Times New Roman" pitchFamily="18" charset="0"/>
              </a:rPr>
              <a:t> </a:t>
            </a:r>
            <a:endParaRPr kumimoji="0" lang="en-US" altLang="zh-TW" sz="1600">
              <a:latin typeface="Times New Roman" pitchFamily="18" charset="0"/>
              <a:ea typeface="標楷體" pitchFamily="65" charset="-120"/>
              <a:cs typeface="Times New Roman" pitchFamily="18" charset="0"/>
            </a:endParaRPr>
          </a:p>
          <a:p>
            <a:pPr eaLnBrk="0" hangingPunct="0"/>
            <a:r>
              <a:rPr kumimoji="0" lang="en-US" altLang="zh-TW" sz="1600">
                <a:latin typeface="Times New Roman" pitchFamily="18" charset="0"/>
                <a:ea typeface="標楷體" pitchFamily="65" charset="-120"/>
                <a:cs typeface="Times New Roman" pitchFamily="18" charset="0"/>
              </a:rPr>
              <a:t>                             </a:t>
            </a:r>
            <a:r>
              <a:rPr kumimoji="0" lang="zh-TW" altLang="zh-TW" sz="1600">
                <a:latin typeface="Times New Roman" pitchFamily="18" charset="0"/>
                <a:ea typeface="標楷體" pitchFamily="65" charset="-120"/>
                <a:cs typeface="Times New Roman" pitchFamily="18" charset="0"/>
              </a:rPr>
              <a:t>＝（</a:t>
            </a:r>
            <a:r>
              <a:rPr kumimoji="0" lang="zh-TW" altLang="en-US" sz="1600">
                <a:latin typeface="Times New Roman" pitchFamily="18" charset="0"/>
                <a:ea typeface="標楷體" pitchFamily="65" charset="-120"/>
                <a:cs typeface="Times New Roman" pitchFamily="18" charset="0"/>
              </a:rPr>
              <a:t>           </a:t>
            </a:r>
            <a:r>
              <a:rPr kumimoji="0" lang="en-US" altLang="zh-TW" sz="1600">
                <a:latin typeface="Times New Roman" pitchFamily="18" charset="0"/>
                <a:ea typeface="標楷體" pitchFamily="65" charset="-120"/>
                <a:cs typeface="Times New Roman" pitchFamily="18" charset="0"/>
              </a:rPr>
              <a:t>+          </a:t>
            </a:r>
            <a:r>
              <a:rPr kumimoji="0" lang="zh-TW" altLang="zh-TW" sz="1600">
                <a:latin typeface="Times New Roman" pitchFamily="18" charset="0"/>
                <a:ea typeface="標楷體" pitchFamily="65" charset="-120"/>
                <a:cs typeface="Times New Roman" pitchFamily="18" charset="0"/>
              </a:rPr>
              <a:t>）× 高 ÷</a:t>
            </a:r>
            <a:r>
              <a:rPr kumimoji="0" lang="en-US" altLang="zh-TW" sz="1600">
                <a:latin typeface="Times New Roman" pitchFamily="18" charset="0"/>
                <a:ea typeface="標楷體" pitchFamily="65" charset="-120"/>
                <a:cs typeface="Times New Roman" pitchFamily="18" charset="0"/>
              </a:rPr>
              <a:t> 2</a:t>
            </a:r>
            <a:endParaRPr kumimoji="0" lang="zh-TW" altLang="zh-TW" sz="1600">
              <a:latin typeface="Times New Roman" pitchFamily="18" charset="0"/>
              <a:ea typeface="標楷體" pitchFamily="65" charset="-120"/>
              <a:cs typeface="Times New Roman" pitchFamily="18" charset="0"/>
            </a:endParaRPr>
          </a:p>
        </p:txBody>
      </p:sp>
      <p:pic>
        <p:nvPicPr>
          <p:cNvPr id="31749" name="Picture 5" descr="73"/>
          <p:cNvPicPr>
            <a:picLocks noChangeAspect="1" noChangeArrowheads="1"/>
          </p:cNvPicPr>
          <p:nvPr/>
        </p:nvPicPr>
        <p:blipFill>
          <a:blip r:embed="rId3" cstate="screen"/>
          <a:srcRect/>
          <a:stretch>
            <a:fillRect/>
          </a:stretch>
        </p:blipFill>
        <p:spPr bwMode="auto">
          <a:xfrm>
            <a:off x="4086225" y="520700"/>
            <a:ext cx="773113" cy="315913"/>
          </a:xfrm>
          <a:prstGeom prst="rect">
            <a:avLst/>
          </a:prstGeom>
          <a:noFill/>
        </p:spPr>
      </p:pic>
      <p:pic>
        <p:nvPicPr>
          <p:cNvPr id="31750" name="Picture 6" descr="70"/>
          <p:cNvPicPr>
            <a:picLocks noChangeAspect="1" noChangeArrowheads="1"/>
          </p:cNvPicPr>
          <p:nvPr/>
        </p:nvPicPr>
        <p:blipFill>
          <a:blip r:embed="rId4" cstate="screen"/>
          <a:srcRect/>
          <a:stretch>
            <a:fillRect/>
          </a:stretch>
        </p:blipFill>
        <p:spPr bwMode="auto">
          <a:xfrm>
            <a:off x="323850" y="450850"/>
            <a:ext cx="3116263" cy="385763"/>
          </a:xfrm>
          <a:prstGeom prst="rect">
            <a:avLst/>
          </a:prstGeom>
          <a:noFill/>
        </p:spPr>
      </p:pic>
      <p:sp>
        <p:nvSpPr>
          <p:cNvPr id="4" name="梯形 3"/>
          <p:cNvSpPr/>
          <p:nvPr/>
        </p:nvSpPr>
        <p:spPr>
          <a:xfrm>
            <a:off x="1201738" y="1830388"/>
            <a:ext cx="2339975" cy="2168525"/>
          </a:xfrm>
          <a:prstGeom prst="trapezoid">
            <a:avLst/>
          </a:prstGeom>
          <a:solidFill>
            <a:schemeClr val="accent5">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 name="梯形 5"/>
          <p:cNvSpPr/>
          <p:nvPr/>
        </p:nvSpPr>
        <p:spPr>
          <a:xfrm flipH="1" flipV="1">
            <a:off x="3003550" y="1819275"/>
            <a:ext cx="2339975" cy="2170113"/>
          </a:xfrm>
          <a:prstGeom prst="trapezoid">
            <a:avLst/>
          </a:prstGeom>
          <a:solidFill>
            <a:schemeClr val="accent5">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 name="平行四邊形 6"/>
          <p:cNvSpPr/>
          <p:nvPr/>
        </p:nvSpPr>
        <p:spPr>
          <a:xfrm>
            <a:off x="1201738" y="1836738"/>
            <a:ext cx="4141787" cy="2143125"/>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cxnSp>
        <p:nvCxnSpPr>
          <p:cNvPr id="8" name="直線接點 7"/>
          <p:cNvCxnSpPr/>
          <p:nvPr/>
        </p:nvCxnSpPr>
        <p:spPr>
          <a:xfrm>
            <a:off x="3001963" y="1839913"/>
            <a:ext cx="539750" cy="213995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 name="梯形 14"/>
          <p:cNvSpPr/>
          <p:nvPr/>
        </p:nvSpPr>
        <p:spPr>
          <a:xfrm flipH="1">
            <a:off x="6048375" y="1882775"/>
            <a:ext cx="2339975" cy="2170113"/>
          </a:xfrm>
          <a:prstGeom prst="trapezoid">
            <a:avLst/>
          </a:prstGeom>
          <a:solidFill>
            <a:schemeClr val="accent5">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1758" name="文字方塊 15"/>
          <p:cNvSpPr txBox="1">
            <a:spLocks noChangeArrowheads="1"/>
          </p:cNvSpPr>
          <p:nvPr/>
        </p:nvSpPr>
        <p:spPr bwMode="auto">
          <a:xfrm>
            <a:off x="2044700" y="1357313"/>
            <a:ext cx="935038" cy="457200"/>
          </a:xfrm>
          <a:prstGeom prst="rect">
            <a:avLst/>
          </a:prstGeom>
          <a:noFill/>
          <a:ln w="9525">
            <a:noFill/>
            <a:miter lim="800000"/>
            <a:headEnd/>
            <a:tailEnd/>
          </a:ln>
        </p:spPr>
        <p:txBody>
          <a:bodyPr>
            <a:spAutoFit/>
          </a:bodyPr>
          <a:lstStyle/>
          <a:p>
            <a:r>
              <a:rPr kumimoji="0" lang="zh-TW" altLang="en-US" sz="2400">
                <a:latin typeface="標楷體" pitchFamily="65" charset="-120"/>
                <a:ea typeface="標楷體" pitchFamily="65" charset="-120"/>
              </a:rPr>
              <a:t>上底</a:t>
            </a:r>
          </a:p>
        </p:txBody>
      </p:sp>
      <p:sp>
        <p:nvSpPr>
          <p:cNvPr id="17" name="文字方塊 16"/>
          <p:cNvSpPr txBox="1">
            <a:spLocks noChangeArrowheads="1"/>
          </p:cNvSpPr>
          <p:nvPr/>
        </p:nvSpPr>
        <p:spPr bwMode="auto">
          <a:xfrm>
            <a:off x="3736975" y="3979863"/>
            <a:ext cx="936625" cy="457200"/>
          </a:xfrm>
          <a:prstGeom prst="rect">
            <a:avLst/>
          </a:prstGeom>
          <a:noFill/>
          <a:ln w="9525">
            <a:noFill/>
            <a:miter lim="800000"/>
            <a:headEnd/>
            <a:tailEnd/>
          </a:ln>
        </p:spPr>
        <p:txBody>
          <a:bodyPr>
            <a:spAutoFit/>
          </a:bodyPr>
          <a:lstStyle/>
          <a:p>
            <a:r>
              <a:rPr kumimoji="0" lang="zh-TW" altLang="en-US" sz="2400">
                <a:latin typeface="標楷體" pitchFamily="65" charset="-120"/>
                <a:ea typeface="標楷體" pitchFamily="65" charset="-120"/>
              </a:rPr>
              <a:t>上底</a:t>
            </a:r>
          </a:p>
        </p:txBody>
      </p:sp>
      <p:sp>
        <p:nvSpPr>
          <p:cNvPr id="31760" name="文字方塊 17"/>
          <p:cNvSpPr txBox="1">
            <a:spLocks noChangeArrowheads="1"/>
          </p:cNvSpPr>
          <p:nvPr/>
        </p:nvSpPr>
        <p:spPr bwMode="auto">
          <a:xfrm>
            <a:off x="2100263" y="3976688"/>
            <a:ext cx="936625" cy="457200"/>
          </a:xfrm>
          <a:prstGeom prst="rect">
            <a:avLst/>
          </a:prstGeom>
          <a:noFill/>
          <a:ln w="9525">
            <a:noFill/>
            <a:miter lim="800000"/>
            <a:headEnd/>
            <a:tailEnd/>
          </a:ln>
        </p:spPr>
        <p:txBody>
          <a:bodyPr>
            <a:spAutoFit/>
          </a:bodyPr>
          <a:lstStyle/>
          <a:p>
            <a:r>
              <a:rPr kumimoji="0" lang="zh-TW" altLang="en-US" sz="2400">
                <a:latin typeface="標楷體" pitchFamily="65" charset="-120"/>
                <a:ea typeface="標楷體" pitchFamily="65" charset="-120"/>
              </a:rPr>
              <a:t>下底</a:t>
            </a:r>
          </a:p>
        </p:txBody>
      </p:sp>
      <p:sp>
        <p:nvSpPr>
          <p:cNvPr id="19" name="文字方塊 18"/>
          <p:cNvSpPr txBox="1">
            <a:spLocks noChangeArrowheads="1"/>
          </p:cNvSpPr>
          <p:nvPr/>
        </p:nvSpPr>
        <p:spPr bwMode="auto">
          <a:xfrm>
            <a:off x="3635375" y="1384300"/>
            <a:ext cx="936625" cy="457200"/>
          </a:xfrm>
          <a:prstGeom prst="rect">
            <a:avLst/>
          </a:prstGeom>
          <a:noFill/>
          <a:ln w="9525">
            <a:noFill/>
            <a:miter lim="800000"/>
            <a:headEnd/>
            <a:tailEnd/>
          </a:ln>
        </p:spPr>
        <p:txBody>
          <a:bodyPr>
            <a:spAutoFit/>
          </a:bodyPr>
          <a:lstStyle/>
          <a:p>
            <a:r>
              <a:rPr kumimoji="0" lang="zh-TW" altLang="en-US" sz="2400">
                <a:latin typeface="標楷體" pitchFamily="65" charset="-120"/>
                <a:ea typeface="標楷體" pitchFamily="65" charset="-120"/>
              </a:rPr>
              <a:t>下底</a:t>
            </a:r>
          </a:p>
        </p:txBody>
      </p:sp>
      <p:cxnSp>
        <p:nvCxnSpPr>
          <p:cNvPr id="21" name="直線接點 20"/>
          <p:cNvCxnSpPr/>
          <p:nvPr/>
        </p:nvCxnSpPr>
        <p:spPr>
          <a:xfrm>
            <a:off x="2570163" y="1836738"/>
            <a:ext cx="0" cy="2159000"/>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H="1" flipV="1">
            <a:off x="2568575" y="3716338"/>
            <a:ext cx="252413"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2809875" y="3705225"/>
            <a:ext cx="0" cy="287338"/>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4" name="文字方塊 23"/>
          <p:cNvSpPr txBox="1">
            <a:spLocks noChangeArrowheads="1"/>
          </p:cNvSpPr>
          <p:nvPr/>
        </p:nvSpPr>
        <p:spPr bwMode="auto">
          <a:xfrm>
            <a:off x="250825" y="4484688"/>
            <a:ext cx="7416800" cy="336550"/>
          </a:xfrm>
          <a:prstGeom prst="rect">
            <a:avLst/>
          </a:prstGeom>
          <a:noFill/>
          <a:ln w="9525">
            <a:noFill/>
            <a:miter lim="800000"/>
            <a:headEnd/>
            <a:tailEnd/>
          </a:ln>
        </p:spPr>
        <p:txBody>
          <a:bodyPr>
            <a:spAutoFit/>
          </a:bodyPr>
          <a:lstStyle/>
          <a:p>
            <a:r>
              <a:rPr kumimoji="0" lang="en-US" altLang="zh-TW" sz="1600">
                <a:latin typeface="Times New Roman" pitchFamily="18" charset="0"/>
                <a:ea typeface="標楷體" pitchFamily="65" charset="-120"/>
                <a:cs typeface="Times New Roman" pitchFamily="18" charset="0"/>
              </a:rPr>
              <a:t>1. </a:t>
            </a:r>
            <a:r>
              <a:rPr kumimoji="0" lang="zh-TW" altLang="en-US" sz="1600">
                <a:latin typeface="Times New Roman" pitchFamily="18" charset="0"/>
                <a:ea typeface="標楷體" pitchFamily="65" charset="-120"/>
                <a:cs typeface="Times New Roman" pitchFamily="18" charset="0"/>
              </a:rPr>
              <a:t>兩個一樣梯形可以拼成一個                     。</a:t>
            </a:r>
          </a:p>
        </p:txBody>
      </p:sp>
      <p:sp>
        <p:nvSpPr>
          <p:cNvPr id="25" name="矩形 24"/>
          <p:cNvSpPr>
            <a:spLocks noChangeArrowheads="1"/>
          </p:cNvSpPr>
          <p:nvPr/>
        </p:nvSpPr>
        <p:spPr bwMode="auto">
          <a:xfrm>
            <a:off x="2940050" y="4462463"/>
            <a:ext cx="1200150" cy="336550"/>
          </a:xfrm>
          <a:prstGeom prst="rect">
            <a:avLst/>
          </a:prstGeom>
          <a:noFill/>
          <a:ln w="9525">
            <a:noFill/>
            <a:miter lim="800000"/>
            <a:headEnd/>
            <a:tailEnd/>
          </a:ln>
        </p:spPr>
        <p:txBody>
          <a:bodyPr wrap="none">
            <a:spAutoFit/>
          </a:bodyPr>
          <a:lstStyle/>
          <a:p>
            <a:r>
              <a:rPr kumimoji="0" lang="zh-TW" altLang="en-US" sz="1600">
                <a:solidFill>
                  <a:srgbClr val="FF0000"/>
                </a:solidFill>
                <a:latin typeface="Times New Roman" pitchFamily="18" charset="0"/>
                <a:ea typeface="標楷體" pitchFamily="65" charset="-120"/>
                <a:cs typeface="Times New Roman" pitchFamily="18" charset="0"/>
              </a:rPr>
              <a:t>平行四邊形</a:t>
            </a:r>
            <a:endParaRPr kumimoji="0" lang="zh-TW" altLang="en-US" sz="1600">
              <a:solidFill>
                <a:srgbClr val="FF0000"/>
              </a:solidFill>
              <a:latin typeface="Calibri" pitchFamily="34" charset="0"/>
              <a:ea typeface="標楷體" pitchFamily="65" charset="-120"/>
              <a:cs typeface="Times New Roman" pitchFamily="18" charset="0"/>
            </a:endParaRPr>
          </a:p>
        </p:txBody>
      </p:sp>
      <p:sp>
        <p:nvSpPr>
          <p:cNvPr id="26" name="文字方塊 25"/>
          <p:cNvSpPr txBox="1">
            <a:spLocks noChangeArrowheads="1"/>
          </p:cNvSpPr>
          <p:nvPr/>
        </p:nvSpPr>
        <p:spPr bwMode="auto">
          <a:xfrm>
            <a:off x="250825" y="4892675"/>
            <a:ext cx="6842125" cy="657225"/>
          </a:xfrm>
          <a:prstGeom prst="rect">
            <a:avLst/>
          </a:prstGeom>
          <a:noFill/>
          <a:ln w="9525">
            <a:noFill/>
            <a:miter lim="800000"/>
            <a:headEnd/>
            <a:tailEnd/>
          </a:ln>
        </p:spPr>
        <p:txBody>
          <a:bodyPr>
            <a:spAutoFit/>
          </a:bodyPr>
          <a:lstStyle/>
          <a:p>
            <a:pPr>
              <a:spcBef>
                <a:spcPts val="300"/>
              </a:spcBef>
              <a:spcAft>
                <a:spcPts val="300"/>
              </a:spcAft>
            </a:pPr>
            <a:r>
              <a:rPr kumimoji="0" lang="en-US" altLang="zh-TW" sz="1600">
                <a:latin typeface="Times New Roman" pitchFamily="18" charset="0"/>
                <a:ea typeface="標楷體" pitchFamily="65" charset="-120"/>
                <a:cs typeface="Times New Roman" pitchFamily="18" charset="0"/>
              </a:rPr>
              <a:t>2. </a:t>
            </a:r>
            <a:r>
              <a:rPr kumimoji="0" lang="zh-TW" altLang="en-US" sz="1600">
                <a:latin typeface="Times New Roman" pitchFamily="18" charset="0"/>
                <a:ea typeface="標楷體" pitchFamily="65" charset="-120"/>
                <a:cs typeface="Times New Roman" pitchFamily="18" charset="0"/>
              </a:rPr>
              <a:t>平行四邊形的底 </a:t>
            </a:r>
            <a:r>
              <a:rPr kumimoji="0" lang="en-US" altLang="zh-TW" sz="1600">
                <a:latin typeface="Times New Roman" pitchFamily="18" charset="0"/>
                <a:ea typeface="標楷體" pitchFamily="65" charset="-120"/>
                <a:cs typeface="Times New Roman" pitchFamily="18" charset="0"/>
              </a:rPr>
              <a:t>= </a:t>
            </a:r>
            <a:r>
              <a:rPr kumimoji="0" lang="zh-TW" altLang="en-US" sz="1600">
                <a:latin typeface="Times New Roman" pitchFamily="18" charset="0"/>
                <a:ea typeface="標楷體" pitchFamily="65" charset="-120"/>
                <a:cs typeface="Times New Roman" pitchFamily="18" charset="0"/>
              </a:rPr>
              <a:t>梯形的 </a:t>
            </a:r>
            <a:r>
              <a:rPr kumimoji="0" lang="en-US" altLang="zh-TW" sz="1600">
                <a:latin typeface="Times New Roman" pitchFamily="18" charset="0"/>
                <a:ea typeface="標楷體" pitchFamily="65" charset="-120"/>
                <a:cs typeface="Times New Roman" pitchFamily="18" charset="0"/>
              </a:rPr>
              <a:t>(           ) + (           ) </a:t>
            </a:r>
            <a:r>
              <a:rPr kumimoji="0" lang="zh-TW" altLang="en-US" sz="1600">
                <a:latin typeface="Times New Roman" pitchFamily="18" charset="0"/>
                <a:ea typeface="標楷體" pitchFamily="65" charset="-120"/>
                <a:cs typeface="Times New Roman" pitchFamily="18" charset="0"/>
              </a:rPr>
              <a:t>。</a:t>
            </a:r>
          </a:p>
          <a:p>
            <a:pPr>
              <a:spcBef>
                <a:spcPts val="300"/>
              </a:spcBef>
              <a:spcAft>
                <a:spcPts val="300"/>
              </a:spcAft>
            </a:pPr>
            <a:r>
              <a:rPr kumimoji="0" lang="zh-TW" altLang="en-US" sz="1600">
                <a:latin typeface="Times New Roman" pitchFamily="18" charset="0"/>
                <a:ea typeface="標楷體" pitchFamily="65" charset="-120"/>
                <a:cs typeface="Times New Roman" pitchFamily="18" charset="0"/>
              </a:rPr>
              <a:t>    平行四邊形的高 </a:t>
            </a:r>
            <a:r>
              <a:rPr kumimoji="0" lang="en-US" altLang="zh-TW" sz="1600">
                <a:latin typeface="Times New Roman" pitchFamily="18" charset="0"/>
                <a:ea typeface="標楷體" pitchFamily="65" charset="-120"/>
                <a:cs typeface="Times New Roman" pitchFamily="18" charset="0"/>
              </a:rPr>
              <a:t>= </a:t>
            </a:r>
            <a:r>
              <a:rPr kumimoji="0" lang="zh-TW" altLang="en-US" sz="1600">
                <a:latin typeface="Times New Roman" pitchFamily="18" charset="0"/>
                <a:ea typeface="標楷體" pitchFamily="65" charset="-120"/>
                <a:cs typeface="Times New Roman" pitchFamily="18" charset="0"/>
              </a:rPr>
              <a:t>梯形的高 </a:t>
            </a:r>
          </a:p>
        </p:txBody>
      </p:sp>
      <p:sp>
        <p:nvSpPr>
          <p:cNvPr id="28" name="文字方塊 27"/>
          <p:cNvSpPr txBox="1">
            <a:spLocks noChangeArrowheads="1"/>
          </p:cNvSpPr>
          <p:nvPr/>
        </p:nvSpPr>
        <p:spPr bwMode="auto">
          <a:xfrm>
            <a:off x="2897188" y="4887913"/>
            <a:ext cx="865187" cy="336550"/>
          </a:xfrm>
          <a:prstGeom prst="rect">
            <a:avLst/>
          </a:prstGeom>
          <a:noFill/>
          <a:ln w="9525">
            <a:noFill/>
            <a:miter lim="800000"/>
            <a:headEnd/>
            <a:tailEnd/>
          </a:ln>
        </p:spPr>
        <p:txBody>
          <a:bodyPr>
            <a:spAutoFit/>
          </a:bodyPr>
          <a:lstStyle/>
          <a:p>
            <a:r>
              <a:rPr kumimoji="0" lang="zh-TW" altLang="en-US" sz="1600">
                <a:solidFill>
                  <a:srgbClr val="FF0000"/>
                </a:solidFill>
                <a:latin typeface="標楷體" pitchFamily="65" charset="-120"/>
                <a:ea typeface="標楷體" pitchFamily="65" charset="-120"/>
              </a:rPr>
              <a:t>下底</a:t>
            </a:r>
          </a:p>
        </p:txBody>
      </p:sp>
      <p:sp>
        <p:nvSpPr>
          <p:cNvPr id="29" name="文字方塊 28"/>
          <p:cNvSpPr txBox="1">
            <a:spLocks noChangeArrowheads="1"/>
          </p:cNvSpPr>
          <p:nvPr/>
        </p:nvSpPr>
        <p:spPr bwMode="auto">
          <a:xfrm>
            <a:off x="3833813" y="4887913"/>
            <a:ext cx="809625" cy="336550"/>
          </a:xfrm>
          <a:prstGeom prst="rect">
            <a:avLst/>
          </a:prstGeom>
          <a:noFill/>
          <a:ln w="9525">
            <a:noFill/>
            <a:miter lim="800000"/>
            <a:headEnd/>
            <a:tailEnd/>
          </a:ln>
        </p:spPr>
        <p:txBody>
          <a:bodyPr>
            <a:spAutoFit/>
          </a:bodyPr>
          <a:lstStyle/>
          <a:p>
            <a:r>
              <a:rPr kumimoji="0" lang="zh-TW" altLang="en-US" sz="1600">
                <a:solidFill>
                  <a:srgbClr val="FF0000"/>
                </a:solidFill>
                <a:latin typeface="標楷體" pitchFamily="65" charset="-120"/>
                <a:ea typeface="標楷體" pitchFamily="65" charset="-120"/>
              </a:rPr>
              <a:t>上底</a:t>
            </a:r>
          </a:p>
        </p:txBody>
      </p:sp>
      <p:sp>
        <p:nvSpPr>
          <p:cNvPr id="30" name="文字方塊 29"/>
          <p:cNvSpPr txBox="1">
            <a:spLocks noChangeArrowheads="1"/>
          </p:cNvSpPr>
          <p:nvPr/>
        </p:nvSpPr>
        <p:spPr bwMode="auto">
          <a:xfrm>
            <a:off x="250825" y="5557838"/>
            <a:ext cx="6480175" cy="336550"/>
          </a:xfrm>
          <a:prstGeom prst="rect">
            <a:avLst/>
          </a:prstGeom>
          <a:noFill/>
          <a:ln w="9525">
            <a:noFill/>
            <a:miter lim="800000"/>
            <a:headEnd/>
            <a:tailEnd/>
          </a:ln>
        </p:spPr>
        <p:txBody>
          <a:bodyPr>
            <a:spAutoFit/>
          </a:bodyPr>
          <a:lstStyle/>
          <a:p>
            <a:r>
              <a:rPr kumimoji="0" lang="en-US" altLang="zh-TW" sz="1600">
                <a:latin typeface="Times New Roman" pitchFamily="18" charset="0"/>
                <a:ea typeface="標楷體" pitchFamily="65" charset="-120"/>
                <a:cs typeface="Times New Roman" pitchFamily="18" charset="0"/>
              </a:rPr>
              <a:t>3. </a:t>
            </a:r>
            <a:r>
              <a:rPr kumimoji="0" lang="zh-TW" altLang="en-US" sz="1600">
                <a:latin typeface="Times New Roman" pitchFamily="18" charset="0"/>
                <a:ea typeface="標楷體" pitchFamily="65" charset="-120"/>
                <a:cs typeface="Times New Roman" pitchFamily="18" charset="0"/>
              </a:rPr>
              <a:t>平行四邊形的面積 </a:t>
            </a:r>
            <a:r>
              <a:rPr kumimoji="0" lang="en-US" altLang="zh-TW" sz="1600">
                <a:latin typeface="Times New Roman" pitchFamily="18" charset="0"/>
                <a:ea typeface="標楷體" pitchFamily="65" charset="-120"/>
                <a:cs typeface="Times New Roman" pitchFamily="18" charset="0"/>
              </a:rPr>
              <a:t>= </a:t>
            </a:r>
            <a:r>
              <a:rPr kumimoji="0" lang="zh-TW" altLang="en-US" sz="1600">
                <a:latin typeface="Times New Roman" pitchFamily="18" charset="0"/>
                <a:ea typeface="標楷體" pitchFamily="65" charset="-120"/>
                <a:cs typeface="Times New Roman" pitchFamily="18" charset="0"/>
              </a:rPr>
              <a:t>底 </a:t>
            </a:r>
            <a:r>
              <a:rPr kumimoji="0" lang="zh-TW" altLang="zh-TW" sz="1600">
                <a:latin typeface="Calibri" pitchFamily="34" charset="0"/>
                <a:ea typeface="標楷體" pitchFamily="65" charset="-120"/>
                <a:cs typeface="Times New Roman" pitchFamily="18" charset="0"/>
              </a:rPr>
              <a:t>×</a:t>
            </a:r>
            <a:r>
              <a:rPr kumimoji="0" lang="en-US" altLang="zh-TW" sz="1600">
                <a:solidFill>
                  <a:srgbClr val="FF0000"/>
                </a:solidFill>
                <a:latin typeface="Calibri" pitchFamily="34" charset="0"/>
                <a:ea typeface="標楷體" pitchFamily="65" charset="-120"/>
                <a:cs typeface="Times New Roman" pitchFamily="18" charset="0"/>
              </a:rPr>
              <a:t> </a:t>
            </a:r>
            <a:r>
              <a:rPr kumimoji="0" lang="zh-TW" altLang="en-US" sz="1600">
                <a:latin typeface="標楷體" pitchFamily="65" charset="-120"/>
                <a:ea typeface="標楷體" pitchFamily="65" charset="-120"/>
                <a:cs typeface="Times New Roman" pitchFamily="18" charset="0"/>
              </a:rPr>
              <a:t>高 </a:t>
            </a:r>
            <a:r>
              <a:rPr kumimoji="0" lang="en-US" altLang="zh-TW" sz="1600">
                <a:latin typeface="標楷體" pitchFamily="65" charset="-120"/>
                <a:ea typeface="標楷體" pitchFamily="65" charset="-120"/>
                <a:cs typeface="Times New Roman" pitchFamily="18" charset="0"/>
              </a:rPr>
              <a:t>= (</a:t>
            </a:r>
            <a:r>
              <a:rPr kumimoji="0" lang="en-US" altLang="zh-TW" sz="1600">
                <a:latin typeface="Times New Roman" pitchFamily="18" charset="0"/>
                <a:ea typeface="標楷體" pitchFamily="65" charset="-120"/>
                <a:cs typeface="Times New Roman" pitchFamily="18" charset="0"/>
              </a:rPr>
              <a:t>          +          ) </a:t>
            </a:r>
          </a:p>
        </p:txBody>
      </p:sp>
      <p:sp>
        <p:nvSpPr>
          <p:cNvPr id="31" name="文字方塊 30"/>
          <p:cNvSpPr txBox="1">
            <a:spLocks noChangeArrowheads="1"/>
          </p:cNvSpPr>
          <p:nvPr/>
        </p:nvSpPr>
        <p:spPr bwMode="auto">
          <a:xfrm>
            <a:off x="3348038" y="5534025"/>
            <a:ext cx="906462" cy="336550"/>
          </a:xfrm>
          <a:prstGeom prst="rect">
            <a:avLst/>
          </a:prstGeom>
          <a:noFill/>
          <a:ln w="9525">
            <a:noFill/>
            <a:miter lim="800000"/>
            <a:headEnd/>
            <a:tailEnd/>
          </a:ln>
        </p:spPr>
        <p:txBody>
          <a:bodyPr>
            <a:spAutoFit/>
          </a:bodyPr>
          <a:lstStyle/>
          <a:p>
            <a:r>
              <a:rPr kumimoji="0" lang="zh-TW" altLang="en-US" sz="1600">
                <a:solidFill>
                  <a:srgbClr val="FF0000"/>
                </a:solidFill>
                <a:latin typeface="標楷體" pitchFamily="65" charset="-120"/>
                <a:ea typeface="標楷體" pitchFamily="65" charset="-120"/>
              </a:rPr>
              <a:t>上底</a:t>
            </a:r>
          </a:p>
        </p:txBody>
      </p:sp>
      <p:sp>
        <p:nvSpPr>
          <p:cNvPr id="32" name="文字方塊 31"/>
          <p:cNvSpPr txBox="1">
            <a:spLocks noChangeArrowheads="1"/>
          </p:cNvSpPr>
          <p:nvPr/>
        </p:nvSpPr>
        <p:spPr bwMode="auto">
          <a:xfrm>
            <a:off x="3941763" y="5534025"/>
            <a:ext cx="846137" cy="336550"/>
          </a:xfrm>
          <a:prstGeom prst="rect">
            <a:avLst/>
          </a:prstGeom>
          <a:noFill/>
          <a:ln w="9525">
            <a:noFill/>
            <a:miter lim="800000"/>
            <a:headEnd/>
            <a:tailEnd/>
          </a:ln>
        </p:spPr>
        <p:txBody>
          <a:bodyPr>
            <a:spAutoFit/>
          </a:bodyPr>
          <a:lstStyle/>
          <a:p>
            <a:r>
              <a:rPr kumimoji="0" lang="zh-TW" altLang="en-US" sz="1600">
                <a:solidFill>
                  <a:srgbClr val="FF0000"/>
                </a:solidFill>
                <a:latin typeface="標楷體" pitchFamily="65" charset="-120"/>
                <a:ea typeface="標楷體" pitchFamily="65" charset="-120"/>
              </a:rPr>
              <a:t>下底</a:t>
            </a:r>
            <a:endParaRPr kumimoji="0" lang="zh-TW" altLang="en-US" sz="1600">
              <a:latin typeface="標楷體" pitchFamily="65" charset="-120"/>
              <a:ea typeface="標楷體" pitchFamily="65" charset="-120"/>
            </a:endParaRPr>
          </a:p>
        </p:txBody>
      </p:sp>
      <p:sp>
        <p:nvSpPr>
          <p:cNvPr id="2" name="矩形 1"/>
          <p:cNvSpPr>
            <a:spLocks noChangeArrowheads="1"/>
          </p:cNvSpPr>
          <p:nvPr/>
        </p:nvSpPr>
        <p:spPr bwMode="auto">
          <a:xfrm>
            <a:off x="4643438" y="5534025"/>
            <a:ext cx="539750" cy="336550"/>
          </a:xfrm>
          <a:prstGeom prst="rect">
            <a:avLst/>
          </a:prstGeom>
          <a:noFill/>
          <a:ln w="9525">
            <a:noFill/>
            <a:miter lim="800000"/>
            <a:headEnd/>
            <a:tailEnd/>
          </a:ln>
        </p:spPr>
        <p:txBody>
          <a:bodyPr wrap="none">
            <a:spAutoFit/>
          </a:bodyPr>
          <a:lstStyle/>
          <a:p>
            <a:r>
              <a:rPr kumimoji="0" lang="zh-TW" altLang="zh-TW" sz="1600">
                <a:latin typeface="Times New Roman" pitchFamily="18" charset="0"/>
                <a:ea typeface="標楷體" pitchFamily="65" charset="-120"/>
                <a:cs typeface="Times New Roman" pitchFamily="18" charset="0"/>
              </a:rPr>
              <a:t>×</a:t>
            </a:r>
            <a:r>
              <a:rPr kumimoji="0" lang="en-US" altLang="zh-TW" sz="1600">
                <a:solidFill>
                  <a:srgbClr val="FF0000"/>
                </a:solidFill>
                <a:latin typeface="Times New Roman" pitchFamily="18" charset="0"/>
                <a:ea typeface="標楷體" pitchFamily="65" charset="-120"/>
                <a:cs typeface="Times New Roman" pitchFamily="18" charset="0"/>
              </a:rPr>
              <a:t> </a:t>
            </a:r>
            <a:r>
              <a:rPr kumimoji="0" lang="zh-TW" altLang="en-US" sz="1600">
                <a:latin typeface="Times New Roman" pitchFamily="18" charset="0"/>
                <a:ea typeface="標楷體" pitchFamily="65" charset="-120"/>
                <a:cs typeface="Times New Roman" pitchFamily="18" charset="0"/>
              </a:rPr>
              <a:t>高</a:t>
            </a:r>
          </a:p>
        </p:txBody>
      </p:sp>
      <p:sp>
        <p:nvSpPr>
          <p:cNvPr id="33" name="文字方塊 32"/>
          <p:cNvSpPr txBox="1">
            <a:spLocks noChangeArrowheads="1"/>
          </p:cNvSpPr>
          <p:nvPr/>
        </p:nvSpPr>
        <p:spPr bwMode="auto">
          <a:xfrm>
            <a:off x="2192338" y="6405563"/>
            <a:ext cx="795337" cy="336550"/>
          </a:xfrm>
          <a:prstGeom prst="rect">
            <a:avLst/>
          </a:prstGeom>
          <a:noFill/>
          <a:ln w="9525">
            <a:noFill/>
            <a:miter lim="800000"/>
            <a:headEnd/>
            <a:tailEnd/>
          </a:ln>
        </p:spPr>
        <p:txBody>
          <a:bodyPr>
            <a:spAutoFit/>
          </a:bodyPr>
          <a:lstStyle/>
          <a:p>
            <a:r>
              <a:rPr kumimoji="0" lang="zh-TW" altLang="en-US" sz="1600" b="1">
                <a:solidFill>
                  <a:srgbClr val="FF0000"/>
                </a:solidFill>
                <a:latin typeface="標楷體" pitchFamily="65" charset="-120"/>
                <a:ea typeface="標楷體" pitchFamily="65" charset="-120"/>
              </a:rPr>
              <a:t>上底</a:t>
            </a:r>
          </a:p>
        </p:txBody>
      </p:sp>
      <p:sp>
        <p:nvSpPr>
          <p:cNvPr id="34" name="文字方塊 33"/>
          <p:cNvSpPr txBox="1">
            <a:spLocks noChangeArrowheads="1"/>
          </p:cNvSpPr>
          <p:nvPr/>
        </p:nvSpPr>
        <p:spPr bwMode="auto">
          <a:xfrm>
            <a:off x="2843213" y="6405563"/>
            <a:ext cx="801687" cy="336550"/>
          </a:xfrm>
          <a:prstGeom prst="rect">
            <a:avLst/>
          </a:prstGeom>
          <a:noFill/>
          <a:ln w="9525">
            <a:noFill/>
            <a:miter lim="800000"/>
            <a:headEnd/>
            <a:tailEnd/>
          </a:ln>
        </p:spPr>
        <p:txBody>
          <a:bodyPr>
            <a:spAutoFit/>
          </a:bodyPr>
          <a:lstStyle/>
          <a:p>
            <a:r>
              <a:rPr kumimoji="0" lang="zh-TW" altLang="en-US" sz="1600" b="1">
                <a:solidFill>
                  <a:srgbClr val="FF0000"/>
                </a:solidFill>
                <a:latin typeface="標楷體" pitchFamily="65" charset="-120"/>
                <a:ea typeface="標楷體" pitchFamily="65" charset="-120"/>
              </a:rPr>
              <a:t>下底</a:t>
            </a:r>
          </a:p>
        </p:txBody>
      </p:sp>
      <p:sp>
        <p:nvSpPr>
          <p:cNvPr id="35" name="文字方塊 34"/>
          <p:cNvSpPr txBox="1">
            <a:spLocks noChangeArrowheads="1"/>
          </p:cNvSpPr>
          <p:nvPr/>
        </p:nvSpPr>
        <p:spPr bwMode="auto">
          <a:xfrm>
            <a:off x="6804025" y="1416050"/>
            <a:ext cx="936625" cy="457200"/>
          </a:xfrm>
          <a:prstGeom prst="rect">
            <a:avLst/>
          </a:prstGeom>
          <a:noFill/>
          <a:ln w="9525">
            <a:noFill/>
            <a:miter lim="800000"/>
            <a:headEnd/>
            <a:tailEnd/>
          </a:ln>
        </p:spPr>
        <p:txBody>
          <a:bodyPr>
            <a:spAutoFit/>
          </a:bodyPr>
          <a:lstStyle/>
          <a:p>
            <a:r>
              <a:rPr kumimoji="0" lang="zh-TW" altLang="en-US" sz="2400">
                <a:latin typeface="標楷體" pitchFamily="65" charset="-120"/>
                <a:ea typeface="標楷體" pitchFamily="65" charset="-120"/>
              </a:rPr>
              <a:t>上底</a:t>
            </a:r>
          </a:p>
        </p:txBody>
      </p:sp>
      <p:sp>
        <p:nvSpPr>
          <p:cNvPr id="36" name="文字方塊 35"/>
          <p:cNvSpPr txBox="1">
            <a:spLocks noChangeArrowheads="1"/>
          </p:cNvSpPr>
          <p:nvPr/>
        </p:nvSpPr>
        <p:spPr bwMode="auto">
          <a:xfrm>
            <a:off x="6804025" y="4051300"/>
            <a:ext cx="935038" cy="457200"/>
          </a:xfrm>
          <a:prstGeom prst="rect">
            <a:avLst/>
          </a:prstGeom>
          <a:noFill/>
          <a:ln w="9525">
            <a:noFill/>
            <a:miter lim="800000"/>
            <a:headEnd/>
            <a:tailEnd/>
          </a:ln>
        </p:spPr>
        <p:txBody>
          <a:bodyPr>
            <a:spAutoFit/>
          </a:bodyPr>
          <a:lstStyle/>
          <a:p>
            <a:r>
              <a:rPr kumimoji="0" lang="zh-TW" altLang="en-US" sz="2400">
                <a:latin typeface="標楷體" pitchFamily="65" charset="-120"/>
                <a:ea typeface="標楷體" pitchFamily="65" charset="-120"/>
              </a:rPr>
              <a:t>下底</a:t>
            </a:r>
          </a:p>
        </p:txBody>
      </p:sp>
      <p:cxnSp>
        <p:nvCxnSpPr>
          <p:cNvPr id="37" name="直線接點 36"/>
          <p:cNvCxnSpPr/>
          <p:nvPr/>
        </p:nvCxnSpPr>
        <p:spPr>
          <a:xfrm>
            <a:off x="7235825" y="1898650"/>
            <a:ext cx="0" cy="2160588"/>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4165600" y="1836738"/>
            <a:ext cx="0" cy="2159000"/>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flipV="1">
            <a:off x="7235825" y="3765550"/>
            <a:ext cx="252413"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flipV="1">
            <a:off x="7488238" y="3770313"/>
            <a:ext cx="0" cy="288925"/>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a:xfrm flipH="1" flipV="1">
            <a:off x="3917950" y="2127250"/>
            <a:ext cx="250825"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flipV="1">
            <a:off x="3914775" y="1839913"/>
            <a:ext cx="0" cy="287337"/>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1784" name="矩形 42"/>
          <p:cNvSpPr>
            <a:spLocks noChangeArrowheads="1"/>
          </p:cNvSpPr>
          <p:nvPr/>
        </p:nvSpPr>
        <p:spPr bwMode="auto">
          <a:xfrm>
            <a:off x="2495550" y="2663825"/>
            <a:ext cx="488950" cy="457200"/>
          </a:xfrm>
          <a:prstGeom prst="rect">
            <a:avLst/>
          </a:prstGeom>
          <a:noFill/>
          <a:ln w="9525">
            <a:noFill/>
            <a:miter lim="800000"/>
            <a:headEnd/>
            <a:tailEnd/>
          </a:ln>
        </p:spPr>
        <p:txBody>
          <a:bodyPr wrap="none">
            <a:spAutoFit/>
          </a:bodyPr>
          <a:lstStyle/>
          <a:p>
            <a:r>
              <a:rPr kumimoji="0" lang="zh-TW" altLang="en-US" sz="2400">
                <a:latin typeface="Times New Roman" pitchFamily="18" charset="0"/>
                <a:ea typeface="標楷體" pitchFamily="65" charset="-120"/>
                <a:cs typeface="Times New Roman" pitchFamily="18" charset="0"/>
              </a:rPr>
              <a:t>高</a:t>
            </a:r>
          </a:p>
        </p:txBody>
      </p:sp>
      <p:sp>
        <p:nvSpPr>
          <p:cNvPr id="46" name="矩形 45"/>
          <p:cNvSpPr>
            <a:spLocks noChangeArrowheads="1"/>
          </p:cNvSpPr>
          <p:nvPr/>
        </p:nvSpPr>
        <p:spPr bwMode="auto">
          <a:xfrm>
            <a:off x="4079875" y="2684463"/>
            <a:ext cx="488950" cy="457200"/>
          </a:xfrm>
          <a:prstGeom prst="rect">
            <a:avLst/>
          </a:prstGeom>
          <a:noFill/>
          <a:ln w="9525">
            <a:noFill/>
            <a:miter lim="800000"/>
            <a:headEnd/>
            <a:tailEnd/>
          </a:ln>
        </p:spPr>
        <p:txBody>
          <a:bodyPr wrap="none">
            <a:spAutoFit/>
          </a:bodyPr>
          <a:lstStyle/>
          <a:p>
            <a:r>
              <a:rPr kumimoji="0" lang="zh-TW" altLang="en-US" sz="2400">
                <a:latin typeface="Times New Roman" pitchFamily="18" charset="0"/>
                <a:ea typeface="標楷體" pitchFamily="65" charset="-120"/>
                <a:cs typeface="Times New Roman" pitchFamily="18" charset="0"/>
              </a:rPr>
              <a:t>高</a:t>
            </a:r>
          </a:p>
        </p:txBody>
      </p:sp>
      <p:sp>
        <p:nvSpPr>
          <p:cNvPr id="47" name="矩形 46"/>
          <p:cNvSpPr>
            <a:spLocks noChangeArrowheads="1"/>
          </p:cNvSpPr>
          <p:nvPr/>
        </p:nvSpPr>
        <p:spPr bwMode="auto">
          <a:xfrm>
            <a:off x="7175500" y="2747963"/>
            <a:ext cx="488950" cy="457200"/>
          </a:xfrm>
          <a:prstGeom prst="rect">
            <a:avLst/>
          </a:prstGeom>
          <a:noFill/>
          <a:ln w="9525">
            <a:noFill/>
            <a:miter lim="800000"/>
            <a:headEnd/>
            <a:tailEnd/>
          </a:ln>
        </p:spPr>
        <p:txBody>
          <a:bodyPr wrap="none">
            <a:spAutoFit/>
          </a:bodyPr>
          <a:lstStyle/>
          <a:p>
            <a:r>
              <a:rPr kumimoji="0" lang="zh-TW" altLang="en-US" sz="2400">
                <a:latin typeface="Times New Roman" pitchFamily="18" charset="0"/>
                <a:ea typeface="標楷體" pitchFamily="65" charset="-120"/>
                <a:cs typeface="Times New Roman" pitchFamily="18" charset="0"/>
              </a:rPr>
              <a:t>高</a:t>
            </a:r>
          </a:p>
        </p:txBody>
      </p:sp>
      <p:cxnSp>
        <p:nvCxnSpPr>
          <p:cNvPr id="11" name="直線接點 10"/>
          <p:cNvCxnSpPr/>
          <p:nvPr/>
        </p:nvCxnSpPr>
        <p:spPr>
          <a:xfrm flipV="1">
            <a:off x="1187450" y="3976688"/>
            <a:ext cx="36322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pic>
        <p:nvPicPr>
          <p:cNvPr id="10" name="圖片 9"/>
          <p:cNvPicPr>
            <a:picLocks noChangeAspect="1"/>
          </p:cNvPicPr>
          <p:nvPr/>
        </p:nvPicPr>
        <p:blipFill>
          <a:blip r:embed="rId5" cstate="screen">
            <a:extLst>
              <a:ext uri="{28A0092B-C50C-407E-A947-70E740481C1C}">
                <a14:useLocalDpi xmlns:a14="http://schemas.microsoft.com/office/drawing/2010/main" xmlns="" val="0"/>
              </a:ext>
            </a:extLst>
          </a:blip>
          <a:stretch>
            <a:fillRect/>
          </a:stretch>
        </p:blipFill>
        <p:spPr>
          <a:xfrm rot="20234760">
            <a:off x="5425697" y="898192"/>
            <a:ext cx="2340864" cy="2170176"/>
          </a:xfrm>
          <a:prstGeom prst="trapezoid">
            <a:avLst/>
          </a:prstGeom>
        </p:spPr>
      </p:pic>
      <p:pic>
        <p:nvPicPr>
          <p:cNvPr id="50" name="圖片 49"/>
          <p:cNvPicPr>
            <a:picLocks noChangeAspect="1"/>
          </p:cNvPicPr>
          <p:nvPr/>
        </p:nvPicPr>
        <p:blipFill>
          <a:blip r:embed="rId5" cstate="screen">
            <a:extLst>
              <a:ext uri="{28A0092B-C50C-407E-A947-70E740481C1C}">
                <a14:useLocalDpi xmlns:a14="http://schemas.microsoft.com/office/drawing/2010/main" xmlns="" val="0"/>
              </a:ext>
            </a:extLst>
          </a:blip>
          <a:stretch>
            <a:fillRect/>
          </a:stretch>
        </p:blipFill>
        <p:spPr>
          <a:xfrm rot="18290989">
            <a:off x="5007513" y="1137649"/>
            <a:ext cx="2340864" cy="2170176"/>
          </a:xfrm>
          <a:prstGeom prst="trapezoid">
            <a:avLst/>
          </a:prstGeom>
        </p:spPr>
      </p:pic>
      <p:pic>
        <p:nvPicPr>
          <p:cNvPr id="51" name="圖片 50"/>
          <p:cNvPicPr>
            <a:picLocks noChangeAspect="1"/>
          </p:cNvPicPr>
          <p:nvPr/>
        </p:nvPicPr>
        <p:blipFill>
          <a:blip r:embed="rId5" cstate="screen">
            <a:extLst>
              <a:ext uri="{28A0092B-C50C-407E-A947-70E740481C1C}">
                <a14:useLocalDpi xmlns:a14="http://schemas.microsoft.com/office/drawing/2010/main" xmlns="" val="0"/>
              </a:ext>
            </a:extLst>
          </a:blip>
          <a:stretch>
            <a:fillRect/>
          </a:stretch>
        </p:blipFill>
        <p:spPr>
          <a:xfrm rot="14991954">
            <a:off x="4280935" y="1299588"/>
            <a:ext cx="2340864" cy="2170176"/>
          </a:xfrm>
          <a:prstGeom prst="trapezoid">
            <a:avLst/>
          </a:prstGeom>
        </p:spPr>
      </p:pic>
      <p:pic>
        <p:nvPicPr>
          <p:cNvPr id="52" name="圖片 51"/>
          <p:cNvPicPr>
            <a:picLocks noChangeAspect="1"/>
          </p:cNvPicPr>
          <p:nvPr/>
        </p:nvPicPr>
        <p:blipFill>
          <a:blip r:embed="rId5" cstate="screen">
            <a:extLst>
              <a:ext uri="{28A0092B-C50C-407E-A947-70E740481C1C}">
                <a14:useLocalDpi xmlns:a14="http://schemas.microsoft.com/office/drawing/2010/main" xmlns="" val="0"/>
              </a:ext>
            </a:extLst>
          </a:blip>
          <a:stretch>
            <a:fillRect/>
          </a:stretch>
        </p:blipFill>
        <p:spPr>
          <a:xfrm rot="12545990">
            <a:off x="3620025" y="2042708"/>
            <a:ext cx="2340864" cy="2170176"/>
          </a:xfrm>
          <a:prstGeom prst="trapezoid">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1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0"/>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hidden"/>
                                      </p:to>
                                    </p:set>
                                  </p:childTnLst>
                                </p:cTn>
                              </p:par>
                            </p:childTnLst>
                          </p:cTn>
                        </p:par>
                        <p:par>
                          <p:cTn id="23" fill="hold">
                            <p:stCondLst>
                              <p:cond delay="500"/>
                            </p:stCondLst>
                            <p:childTnLst>
                              <p:par>
                                <p:cTn id="24" presetID="22" presetClass="entr" presetSubtype="2"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right)">
                                      <p:cBhvr>
                                        <p:cTn id="26" dur="500"/>
                                        <p:tgtEl>
                                          <p:spTgt spid="10"/>
                                        </p:tgtEl>
                                      </p:cBhvr>
                                    </p:animEffect>
                                  </p:childTnLst>
                                  <p:subTnLst>
                                    <p:set>
                                      <p:cBhvr override="childStyle">
                                        <p:cTn dur="1" fill="hold" display="0" masterRel="sameClick" afterEffect="1">
                                          <p:stCondLst>
                                            <p:cond evt="end" delay="0">
                                              <p:tn val="24"/>
                                            </p:cond>
                                          </p:stCondLst>
                                        </p:cTn>
                                        <p:tgtEl>
                                          <p:spTgt spid="10"/>
                                        </p:tgtEl>
                                        <p:attrNameLst>
                                          <p:attrName>style.visibility</p:attrName>
                                        </p:attrNameLst>
                                      </p:cBhvr>
                                      <p:to>
                                        <p:strVal val="hidden"/>
                                      </p:to>
                                    </p:set>
                                  </p:subTnLst>
                                </p:cTn>
                              </p:par>
                            </p:childTnLst>
                          </p:cTn>
                        </p:par>
                        <p:par>
                          <p:cTn id="27" fill="hold">
                            <p:stCondLst>
                              <p:cond delay="1000"/>
                            </p:stCondLst>
                            <p:childTnLst>
                              <p:par>
                                <p:cTn id="28" presetID="22" presetClass="entr" presetSubtype="2"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right)">
                                      <p:cBhvr>
                                        <p:cTn id="30" dur="500"/>
                                        <p:tgtEl>
                                          <p:spTgt spid="50"/>
                                        </p:tgtEl>
                                      </p:cBhvr>
                                    </p:animEffect>
                                  </p:childTnLst>
                                  <p:subTnLst>
                                    <p:set>
                                      <p:cBhvr override="childStyle">
                                        <p:cTn dur="1" fill="hold" display="0" masterRel="sameClick" afterEffect="1">
                                          <p:stCondLst>
                                            <p:cond evt="end" delay="0">
                                              <p:tn val="28"/>
                                            </p:cond>
                                          </p:stCondLst>
                                        </p:cTn>
                                        <p:tgtEl>
                                          <p:spTgt spid="50"/>
                                        </p:tgtEl>
                                        <p:attrNameLst>
                                          <p:attrName>style.visibility</p:attrName>
                                        </p:attrNameLst>
                                      </p:cBhvr>
                                      <p:to>
                                        <p:strVal val="hidden"/>
                                      </p:to>
                                    </p:set>
                                  </p:subTnLst>
                                </p:cTn>
                              </p:par>
                            </p:childTnLst>
                          </p:cTn>
                        </p:par>
                        <p:par>
                          <p:cTn id="31" fill="hold">
                            <p:stCondLst>
                              <p:cond delay="1500"/>
                            </p:stCondLst>
                            <p:childTnLst>
                              <p:par>
                                <p:cTn id="32" presetID="22" presetClass="entr" presetSubtype="2" fill="hold"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ipe(right)">
                                      <p:cBhvr>
                                        <p:cTn id="34" dur="500"/>
                                        <p:tgtEl>
                                          <p:spTgt spid="51"/>
                                        </p:tgtEl>
                                      </p:cBhvr>
                                    </p:animEffect>
                                  </p:childTnLst>
                                  <p:subTnLst>
                                    <p:set>
                                      <p:cBhvr override="childStyle">
                                        <p:cTn dur="1" fill="hold" display="0" masterRel="sameClick" afterEffect="1">
                                          <p:stCondLst>
                                            <p:cond evt="end" delay="0">
                                              <p:tn val="32"/>
                                            </p:cond>
                                          </p:stCondLst>
                                        </p:cTn>
                                        <p:tgtEl>
                                          <p:spTgt spid="51"/>
                                        </p:tgtEl>
                                        <p:attrNameLst>
                                          <p:attrName>style.visibility</p:attrName>
                                        </p:attrNameLst>
                                      </p:cBhvr>
                                      <p:to>
                                        <p:strVal val="hidden"/>
                                      </p:to>
                                    </p:set>
                                  </p:subTnLst>
                                </p:cTn>
                              </p:par>
                            </p:childTnLst>
                          </p:cTn>
                        </p:par>
                        <p:par>
                          <p:cTn id="35" fill="hold">
                            <p:stCondLst>
                              <p:cond delay="2000"/>
                            </p:stCondLst>
                            <p:childTnLst>
                              <p:par>
                                <p:cTn id="36" presetID="22" presetClass="entr" presetSubtype="1" fill="hold"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500"/>
                                        <p:tgtEl>
                                          <p:spTgt spid="52"/>
                                        </p:tgtEl>
                                      </p:cBhvr>
                                    </p:animEffect>
                                  </p:childTnLst>
                                  <p:subTnLst>
                                    <p:set>
                                      <p:cBhvr override="childStyle">
                                        <p:cTn dur="1" fill="hold" display="0" masterRel="sameClick" afterEffect="1">
                                          <p:stCondLst>
                                            <p:cond evt="end" delay="0">
                                              <p:tn val="36"/>
                                            </p:cond>
                                          </p:stCondLst>
                                        </p:cTn>
                                        <p:tgtEl>
                                          <p:spTgt spid="52"/>
                                        </p:tgtEl>
                                        <p:attrNameLst>
                                          <p:attrName>style.visibility</p:attrName>
                                        </p:attrNameLst>
                                      </p:cBhvr>
                                      <p:to>
                                        <p:strVal val="hidden"/>
                                      </p:to>
                                    </p:set>
                                  </p:subTnLst>
                                </p:cTn>
                              </p:par>
                            </p:childTnLst>
                          </p:cTn>
                        </p:par>
                        <p:par>
                          <p:cTn id="39" fill="hold">
                            <p:stCondLst>
                              <p:cond delay="2500"/>
                            </p:stCondLst>
                            <p:childTnLst>
                              <p:par>
                                <p:cTn id="40" presetID="22" presetClass="entr" presetSubtype="4"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par>
                          <p:cTn id="51" fill="hold">
                            <p:stCondLst>
                              <p:cond delay="4000"/>
                            </p:stCondLst>
                            <p:childTnLst>
                              <p:par>
                                <p:cTn id="52" presetID="22" presetClass="entr" presetSubtype="4" fill="hold"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down)">
                                      <p:cBhvr>
                                        <p:cTn id="54" dur="500"/>
                                        <p:tgtEl>
                                          <p:spTgt spid="38"/>
                                        </p:tgtEl>
                                      </p:cBhvr>
                                    </p:animEffect>
                                  </p:childTnLst>
                                </p:cTn>
                              </p:par>
                            </p:childTnLst>
                          </p:cTn>
                        </p:par>
                        <p:par>
                          <p:cTn id="55" fill="hold">
                            <p:stCondLst>
                              <p:cond delay="4500"/>
                            </p:stCondLst>
                            <p:childTnLst>
                              <p:par>
                                <p:cTn id="56" presetID="22" presetClass="entr" presetSubtype="2" fill="hold"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right)">
                                      <p:cBhvr>
                                        <p:cTn id="58" dur="500"/>
                                        <p:tgtEl>
                                          <p:spTgt spid="41"/>
                                        </p:tgtEl>
                                      </p:cBhvr>
                                    </p:animEffect>
                                  </p:childTnLst>
                                </p:cTn>
                              </p:par>
                            </p:childTnLst>
                          </p:cTn>
                        </p:par>
                        <p:par>
                          <p:cTn id="59" fill="hold">
                            <p:stCondLst>
                              <p:cond delay="5000"/>
                            </p:stCondLst>
                            <p:childTnLst>
                              <p:par>
                                <p:cTn id="60" presetID="22" presetClass="entr" presetSubtype="4" fill="hold" nodeType="after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down)">
                                      <p:cBhvr>
                                        <p:cTn id="62" dur="500"/>
                                        <p:tgtEl>
                                          <p:spTgt spid="42"/>
                                        </p:tgtEl>
                                      </p:cBhvr>
                                    </p:animEffect>
                                  </p:childTnLst>
                                </p:cTn>
                              </p:par>
                            </p:childTnLst>
                          </p:cTn>
                        </p:par>
                        <p:par>
                          <p:cTn id="63" fill="hold">
                            <p:stCondLst>
                              <p:cond delay="5500"/>
                            </p:stCondLst>
                            <p:childTnLst>
                              <p:par>
                                <p:cTn id="64" presetID="2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wipe(down)">
                                      <p:cBhvr>
                                        <p:cTn id="66" dur="500"/>
                                        <p:tgtEl>
                                          <p:spTgt spid="46"/>
                                        </p:tgtEl>
                                      </p:cBhvr>
                                    </p:animEffect>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wipe(left)">
                                      <p:cBhvr>
                                        <p:cTn id="70" dur="500"/>
                                        <p:tgtEl>
                                          <p:spTgt spid="8"/>
                                        </p:tgtEl>
                                      </p:cBhvr>
                                    </p:animEffect>
                                  </p:childTnLst>
                                </p:cTn>
                              </p:par>
                            </p:childTnLst>
                          </p:cTn>
                        </p:par>
                        <p:par>
                          <p:cTn id="71" fill="hold">
                            <p:stCondLst>
                              <p:cond delay="6500"/>
                            </p:stCondLst>
                            <p:childTnLst>
                              <p:par>
                                <p:cTn id="72" presetID="10" presetClass="entr" presetSubtype="0" fill="hold" grpId="0"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500"/>
                                        <p:tgtEl>
                                          <p:spTgt spid="7"/>
                                        </p:tgtEl>
                                      </p:cBhvr>
                                    </p:animEffect>
                                  </p:childTnLst>
                                </p:cTn>
                              </p:par>
                            </p:childTnLst>
                          </p:cTn>
                        </p:par>
                        <p:par>
                          <p:cTn id="75" fill="hold">
                            <p:stCondLst>
                              <p:cond delay="7000"/>
                            </p:stCondLst>
                            <p:childTnLst>
                              <p:par>
                                <p:cTn id="76" presetID="35" presetClass="emph" presetSubtype="0" repeatCount="4000" fill="hold" grpId="1" nodeType="afterEffect">
                                  <p:stCondLst>
                                    <p:cond delay="0"/>
                                  </p:stCondLst>
                                  <p:childTnLst>
                                    <p:anim calcmode="discrete" valueType="str">
                                      <p:cBhvr>
                                        <p:cTn id="77" dur="1000" fill="hold"/>
                                        <p:tgtEl>
                                          <p:spTgt spid="7"/>
                                        </p:tgtEl>
                                        <p:attrNameLst>
                                          <p:attrName>style.visibility</p:attrName>
                                        </p:attrNameLst>
                                      </p:cBhvr>
                                      <p:tavLst>
                                        <p:tav tm="0">
                                          <p:val>
                                            <p:strVal val="hidden"/>
                                          </p:val>
                                        </p:tav>
                                        <p:tav tm="50000">
                                          <p:val>
                                            <p:strVal val="visible"/>
                                          </p:val>
                                        </p:tav>
                                      </p:tavLst>
                                    </p:anim>
                                  </p:childTnLst>
                                </p:cTn>
                              </p:par>
                            </p:childTnLst>
                          </p:cTn>
                        </p:par>
                        <p:par>
                          <p:cTn id="78" fill="hold">
                            <p:stCondLst>
                              <p:cond delay="11000"/>
                            </p:stCondLst>
                            <p:childTnLst>
                              <p:par>
                                <p:cTn id="79" presetID="22" presetClass="entr" presetSubtype="8" fill="hold" grpId="0" nodeType="after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wipe(left)">
                                      <p:cBhvr>
                                        <p:cTn id="81" dur="5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26">
                                            <p:txEl>
                                              <p:pRg st="0" end="0"/>
                                            </p:txEl>
                                          </p:spTgt>
                                        </p:tgtEl>
                                        <p:attrNameLst>
                                          <p:attrName>style.visibility</p:attrName>
                                        </p:attrNameLst>
                                      </p:cBhvr>
                                      <p:to>
                                        <p:strVal val="visible"/>
                                      </p:to>
                                    </p:set>
                                    <p:animEffect transition="in" filter="wipe(up)">
                                      <p:cBhvr>
                                        <p:cTn id="86" dur="500"/>
                                        <p:tgtEl>
                                          <p:spTgt spid="26">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p:cTn id="91" dur="1000" fill="hold"/>
                                        <p:tgtEl>
                                          <p:spTgt spid="11"/>
                                        </p:tgtEl>
                                        <p:attrNameLst>
                                          <p:attrName>ppt_w</p:attrName>
                                        </p:attrNameLst>
                                      </p:cBhvr>
                                      <p:tavLst>
                                        <p:tav tm="0">
                                          <p:val>
                                            <p:strVal val="#ppt_w*0.70"/>
                                          </p:val>
                                        </p:tav>
                                        <p:tav tm="100000">
                                          <p:val>
                                            <p:strVal val="#ppt_w"/>
                                          </p:val>
                                        </p:tav>
                                      </p:tavLst>
                                    </p:anim>
                                    <p:anim calcmode="lin" valueType="num">
                                      <p:cBhvr>
                                        <p:cTn id="92" dur="1000" fill="hold"/>
                                        <p:tgtEl>
                                          <p:spTgt spid="11"/>
                                        </p:tgtEl>
                                        <p:attrNameLst>
                                          <p:attrName>ppt_h</p:attrName>
                                        </p:attrNameLst>
                                      </p:cBhvr>
                                      <p:tavLst>
                                        <p:tav tm="0">
                                          <p:val>
                                            <p:strVal val="#ppt_h"/>
                                          </p:val>
                                        </p:tav>
                                        <p:tav tm="100000">
                                          <p:val>
                                            <p:strVal val="#ppt_h"/>
                                          </p:val>
                                        </p:tav>
                                      </p:tavLst>
                                    </p:anim>
                                    <p:animEffect transition="in" filter="fade">
                                      <p:cBhvr>
                                        <p:cTn id="93" dur="1000"/>
                                        <p:tgtEl>
                                          <p:spTgt spid="11"/>
                                        </p:tgtEl>
                                      </p:cBhvr>
                                    </p:animEffect>
                                  </p:childTnLst>
                                </p:cTn>
                              </p:par>
                            </p:childTnLst>
                          </p:cTn>
                        </p:par>
                      </p:childTnLst>
                    </p:cTn>
                  </p:par>
                  <p:par>
                    <p:cTn id="94" fill="hold">
                      <p:stCondLst>
                        <p:cond delay="indefinite"/>
                      </p:stCondLst>
                      <p:childTnLst>
                        <p:par>
                          <p:cTn id="95" fill="hold">
                            <p:stCondLst>
                              <p:cond delay="0"/>
                            </p:stCondLst>
                            <p:childTnLst>
                              <p:par>
                                <p:cTn id="96" presetID="35" presetClass="emph" presetSubtype="0" repeatCount="4000" fill="hold" nodeType="clickEffect">
                                  <p:stCondLst>
                                    <p:cond delay="0"/>
                                  </p:stCondLst>
                                  <p:childTnLst>
                                    <p:anim calcmode="discrete" valueType="str">
                                      <p:cBhvr>
                                        <p:cTn id="97"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wipe(left)">
                                      <p:cBhvr>
                                        <p:cTn id="102" dur="5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wipe(left)">
                                      <p:cBhvr>
                                        <p:cTn id="107" dur="500"/>
                                        <p:tgtEl>
                                          <p:spTgt spid="2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26">
                                            <p:txEl>
                                              <p:pRg st="1" end="1"/>
                                            </p:txEl>
                                          </p:spTgt>
                                        </p:tgtEl>
                                        <p:attrNameLst>
                                          <p:attrName>style.visibility</p:attrName>
                                        </p:attrNameLst>
                                      </p:cBhvr>
                                      <p:to>
                                        <p:strVal val="visible"/>
                                      </p:to>
                                    </p:set>
                                    <p:animEffect transition="in" filter="wipe(up)">
                                      <p:cBhvr>
                                        <p:cTn id="112" dur="500"/>
                                        <p:tgtEl>
                                          <p:spTgt spid="26">
                                            <p:txEl>
                                              <p:pRg st="1" end="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left)">
                                      <p:cBhvr>
                                        <p:cTn id="117" dur="500"/>
                                        <p:tgtEl>
                                          <p:spTgt spid="30"/>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2"/>
                                        </p:tgtEl>
                                        <p:attrNameLst>
                                          <p:attrName>style.visibility</p:attrName>
                                        </p:attrNameLst>
                                      </p:cBhvr>
                                      <p:to>
                                        <p:strVal val="visible"/>
                                      </p:to>
                                    </p:set>
                                    <p:animEffect transition="in" filter="wipe(left)">
                                      <p:cBhvr>
                                        <p:cTn id="120" dur="500"/>
                                        <p:tgtEl>
                                          <p:spTgt spid="2"/>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fade">
                                      <p:cBhvr>
                                        <p:cTn id="125" dur="500"/>
                                        <p:tgtEl>
                                          <p:spTgt spid="31"/>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32"/>
                                        </p:tgtEl>
                                        <p:attrNameLst>
                                          <p:attrName>style.visibility</p:attrName>
                                        </p:attrNameLst>
                                      </p:cBhvr>
                                      <p:to>
                                        <p:strVal val="visible"/>
                                      </p:to>
                                    </p:set>
                                    <p:animEffect transition="in" filter="fade">
                                      <p:cBhvr>
                                        <p:cTn id="130" dur="500"/>
                                        <p:tgtEl>
                                          <p:spTgt spid="32"/>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1" fill="hold" grpId="0" nodeType="clickEffect">
                                  <p:stCondLst>
                                    <p:cond delay="0"/>
                                  </p:stCondLst>
                                  <p:childTnLst>
                                    <p:set>
                                      <p:cBhvr>
                                        <p:cTn id="134" dur="1" fill="hold">
                                          <p:stCondLst>
                                            <p:cond delay="0"/>
                                          </p:stCondLst>
                                        </p:cTn>
                                        <p:tgtEl>
                                          <p:spTgt spid="44">
                                            <p:txEl>
                                              <p:pRg st="0" end="0"/>
                                            </p:txEl>
                                          </p:spTgt>
                                        </p:tgtEl>
                                        <p:attrNameLst>
                                          <p:attrName>style.visibility</p:attrName>
                                        </p:attrNameLst>
                                      </p:cBhvr>
                                      <p:to>
                                        <p:strVal val="visible"/>
                                      </p:to>
                                    </p:set>
                                    <p:animEffect transition="in" filter="wipe(up)">
                                      <p:cBhvr>
                                        <p:cTn id="135" dur="500"/>
                                        <p:tgtEl>
                                          <p:spTgt spid="44">
                                            <p:txEl>
                                              <p:pRg st="0" end="0"/>
                                            </p:txEl>
                                          </p:spTgt>
                                        </p:tgtEl>
                                      </p:cBhvr>
                                    </p:animEffect>
                                  </p:childTnLst>
                                </p:cTn>
                              </p:par>
                            </p:childTnLst>
                          </p:cTn>
                        </p:par>
                        <p:par>
                          <p:cTn id="136" fill="hold">
                            <p:stCondLst>
                              <p:cond delay="500"/>
                            </p:stCondLst>
                            <p:childTnLst>
                              <p:par>
                                <p:cTn id="137" presetID="22" presetClass="entr" presetSubtype="1" fill="hold" grpId="0" nodeType="afterEffect">
                                  <p:stCondLst>
                                    <p:cond delay="0"/>
                                  </p:stCondLst>
                                  <p:childTnLst>
                                    <p:set>
                                      <p:cBhvr>
                                        <p:cTn id="138" dur="1" fill="hold">
                                          <p:stCondLst>
                                            <p:cond delay="0"/>
                                          </p:stCondLst>
                                        </p:cTn>
                                        <p:tgtEl>
                                          <p:spTgt spid="44">
                                            <p:txEl>
                                              <p:pRg st="1" end="1"/>
                                            </p:txEl>
                                          </p:spTgt>
                                        </p:tgtEl>
                                        <p:attrNameLst>
                                          <p:attrName>style.visibility</p:attrName>
                                        </p:attrNameLst>
                                      </p:cBhvr>
                                      <p:to>
                                        <p:strVal val="visible"/>
                                      </p:to>
                                    </p:set>
                                    <p:animEffect transition="in" filter="wipe(up)">
                                      <p:cBhvr>
                                        <p:cTn id="139" dur="500"/>
                                        <p:tgtEl>
                                          <p:spTgt spid="44">
                                            <p:txEl>
                                              <p:pRg st="1" end="1"/>
                                            </p:txEl>
                                          </p:spTgt>
                                        </p:tgtEl>
                                      </p:cBhvr>
                                    </p:animEffect>
                                  </p:childTnLst>
                                </p:cTn>
                              </p:par>
                            </p:childTnLst>
                          </p:cTn>
                        </p:par>
                        <p:par>
                          <p:cTn id="140" fill="hold">
                            <p:stCondLst>
                              <p:cond delay="1000"/>
                            </p:stCondLst>
                            <p:childTnLst>
                              <p:par>
                                <p:cTn id="141" presetID="22" presetClass="entr" presetSubtype="1" fill="hold" grpId="0" nodeType="afterEffect">
                                  <p:stCondLst>
                                    <p:cond delay="0"/>
                                  </p:stCondLst>
                                  <p:childTnLst>
                                    <p:set>
                                      <p:cBhvr>
                                        <p:cTn id="142" dur="1" fill="hold">
                                          <p:stCondLst>
                                            <p:cond delay="0"/>
                                          </p:stCondLst>
                                        </p:cTn>
                                        <p:tgtEl>
                                          <p:spTgt spid="44">
                                            <p:txEl>
                                              <p:pRg st="2" end="2"/>
                                            </p:txEl>
                                          </p:spTgt>
                                        </p:tgtEl>
                                        <p:attrNameLst>
                                          <p:attrName>style.visibility</p:attrName>
                                        </p:attrNameLst>
                                      </p:cBhvr>
                                      <p:to>
                                        <p:strVal val="visible"/>
                                      </p:to>
                                    </p:set>
                                    <p:animEffect transition="in" filter="wipe(up)">
                                      <p:cBhvr>
                                        <p:cTn id="143" dur="500"/>
                                        <p:tgtEl>
                                          <p:spTgt spid="44">
                                            <p:txEl>
                                              <p:pRg st="2" end="2"/>
                                            </p:txEl>
                                          </p:spTgt>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33"/>
                                        </p:tgtEl>
                                        <p:attrNameLst>
                                          <p:attrName>style.visibility</p:attrName>
                                        </p:attrNameLst>
                                      </p:cBhvr>
                                      <p:to>
                                        <p:strVal val="visible"/>
                                      </p:to>
                                    </p:set>
                                    <p:animEffect transition="in" filter="fade">
                                      <p:cBhvr>
                                        <p:cTn id="148" dur="500"/>
                                        <p:tgtEl>
                                          <p:spTgt spid="33"/>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34"/>
                                        </p:tgtEl>
                                        <p:attrNameLst>
                                          <p:attrName>style.visibility</p:attrName>
                                        </p:attrNameLst>
                                      </p:cBhvr>
                                      <p:to>
                                        <p:strVal val="visible"/>
                                      </p:to>
                                    </p:set>
                                    <p:animEffect transition="in" filter="fade">
                                      <p:cBhvr>
                                        <p:cTn id="15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bldP spid="7" grpId="0" animBg="1"/>
      <p:bldP spid="7" grpId="1" animBg="1"/>
      <p:bldP spid="17" grpId="0"/>
      <p:bldP spid="19" grpId="0"/>
      <p:bldP spid="24" grpId="0"/>
      <p:bldP spid="25" grpId="0"/>
      <p:bldP spid="26" grpId="0" build="p"/>
      <p:bldP spid="28" grpId="0"/>
      <p:bldP spid="29" grpId="0"/>
      <p:bldP spid="30" grpId="0"/>
      <p:bldP spid="31" grpId="0"/>
      <p:bldP spid="32" grpId="0"/>
      <p:bldP spid="2" grpId="0"/>
      <p:bldP spid="33" grpId="0"/>
      <p:bldP spid="34" grpId="0"/>
      <p:bldP spid="35" grpId="0"/>
      <p:bldP spid="36" grpId="0"/>
      <p:bldP spid="46"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5"/>
          <p:cNvPicPr>
            <a:picLocks noChangeAspect="1" noChangeArrowheads="1"/>
          </p:cNvPicPr>
          <p:nvPr/>
        </p:nvPicPr>
        <p:blipFill>
          <a:blip r:embed="rId2" cstate="screen"/>
          <a:srcRect/>
          <a:stretch>
            <a:fillRect/>
          </a:stretch>
        </p:blipFill>
        <p:spPr bwMode="auto">
          <a:xfrm>
            <a:off x="0" y="3175"/>
            <a:ext cx="9144000" cy="6854825"/>
          </a:xfrm>
          <a:prstGeom prst="rect">
            <a:avLst/>
          </a:prstGeom>
          <a:noFill/>
        </p:spPr>
      </p:pic>
      <p:sp>
        <p:nvSpPr>
          <p:cNvPr id="3" name="矩形 2"/>
          <p:cNvSpPr>
            <a:spLocks noChangeArrowheads="1"/>
          </p:cNvSpPr>
          <p:nvPr/>
        </p:nvSpPr>
        <p:spPr bwMode="auto">
          <a:xfrm>
            <a:off x="1558925" y="4941888"/>
            <a:ext cx="6781800" cy="519112"/>
          </a:xfrm>
          <a:prstGeom prst="rect">
            <a:avLst/>
          </a:prstGeom>
          <a:noFill/>
          <a:ln w="9525">
            <a:noFill/>
            <a:miter lim="800000"/>
            <a:headEnd/>
            <a:tailEnd/>
          </a:ln>
        </p:spPr>
        <p:txBody>
          <a:bodyPr>
            <a:spAutoFit/>
          </a:bodyPr>
          <a:lstStyle/>
          <a:p>
            <a:r>
              <a:rPr kumimoji="0" lang="zh-TW" altLang="en-US" sz="2800">
                <a:latin typeface="Times New Roman" pitchFamily="18" charset="0"/>
                <a:ea typeface="標楷體" pitchFamily="65" charset="-120"/>
                <a:cs typeface="Times New Roman" pitchFamily="18" charset="0"/>
              </a:rPr>
              <a:t>當兩條線的夾角比直角小，稱為</a:t>
            </a:r>
            <a:r>
              <a:rPr kumimoji="0" lang="zh-TW" altLang="en-US" sz="2800">
                <a:solidFill>
                  <a:srgbClr val="CC0000"/>
                </a:solidFill>
                <a:latin typeface="Times New Roman" pitchFamily="18" charset="0"/>
                <a:ea typeface="標楷體" pitchFamily="65" charset="-120"/>
                <a:cs typeface="Times New Roman" pitchFamily="18" charset="0"/>
              </a:rPr>
              <a:t>銳角</a:t>
            </a:r>
            <a:r>
              <a:rPr kumimoji="0" lang="zh-TW" altLang="en-US" sz="2800">
                <a:latin typeface="Times New Roman" pitchFamily="18" charset="0"/>
                <a:ea typeface="標楷體" pitchFamily="65" charset="-120"/>
                <a:cs typeface="Times New Roman" pitchFamily="18" charset="0"/>
              </a:rPr>
              <a:t>。</a:t>
            </a:r>
          </a:p>
        </p:txBody>
      </p:sp>
      <p:sp>
        <p:nvSpPr>
          <p:cNvPr id="4" name="矩形 3"/>
          <p:cNvSpPr>
            <a:spLocks noChangeArrowheads="1"/>
          </p:cNvSpPr>
          <p:nvPr/>
        </p:nvSpPr>
        <p:spPr bwMode="auto">
          <a:xfrm>
            <a:off x="611188" y="965200"/>
            <a:ext cx="8064500" cy="519113"/>
          </a:xfrm>
          <a:prstGeom prst="rect">
            <a:avLst/>
          </a:prstGeom>
          <a:noFill/>
          <a:ln w="9525">
            <a:noFill/>
            <a:miter lim="800000"/>
            <a:headEnd/>
            <a:tailEnd/>
          </a:ln>
        </p:spPr>
        <p:txBody>
          <a:bodyPr>
            <a:spAutoFit/>
          </a:bodyPr>
          <a:lstStyle/>
          <a:p>
            <a:r>
              <a:rPr kumimoji="0" lang="zh-TW" altLang="en-US" sz="2800">
                <a:latin typeface="Times New Roman" pitchFamily="18" charset="0"/>
                <a:ea typeface="標楷體" pitchFamily="65" charset="-120"/>
                <a:cs typeface="Times New Roman" pitchFamily="18" charset="0"/>
              </a:rPr>
              <a:t>當兩條線的夾角是直角，這兩條線便是互相垂直。</a:t>
            </a:r>
          </a:p>
        </p:txBody>
      </p:sp>
      <p:cxnSp>
        <p:nvCxnSpPr>
          <p:cNvPr id="8" name="直線接點 7"/>
          <p:cNvCxnSpPr/>
          <p:nvPr/>
        </p:nvCxnSpPr>
        <p:spPr>
          <a:xfrm>
            <a:off x="900113" y="3213100"/>
            <a:ext cx="7704137" cy="0"/>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4356100" y="1989138"/>
            <a:ext cx="0" cy="2232025"/>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flipH="1">
            <a:off x="917575" y="2422525"/>
            <a:ext cx="1638300" cy="1438275"/>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6804025" y="2493963"/>
            <a:ext cx="1474788" cy="1508125"/>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1685925" y="1989138"/>
            <a:ext cx="0" cy="223202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7507288" y="1989138"/>
            <a:ext cx="0" cy="223202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1" name="弧形 30"/>
          <p:cNvSpPr/>
          <p:nvPr/>
        </p:nvSpPr>
        <p:spPr>
          <a:xfrm>
            <a:off x="1979613" y="2816225"/>
            <a:ext cx="288925" cy="828675"/>
          </a:xfrm>
          <a:prstGeom prst="arc">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32" name="弧形 31"/>
          <p:cNvSpPr/>
          <p:nvPr/>
        </p:nvSpPr>
        <p:spPr>
          <a:xfrm rot="273517">
            <a:off x="6532563" y="2686050"/>
            <a:ext cx="1428750" cy="976313"/>
          </a:xfrm>
          <a:prstGeom prst="arc">
            <a:avLst>
              <a:gd name="adj1" fmla="val 14318030"/>
              <a:gd name="adj2" fmla="val 21576064"/>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34" name="矩形 33"/>
          <p:cNvSpPr>
            <a:spLocks noChangeArrowheads="1"/>
          </p:cNvSpPr>
          <p:nvPr/>
        </p:nvSpPr>
        <p:spPr bwMode="auto">
          <a:xfrm>
            <a:off x="1547813" y="5734050"/>
            <a:ext cx="6689725" cy="519113"/>
          </a:xfrm>
          <a:prstGeom prst="rect">
            <a:avLst/>
          </a:prstGeom>
          <a:noFill/>
          <a:ln w="9525">
            <a:noFill/>
            <a:miter lim="800000"/>
            <a:headEnd/>
            <a:tailEnd/>
          </a:ln>
        </p:spPr>
        <p:txBody>
          <a:bodyPr>
            <a:spAutoFit/>
          </a:bodyPr>
          <a:lstStyle/>
          <a:p>
            <a:r>
              <a:rPr kumimoji="0" lang="zh-TW" altLang="en-US" sz="2800">
                <a:latin typeface="Times New Roman" pitchFamily="18" charset="0"/>
                <a:ea typeface="標楷體" pitchFamily="65" charset="-120"/>
                <a:cs typeface="Times New Roman" pitchFamily="18" charset="0"/>
              </a:rPr>
              <a:t>比直角大而比平角</a:t>
            </a:r>
            <a:r>
              <a:rPr kumimoji="0" lang="en-US" altLang="zh-TW" sz="2800">
                <a:latin typeface="Times New Roman" pitchFamily="18" charset="0"/>
                <a:ea typeface="標楷體" pitchFamily="65" charset="-120"/>
                <a:cs typeface="Times New Roman" pitchFamily="18" charset="0"/>
              </a:rPr>
              <a:t>(180</a:t>
            </a:r>
            <a:r>
              <a:rPr kumimoji="0" lang="zh-TW" altLang="en-US" sz="2800">
                <a:latin typeface="Times New Roman" pitchFamily="18" charset="0"/>
                <a:ea typeface="標楷體" pitchFamily="65" charset="-120"/>
                <a:cs typeface="Times New Roman" pitchFamily="18" charset="0"/>
              </a:rPr>
              <a:t>度</a:t>
            </a:r>
            <a:r>
              <a:rPr kumimoji="0" lang="en-US" altLang="zh-TW" sz="2800">
                <a:latin typeface="Times New Roman" pitchFamily="18" charset="0"/>
                <a:ea typeface="標楷體" pitchFamily="65" charset="-120"/>
                <a:cs typeface="Times New Roman" pitchFamily="18" charset="0"/>
              </a:rPr>
              <a:t>)</a:t>
            </a:r>
            <a:r>
              <a:rPr kumimoji="0" lang="zh-TW" altLang="en-US" sz="2800">
                <a:latin typeface="Times New Roman" pitchFamily="18" charset="0"/>
                <a:ea typeface="標楷體" pitchFamily="65" charset="-120"/>
                <a:cs typeface="Times New Roman" pitchFamily="18" charset="0"/>
              </a:rPr>
              <a:t>小的稱為</a:t>
            </a:r>
            <a:r>
              <a:rPr kumimoji="0" lang="zh-TW" altLang="en-US" sz="2800">
                <a:solidFill>
                  <a:srgbClr val="FF0000"/>
                </a:solidFill>
                <a:latin typeface="Times New Roman" pitchFamily="18" charset="0"/>
                <a:ea typeface="標楷體" pitchFamily="65" charset="-120"/>
                <a:cs typeface="Times New Roman" pitchFamily="18" charset="0"/>
              </a:rPr>
              <a:t>鈍角</a:t>
            </a:r>
            <a:r>
              <a:rPr kumimoji="0" lang="zh-TW" altLang="en-US" sz="2800">
                <a:latin typeface="Times New Roman" pitchFamily="18" charset="0"/>
                <a:ea typeface="標楷體" pitchFamily="65" charset="-120"/>
                <a:cs typeface="Times New Roman" pitchFamily="18" charset="0"/>
              </a:rPr>
              <a:t>。</a:t>
            </a:r>
          </a:p>
        </p:txBody>
      </p:sp>
      <p:cxnSp>
        <p:nvCxnSpPr>
          <p:cNvPr id="36" name="直線接點 35"/>
          <p:cNvCxnSpPr/>
          <p:nvPr/>
        </p:nvCxnSpPr>
        <p:spPr>
          <a:xfrm>
            <a:off x="1685925" y="2924175"/>
            <a:ext cx="2936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1979613" y="2924175"/>
            <a:ext cx="0" cy="28892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a:off x="4357688" y="2924175"/>
            <a:ext cx="293687" cy="0"/>
          </a:xfrm>
          <a:prstGeom prst="line">
            <a:avLst/>
          </a:prstGeom>
          <a:ln w="28575">
            <a:solidFill>
              <a:srgbClr val="000099"/>
            </a:solidFill>
            <a:prstDash val="solid"/>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a:off x="4651375" y="2924175"/>
            <a:ext cx="0" cy="288925"/>
          </a:xfrm>
          <a:prstGeom prst="line">
            <a:avLst/>
          </a:prstGeom>
          <a:ln w="28575">
            <a:solidFill>
              <a:srgbClr val="000099"/>
            </a:solidFill>
            <a:prstDash val="solid"/>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a:off x="7507288" y="2924175"/>
            <a:ext cx="29368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a:xfrm>
            <a:off x="7800975" y="2924175"/>
            <a:ext cx="0" cy="28892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8" name="文字方塊 47"/>
          <p:cNvSpPr>
            <a:spLocks noChangeArrowheads="1"/>
          </p:cNvSpPr>
          <p:nvPr/>
        </p:nvSpPr>
        <p:spPr bwMode="auto">
          <a:xfrm>
            <a:off x="4729163" y="2700338"/>
            <a:ext cx="684212" cy="360362"/>
          </a:xfrm>
          <a:prstGeom prst="roundRect">
            <a:avLst>
              <a:gd name="adj" fmla="val 16667"/>
            </a:avLst>
          </a:prstGeom>
          <a:solidFill>
            <a:srgbClr val="FFFF00"/>
          </a:solidFill>
          <a:ln w="9525">
            <a:noFill/>
            <a:round/>
            <a:headEnd/>
            <a:tailEnd/>
          </a:ln>
        </p:spPr>
        <p:txBody>
          <a:bodyPr>
            <a:spAutoFit/>
          </a:bodyPr>
          <a:lstStyle/>
          <a:p>
            <a:r>
              <a:rPr kumimoji="0" lang="zh-TW" altLang="en-US">
                <a:latin typeface="標楷體" pitchFamily="65" charset="-120"/>
                <a:ea typeface="標楷體" pitchFamily="65" charset="-120"/>
              </a:rPr>
              <a:t>直角</a:t>
            </a:r>
          </a:p>
        </p:txBody>
      </p:sp>
      <p:sp>
        <p:nvSpPr>
          <p:cNvPr id="49" name="文字方塊 48"/>
          <p:cNvSpPr>
            <a:spLocks noChangeArrowheads="1"/>
          </p:cNvSpPr>
          <p:nvPr/>
        </p:nvSpPr>
        <p:spPr bwMode="auto">
          <a:xfrm>
            <a:off x="2339975" y="2708275"/>
            <a:ext cx="684213" cy="360363"/>
          </a:xfrm>
          <a:prstGeom prst="roundRect">
            <a:avLst>
              <a:gd name="adj" fmla="val 16667"/>
            </a:avLst>
          </a:prstGeom>
          <a:solidFill>
            <a:srgbClr val="FFFF00"/>
          </a:solidFill>
          <a:ln w="9525">
            <a:noFill/>
            <a:round/>
            <a:headEnd/>
            <a:tailEnd/>
          </a:ln>
        </p:spPr>
        <p:txBody>
          <a:bodyPr>
            <a:spAutoFit/>
          </a:bodyPr>
          <a:lstStyle/>
          <a:p>
            <a:r>
              <a:rPr kumimoji="0" lang="zh-TW" altLang="en-US">
                <a:latin typeface="標楷體" pitchFamily="65" charset="-120"/>
                <a:ea typeface="標楷體" pitchFamily="65" charset="-120"/>
              </a:rPr>
              <a:t>銳角</a:t>
            </a:r>
          </a:p>
        </p:txBody>
      </p:sp>
      <p:sp>
        <p:nvSpPr>
          <p:cNvPr id="50" name="文字方塊 49"/>
          <p:cNvSpPr>
            <a:spLocks noChangeArrowheads="1"/>
          </p:cNvSpPr>
          <p:nvPr/>
        </p:nvSpPr>
        <p:spPr bwMode="auto">
          <a:xfrm>
            <a:off x="7962900" y="2681288"/>
            <a:ext cx="684213" cy="360362"/>
          </a:xfrm>
          <a:prstGeom prst="roundRect">
            <a:avLst>
              <a:gd name="adj" fmla="val 16667"/>
            </a:avLst>
          </a:prstGeom>
          <a:solidFill>
            <a:srgbClr val="FFFF00"/>
          </a:solidFill>
          <a:ln w="9525">
            <a:noFill/>
            <a:round/>
            <a:headEnd/>
            <a:tailEnd/>
          </a:ln>
        </p:spPr>
        <p:txBody>
          <a:bodyPr>
            <a:spAutoFit/>
          </a:bodyPr>
          <a:lstStyle/>
          <a:p>
            <a:r>
              <a:rPr kumimoji="0" lang="zh-TW" altLang="en-US">
                <a:latin typeface="標楷體" pitchFamily="65" charset="-120"/>
                <a:ea typeface="標楷體" pitchFamily="65" charset="-120"/>
              </a:rPr>
              <a:t>鈍角</a:t>
            </a:r>
          </a:p>
        </p:txBody>
      </p:sp>
      <p:pic>
        <p:nvPicPr>
          <p:cNvPr id="5146" name="Picture 26" descr="16"/>
          <p:cNvPicPr>
            <a:picLocks noChangeAspect="1" noChangeArrowheads="1"/>
          </p:cNvPicPr>
          <p:nvPr/>
        </p:nvPicPr>
        <p:blipFill>
          <a:blip r:embed="rId3" cstate="screen"/>
          <a:srcRect/>
          <a:stretch>
            <a:fillRect/>
          </a:stretch>
        </p:blipFill>
        <p:spPr bwMode="auto">
          <a:xfrm>
            <a:off x="755650" y="333375"/>
            <a:ext cx="1930400" cy="425450"/>
          </a:xfrm>
          <a:prstGeom prst="rect">
            <a:avLst/>
          </a:prstGeom>
          <a:noFill/>
        </p:spPr>
      </p:pic>
      <p:pic>
        <p:nvPicPr>
          <p:cNvPr id="5147" name="Picture 27" descr="2"/>
          <p:cNvPicPr>
            <a:picLocks noChangeAspect="1" noChangeArrowheads="1"/>
          </p:cNvPicPr>
          <p:nvPr/>
        </p:nvPicPr>
        <p:blipFill>
          <a:blip r:embed="rId4" cstate="screen"/>
          <a:srcRect/>
          <a:stretch>
            <a:fillRect/>
          </a:stretch>
        </p:blipFill>
        <p:spPr bwMode="auto">
          <a:xfrm>
            <a:off x="2871788" y="209550"/>
            <a:ext cx="476250" cy="6270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up)">
                                      <p:cBhvr>
                                        <p:cTn id="23" dur="500"/>
                                        <p:tgtEl>
                                          <p:spTgt spid="4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par>
                          <p:cTn id="40" fill="hold">
                            <p:stCondLst>
                              <p:cond delay="1000"/>
                            </p:stCondLst>
                            <p:childTnLst>
                              <p:par>
                                <p:cTn id="41" presetID="22" presetClass="entr" presetSubtype="1"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up)">
                                      <p:cBhvr>
                                        <p:cTn id="43" dur="500"/>
                                        <p:tgtEl>
                                          <p:spTgt spid="38"/>
                                        </p:tgtEl>
                                      </p:cBhvr>
                                    </p:animEffect>
                                  </p:childTnLst>
                                </p:cTn>
                              </p:par>
                            </p:childTnLst>
                          </p:cTn>
                        </p:par>
                        <p:par>
                          <p:cTn id="44" fill="hold">
                            <p:stCondLst>
                              <p:cond delay="1500"/>
                            </p:stCondLst>
                            <p:childTnLst>
                              <p:par>
                                <p:cTn id="45" presetID="2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right)">
                                      <p:cBhvr>
                                        <p:cTn id="47" dur="500"/>
                                        <p:tgtEl>
                                          <p:spTgt spid="13"/>
                                        </p:tgtEl>
                                      </p:cBhvr>
                                    </p:animEffect>
                                  </p:childTnLst>
                                </p:cTn>
                              </p:par>
                            </p:childTnLst>
                          </p:cTn>
                        </p:par>
                        <p:par>
                          <p:cTn id="48" fill="hold">
                            <p:stCondLst>
                              <p:cond delay="2000"/>
                            </p:stCondLst>
                            <p:childTnLst>
                              <p:par>
                                <p:cTn id="49" presetID="1"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par>
                          <p:cTn id="51" fill="hold">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500"/>
                                        <p:tgtEl>
                                          <p:spTgt spid="4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par>
                          <p:cTn id="60" fill="hold">
                            <p:stCondLst>
                              <p:cond delay="500"/>
                            </p:stCondLst>
                            <p:childTnLst>
                              <p:par>
                                <p:cTn id="61" presetID="22" presetClass="entr" presetSubtype="1"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up)">
                                      <p:cBhvr>
                                        <p:cTn id="63" dur="500"/>
                                        <p:tgtEl>
                                          <p:spTgt spid="24"/>
                                        </p:tgtEl>
                                      </p:cBhvr>
                                    </p:animEffect>
                                  </p:childTnLst>
                                </p:cTn>
                              </p:par>
                            </p:childTnLst>
                          </p:cTn>
                        </p:par>
                        <p:par>
                          <p:cTn id="64" fill="hold">
                            <p:stCondLst>
                              <p:cond delay="1000"/>
                            </p:stCondLst>
                            <p:childTnLst>
                              <p:par>
                                <p:cTn id="65" presetID="22" presetClass="entr" presetSubtype="8" fill="hold"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1500"/>
                            </p:stCondLst>
                            <p:childTnLst>
                              <p:par>
                                <p:cTn id="69" presetID="22" presetClass="entr" presetSubtype="1"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up)">
                                      <p:cBhvr>
                                        <p:cTn id="71" dur="500"/>
                                        <p:tgtEl>
                                          <p:spTgt spid="47"/>
                                        </p:tgtEl>
                                      </p:cBhvr>
                                    </p:animEffect>
                                  </p:childTnLst>
                                </p:cTn>
                              </p:par>
                            </p:childTnLst>
                          </p:cTn>
                        </p:par>
                        <p:par>
                          <p:cTn id="72" fill="hold">
                            <p:stCondLst>
                              <p:cond delay="2000"/>
                            </p:stCondLst>
                            <p:childTnLst>
                              <p:par>
                                <p:cTn id="73" presetID="22" presetClass="entr" presetSubtype="8" fill="hold"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500"/>
                                        <p:tgtEl>
                                          <p:spTgt spid="16"/>
                                        </p:tgtEl>
                                      </p:cBhvr>
                                    </p:animEffect>
                                  </p:childTnLst>
                                </p:cTn>
                              </p:par>
                            </p:childTnLst>
                          </p:cTn>
                        </p:par>
                        <p:par>
                          <p:cTn id="76" fill="hold">
                            <p:stCondLst>
                              <p:cond delay="2500"/>
                            </p:stCondLst>
                            <p:childTnLst>
                              <p:par>
                                <p:cTn id="77" presetID="22" presetClass="entr" presetSubtype="8"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3000"/>
                            </p:stCondLst>
                            <p:childTnLst>
                              <p:par>
                                <p:cTn id="81" presetID="10" presetClass="entr" presetSubtype="0"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fade">
                                      <p:cBhvr>
                                        <p:cTn id="8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4" grpId="0"/>
      <p:bldP spid="48" grpId="0" animBg="1"/>
      <p:bldP spid="49" grpId="0" animBg="1"/>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150"/>
          <p:cNvPicPr>
            <a:picLocks noChangeAspect="1" noChangeArrowheads="1"/>
          </p:cNvPicPr>
          <p:nvPr/>
        </p:nvPicPr>
        <p:blipFill>
          <a:blip r:embed="rId2" cstate="screen"/>
          <a:srcRect/>
          <a:stretch>
            <a:fillRect/>
          </a:stretch>
        </p:blipFill>
        <p:spPr bwMode="auto">
          <a:xfrm>
            <a:off x="0" y="0"/>
            <a:ext cx="9144000" cy="6854825"/>
          </a:xfrm>
          <a:prstGeom prst="rect">
            <a:avLst/>
          </a:prstGeom>
          <a:noFill/>
        </p:spPr>
      </p:pic>
      <p:pic>
        <p:nvPicPr>
          <p:cNvPr id="70663" name="Picture 7" descr="139"/>
          <p:cNvPicPr>
            <a:picLocks noChangeAspect="1" noChangeArrowheads="1"/>
          </p:cNvPicPr>
          <p:nvPr/>
        </p:nvPicPr>
        <p:blipFill>
          <a:blip r:embed="rId3" cstate="screen"/>
          <a:srcRect/>
          <a:stretch>
            <a:fillRect/>
          </a:stretch>
        </p:blipFill>
        <p:spPr bwMode="auto">
          <a:xfrm>
            <a:off x="2051050" y="5229225"/>
            <a:ext cx="1093788" cy="1093788"/>
          </a:xfrm>
          <a:prstGeom prst="rect">
            <a:avLst/>
          </a:prstGeom>
          <a:noFill/>
        </p:spPr>
      </p:pic>
      <p:pic>
        <p:nvPicPr>
          <p:cNvPr id="70662" name="Picture 6" descr="9"/>
          <p:cNvPicPr>
            <a:picLocks noChangeAspect="1" noChangeArrowheads="1"/>
          </p:cNvPicPr>
          <p:nvPr/>
        </p:nvPicPr>
        <p:blipFill>
          <a:blip r:embed="rId4" cstate="screen"/>
          <a:srcRect/>
          <a:stretch>
            <a:fillRect/>
          </a:stretch>
        </p:blipFill>
        <p:spPr bwMode="auto">
          <a:xfrm>
            <a:off x="2268538" y="3789363"/>
            <a:ext cx="1728787" cy="158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05556E-6 -1.32547E-6 C -0.00902 0.00139 -0.01805 0.00278 -0.02708 0.00463 C -0.0335 0.00764 -0.04027 0.00949 -0.04704 0.01088 C -0.05867 0.0162 -0.05173 0.01388 -0.06822 0.01573 C -0.07638 0.01967 -0.08558 0.01944 -0.09409 0.02036 C -0.10763 0.02406 -0.12065 0.02753 -0.13402 0.03285 C -0.14235 0.04025 -0.13211 0.03216 -0.14357 0.03771 C -0.14478 0.0384 -0.14583 0.03979 -0.14704 0.04072 C -0.14808 0.04141 -0.1493 0.04187 -0.15051 0.04234 C -0.15138 0.04557 -0.15294 0.04858 -0.15051 0.05182 C -0.14722 0.05622 -0.12603 0.06038 -0.12117 0.06107 C -0.11614 0.062 -0.11093 0.06223 -0.1059 0.06269 C -0.09496 0.06755 -0.10121 0.0657 -0.08697 0.06732 C -0.07048 0.07495 -0.05381 0.08166 -0.03645 0.08467 C -0.02499 0.08999 -0.01267 0.09184 -0.00121 0.09716 C 0.00018 0.10225 0.00469 0.11127 0.00469 0.11127 C 0.00435 0.11659 0.004 0.12168 0.00348 0.127 C 0.00313 0.13047 8.05556E-6 0.13648 8.05556E-6 0.13648 " pathEditMode="relative" ptsTypes="fffffffffffffffffA">
                                      <p:cBhvr>
                                        <p:cTn id="6" dur="3000" fill="hold"/>
                                        <p:tgtEl>
                                          <p:spTgt spid="70662"/>
                                        </p:tgtEl>
                                        <p:attrNameLst>
                                          <p:attrName>ppt_x</p:attrName>
                                          <p:attrName>ppt_y</p:attrName>
                                        </p:attrNameLst>
                                      </p:cBhvr>
                                    </p:animMotion>
                                  </p:childTnLst>
                                </p:cTn>
                              </p:par>
                            </p:childTnLst>
                          </p:cTn>
                        </p:par>
                        <p:par>
                          <p:cTn id="7" fill="hold">
                            <p:stCondLst>
                              <p:cond delay="3000"/>
                            </p:stCondLst>
                            <p:childTnLst>
                              <p:par>
                                <p:cTn id="8" presetID="9" presetClass="emph" presetSubtype="0" nodeType="afterEffect">
                                  <p:stCondLst>
                                    <p:cond delay="0"/>
                                  </p:stCondLst>
                                  <p:childTnLst>
                                    <p:set>
                                      <p:cBhvr rctx="PPT">
                                        <p:cTn id="9" dur="indefinite"/>
                                        <p:tgtEl>
                                          <p:spTgt spid="70660"/>
                                        </p:tgtEl>
                                        <p:attrNameLst>
                                          <p:attrName>style.opacity</p:attrName>
                                        </p:attrNameLst>
                                      </p:cBhvr>
                                      <p:to>
                                        <p:strVal val="0.5"/>
                                      </p:to>
                                    </p:set>
                                    <p:animEffect filter="image" prLst="opacity: 0.5">
                                      <p:cBhvr rctx="IE">
                                        <p:cTn id="10" dur="indefinite"/>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141"/>
          <p:cNvPicPr>
            <a:picLocks noChangeAspect="1" noChangeArrowheads="1"/>
          </p:cNvPicPr>
          <p:nvPr/>
        </p:nvPicPr>
        <p:blipFill>
          <a:blip r:embed="rId2" cstate="screen"/>
          <a:srcRect/>
          <a:stretch>
            <a:fillRect/>
          </a:stretch>
        </p:blipFill>
        <p:spPr bwMode="auto">
          <a:xfrm>
            <a:off x="0" y="0"/>
            <a:ext cx="9144000" cy="6854825"/>
          </a:xfrm>
          <a:prstGeom prst="rect">
            <a:avLst/>
          </a:prstGeom>
          <a:noFill/>
        </p:spPr>
      </p:pic>
      <p:pic>
        <p:nvPicPr>
          <p:cNvPr id="71687" name="Picture 7" descr="139"/>
          <p:cNvPicPr>
            <a:picLocks noChangeAspect="1" noChangeArrowheads="1"/>
          </p:cNvPicPr>
          <p:nvPr/>
        </p:nvPicPr>
        <p:blipFill>
          <a:blip r:embed="rId3" cstate="screen"/>
          <a:srcRect/>
          <a:stretch>
            <a:fillRect/>
          </a:stretch>
        </p:blipFill>
        <p:spPr bwMode="auto">
          <a:xfrm>
            <a:off x="1174750" y="2636838"/>
            <a:ext cx="1093788" cy="1093787"/>
          </a:xfrm>
          <a:prstGeom prst="rect">
            <a:avLst/>
          </a:prstGeom>
          <a:noFill/>
        </p:spPr>
      </p:pic>
      <p:pic>
        <p:nvPicPr>
          <p:cNvPr id="71688" name="Picture 8" descr="129"/>
          <p:cNvPicPr>
            <a:picLocks noChangeAspect="1" noChangeArrowheads="1"/>
          </p:cNvPicPr>
          <p:nvPr/>
        </p:nvPicPr>
        <p:blipFill>
          <a:blip r:embed="rId4" cstate="screen"/>
          <a:srcRect/>
          <a:stretch>
            <a:fillRect/>
          </a:stretch>
        </p:blipFill>
        <p:spPr bwMode="auto">
          <a:xfrm>
            <a:off x="3132138" y="2852738"/>
            <a:ext cx="2943225" cy="78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71687"/>
                                        </p:tgtEl>
                                      </p:cBhvr>
                                    </p:animEffect>
                                    <p:animScale>
                                      <p:cBhvr>
                                        <p:cTn id="7" dur="500" autoRev="1" fill="hold"/>
                                        <p:tgtEl>
                                          <p:spTgt spid="7168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50"/>
          <p:cNvPicPr>
            <a:picLocks noChangeAspect="1" noChangeArrowheads="1"/>
          </p:cNvPicPr>
          <p:nvPr/>
        </p:nvPicPr>
        <p:blipFill>
          <a:blip r:embed="rId2" cstate="screen"/>
          <a:srcRect/>
          <a:stretch>
            <a:fillRect/>
          </a:stretch>
        </p:blipFill>
        <p:spPr bwMode="auto">
          <a:xfrm>
            <a:off x="0" y="0"/>
            <a:ext cx="9144000" cy="6958013"/>
          </a:xfrm>
          <a:prstGeom prst="rect">
            <a:avLst/>
          </a:prstGeom>
          <a:noFill/>
        </p:spPr>
      </p:pic>
      <p:pic>
        <p:nvPicPr>
          <p:cNvPr id="32820" name="Picture 52" descr="82"/>
          <p:cNvPicPr>
            <a:picLocks noChangeAspect="1" noChangeArrowheads="1"/>
          </p:cNvPicPr>
          <p:nvPr/>
        </p:nvPicPr>
        <p:blipFill>
          <a:blip r:embed="rId3" cstate="screen"/>
          <a:srcRect/>
          <a:stretch>
            <a:fillRect/>
          </a:stretch>
        </p:blipFill>
        <p:spPr bwMode="auto">
          <a:xfrm>
            <a:off x="1979613" y="1557338"/>
            <a:ext cx="4713287" cy="2446337"/>
          </a:xfrm>
          <a:prstGeom prst="rect">
            <a:avLst/>
          </a:prstGeom>
          <a:noFill/>
        </p:spPr>
      </p:pic>
      <p:pic>
        <p:nvPicPr>
          <p:cNvPr id="32779" name="Picture 11" descr="79"/>
          <p:cNvPicPr>
            <a:picLocks noChangeAspect="1" noChangeArrowheads="1"/>
          </p:cNvPicPr>
          <p:nvPr/>
        </p:nvPicPr>
        <p:blipFill>
          <a:blip r:embed="rId4" cstate="screen"/>
          <a:srcRect/>
          <a:stretch>
            <a:fillRect/>
          </a:stretch>
        </p:blipFill>
        <p:spPr bwMode="auto">
          <a:xfrm>
            <a:off x="250825" y="333375"/>
            <a:ext cx="3086100" cy="403225"/>
          </a:xfrm>
          <a:prstGeom prst="rect">
            <a:avLst/>
          </a:prstGeom>
          <a:noFill/>
        </p:spPr>
      </p:pic>
      <p:pic>
        <p:nvPicPr>
          <p:cNvPr id="32780" name="Picture 12" descr="9"/>
          <p:cNvPicPr>
            <a:picLocks noChangeAspect="1" noChangeArrowheads="1"/>
          </p:cNvPicPr>
          <p:nvPr/>
        </p:nvPicPr>
        <p:blipFill>
          <a:blip r:embed="rId5" cstate="screen"/>
          <a:srcRect/>
          <a:stretch>
            <a:fillRect/>
          </a:stretch>
        </p:blipFill>
        <p:spPr bwMode="auto">
          <a:xfrm>
            <a:off x="6515100" y="4724400"/>
            <a:ext cx="2322513" cy="2133600"/>
          </a:xfrm>
          <a:prstGeom prst="rect">
            <a:avLst/>
          </a:prstGeom>
          <a:noFill/>
        </p:spPr>
      </p:pic>
      <p:sp>
        <p:nvSpPr>
          <p:cNvPr id="32800" name="矩形 1"/>
          <p:cNvSpPr>
            <a:spLocks noChangeArrowheads="1"/>
          </p:cNvSpPr>
          <p:nvPr/>
        </p:nvSpPr>
        <p:spPr bwMode="auto">
          <a:xfrm>
            <a:off x="404813" y="1046163"/>
            <a:ext cx="3155950" cy="366712"/>
          </a:xfrm>
          <a:prstGeom prst="rect">
            <a:avLst/>
          </a:prstGeom>
          <a:noFill/>
          <a:ln w="9525">
            <a:noFill/>
            <a:miter lim="800000"/>
            <a:headEnd/>
            <a:tailEnd/>
          </a:ln>
        </p:spPr>
        <p:txBody>
          <a:bodyPr wrap="none">
            <a:spAutoFit/>
          </a:bodyPr>
          <a:lstStyle/>
          <a:p>
            <a:r>
              <a:rPr kumimoji="0" lang="zh-TW" altLang="en-US">
                <a:latin typeface="標楷體" pitchFamily="65" charset="-120"/>
                <a:ea typeface="標楷體" pitchFamily="65" charset="-120"/>
              </a:rPr>
              <a:t>請</a:t>
            </a:r>
            <a:r>
              <a:rPr kumimoji="0" lang="zh-TW" altLang="zh-TW">
                <a:latin typeface="標楷體" pitchFamily="65" charset="-120"/>
                <a:ea typeface="標楷體" pitchFamily="65" charset="-120"/>
              </a:rPr>
              <a:t>算出下圖塗色部分的面積</a:t>
            </a:r>
            <a:r>
              <a:rPr kumimoji="0" lang="zh-TW" altLang="en-US">
                <a:latin typeface="標楷體" pitchFamily="65" charset="-120"/>
                <a:ea typeface="標楷體" pitchFamily="65" charset="-120"/>
              </a:rPr>
              <a:t>：</a:t>
            </a:r>
          </a:p>
        </p:txBody>
      </p:sp>
      <p:sp>
        <p:nvSpPr>
          <p:cNvPr id="8" name="平行四邊形 7"/>
          <p:cNvSpPr/>
          <p:nvPr/>
        </p:nvSpPr>
        <p:spPr>
          <a:xfrm>
            <a:off x="3873500" y="1968500"/>
            <a:ext cx="2087563" cy="1692275"/>
          </a:xfrm>
          <a:custGeom>
            <a:avLst/>
            <a:gdLst>
              <a:gd name="connsiteX0" fmla="*/ 0 w 2101500"/>
              <a:gd name="connsiteY0" fmla="*/ 1728192 h 1728192"/>
              <a:gd name="connsiteX1" fmla="*/ 988733 w 2101500"/>
              <a:gd name="connsiteY1" fmla="*/ 0 h 1728192"/>
              <a:gd name="connsiteX2" fmla="*/ 2101500 w 2101500"/>
              <a:gd name="connsiteY2" fmla="*/ 0 h 1728192"/>
              <a:gd name="connsiteX3" fmla="*/ 1112767 w 2101500"/>
              <a:gd name="connsiteY3" fmla="*/ 1728192 h 1728192"/>
              <a:gd name="connsiteX4" fmla="*/ 0 w 2101500"/>
              <a:gd name="connsiteY4" fmla="*/ 1728192 h 1728192"/>
              <a:gd name="connsiteX0" fmla="*/ 0 w 2101500"/>
              <a:gd name="connsiteY0" fmla="*/ 1728192 h 1728192"/>
              <a:gd name="connsiteX1" fmla="*/ 988733 w 2101500"/>
              <a:gd name="connsiteY1" fmla="*/ 0 h 1728192"/>
              <a:gd name="connsiteX2" fmla="*/ 2101500 w 2101500"/>
              <a:gd name="connsiteY2" fmla="*/ 0 h 1728192"/>
              <a:gd name="connsiteX3" fmla="*/ 1043495 w 2101500"/>
              <a:gd name="connsiteY3" fmla="*/ 1728192 h 1728192"/>
              <a:gd name="connsiteX4" fmla="*/ 0 w 2101500"/>
              <a:gd name="connsiteY4" fmla="*/ 1728192 h 1728192"/>
              <a:gd name="connsiteX0" fmla="*/ 0 w 2101500"/>
              <a:gd name="connsiteY0" fmla="*/ 1739694 h 1739694"/>
              <a:gd name="connsiteX1" fmla="*/ 1074997 w 2101500"/>
              <a:gd name="connsiteY1" fmla="*/ 0 h 1739694"/>
              <a:gd name="connsiteX2" fmla="*/ 2101500 w 2101500"/>
              <a:gd name="connsiteY2" fmla="*/ 11502 h 1739694"/>
              <a:gd name="connsiteX3" fmla="*/ 1043495 w 2101500"/>
              <a:gd name="connsiteY3" fmla="*/ 1739694 h 1739694"/>
              <a:gd name="connsiteX4" fmla="*/ 0 w 2101500"/>
              <a:gd name="connsiteY4" fmla="*/ 1739694 h 1739694"/>
              <a:gd name="connsiteX0" fmla="*/ 0 w 2101500"/>
              <a:gd name="connsiteY0" fmla="*/ 1728192 h 1728192"/>
              <a:gd name="connsiteX1" fmla="*/ 1080747 w 2101500"/>
              <a:gd name="connsiteY1" fmla="*/ 5751 h 1728192"/>
              <a:gd name="connsiteX2" fmla="*/ 2101500 w 2101500"/>
              <a:gd name="connsiteY2" fmla="*/ 0 h 1728192"/>
              <a:gd name="connsiteX3" fmla="*/ 1043495 w 2101500"/>
              <a:gd name="connsiteY3" fmla="*/ 1728192 h 1728192"/>
              <a:gd name="connsiteX4" fmla="*/ 0 w 2101500"/>
              <a:gd name="connsiteY4" fmla="*/ 1728192 h 1728192"/>
              <a:gd name="connsiteX0" fmla="*/ 0 w 2101500"/>
              <a:gd name="connsiteY0" fmla="*/ 1739694 h 1739694"/>
              <a:gd name="connsiteX1" fmla="*/ 1063494 w 2101500"/>
              <a:gd name="connsiteY1" fmla="*/ 0 h 1739694"/>
              <a:gd name="connsiteX2" fmla="*/ 2101500 w 2101500"/>
              <a:gd name="connsiteY2" fmla="*/ 11502 h 1739694"/>
              <a:gd name="connsiteX3" fmla="*/ 1043495 w 2101500"/>
              <a:gd name="connsiteY3" fmla="*/ 1739694 h 1739694"/>
              <a:gd name="connsiteX4" fmla="*/ 0 w 2101500"/>
              <a:gd name="connsiteY4" fmla="*/ 1739694 h 1739694"/>
              <a:gd name="connsiteX0" fmla="*/ 0 w 2101500"/>
              <a:gd name="connsiteY0" fmla="*/ 1728193 h 1728193"/>
              <a:gd name="connsiteX1" fmla="*/ 1069244 w 2101500"/>
              <a:gd name="connsiteY1" fmla="*/ 0 h 1728193"/>
              <a:gd name="connsiteX2" fmla="*/ 2101500 w 2101500"/>
              <a:gd name="connsiteY2" fmla="*/ 1 h 1728193"/>
              <a:gd name="connsiteX3" fmla="*/ 1043495 w 2101500"/>
              <a:gd name="connsiteY3" fmla="*/ 1728193 h 1728193"/>
              <a:gd name="connsiteX4" fmla="*/ 0 w 2101500"/>
              <a:gd name="connsiteY4" fmla="*/ 1728193 h 1728193"/>
              <a:gd name="connsiteX0" fmla="*/ 0 w 2101500"/>
              <a:gd name="connsiteY0" fmla="*/ 1728193 h 1728193"/>
              <a:gd name="connsiteX1" fmla="*/ 1069244 w 2101500"/>
              <a:gd name="connsiteY1" fmla="*/ 0 h 1728193"/>
              <a:gd name="connsiteX2" fmla="*/ 2101500 w 2101500"/>
              <a:gd name="connsiteY2" fmla="*/ 1 h 1728193"/>
              <a:gd name="connsiteX3" fmla="*/ 1078001 w 2101500"/>
              <a:gd name="connsiteY3" fmla="*/ 1728193 h 1728193"/>
              <a:gd name="connsiteX4" fmla="*/ 0 w 2101500"/>
              <a:gd name="connsiteY4" fmla="*/ 1728193 h 1728193"/>
              <a:gd name="connsiteX0" fmla="*/ 0 w 2118752"/>
              <a:gd name="connsiteY0" fmla="*/ 1733943 h 1733943"/>
              <a:gd name="connsiteX1" fmla="*/ 1069244 w 2118752"/>
              <a:gd name="connsiteY1" fmla="*/ 5750 h 1733943"/>
              <a:gd name="connsiteX2" fmla="*/ 2118752 w 2118752"/>
              <a:gd name="connsiteY2" fmla="*/ 0 h 1733943"/>
              <a:gd name="connsiteX3" fmla="*/ 1078001 w 2118752"/>
              <a:gd name="connsiteY3" fmla="*/ 1733943 h 1733943"/>
              <a:gd name="connsiteX4" fmla="*/ 0 w 2118752"/>
              <a:gd name="connsiteY4" fmla="*/ 1733943 h 1733943"/>
              <a:gd name="connsiteX0" fmla="*/ 0 w 2118752"/>
              <a:gd name="connsiteY0" fmla="*/ 1739695 h 1739695"/>
              <a:gd name="connsiteX1" fmla="*/ 1080745 w 2118752"/>
              <a:gd name="connsiteY1" fmla="*/ 0 h 1739695"/>
              <a:gd name="connsiteX2" fmla="*/ 2118752 w 2118752"/>
              <a:gd name="connsiteY2" fmla="*/ 5752 h 1739695"/>
              <a:gd name="connsiteX3" fmla="*/ 1078001 w 2118752"/>
              <a:gd name="connsiteY3" fmla="*/ 1739695 h 1739695"/>
              <a:gd name="connsiteX4" fmla="*/ 0 w 2118752"/>
              <a:gd name="connsiteY4" fmla="*/ 1739695 h 1739695"/>
              <a:gd name="connsiteX0" fmla="*/ 0 w 2118752"/>
              <a:gd name="connsiteY0" fmla="*/ 1733943 h 1733943"/>
              <a:gd name="connsiteX1" fmla="*/ 1086496 w 2118752"/>
              <a:gd name="connsiteY1" fmla="*/ 5750 h 1733943"/>
              <a:gd name="connsiteX2" fmla="*/ 2118752 w 2118752"/>
              <a:gd name="connsiteY2" fmla="*/ 0 h 1733943"/>
              <a:gd name="connsiteX3" fmla="*/ 1078001 w 2118752"/>
              <a:gd name="connsiteY3" fmla="*/ 1733943 h 1733943"/>
              <a:gd name="connsiteX4" fmla="*/ 0 w 2118752"/>
              <a:gd name="connsiteY4" fmla="*/ 1733943 h 1733943"/>
              <a:gd name="connsiteX0" fmla="*/ 0 w 2118752"/>
              <a:gd name="connsiteY0" fmla="*/ 1733943 h 1733943"/>
              <a:gd name="connsiteX1" fmla="*/ 1057742 w 2118752"/>
              <a:gd name="connsiteY1" fmla="*/ 5750 h 1733943"/>
              <a:gd name="connsiteX2" fmla="*/ 2118752 w 2118752"/>
              <a:gd name="connsiteY2" fmla="*/ 0 h 1733943"/>
              <a:gd name="connsiteX3" fmla="*/ 1078001 w 2118752"/>
              <a:gd name="connsiteY3" fmla="*/ 1733943 h 1733943"/>
              <a:gd name="connsiteX4" fmla="*/ 0 w 2118752"/>
              <a:gd name="connsiteY4" fmla="*/ 1733943 h 1733943"/>
              <a:gd name="connsiteX0" fmla="*/ 0 w 2118752"/>
              <a:gd name="connsiteY0" fmla="*/ 1756947 h 1756947"/>
              <a:gd name="connsiteX1" fmla="*/ 1057742 w 2118752"/>
              <a:gd name="connsiteY1" fmla="*/ 0 h 1756947"/>
              <a:gd name="connsiteX2" fmla="*/ 2118752 w 2118752"/>
              <a:gd name="connsiteY2" fmla="*/ 23004 h 1756947"/>
              <a:gd name="connsiteX3" fmla="*/ 1078001 w 2118752"/>
              <a:gd name="connsiteY3" fmla="*/ 1756947 h 1756947"/>
              <a:gd name="connsiteX4" fmla="*/ 0 w 2118752"/>
              <a:gd name="connsiteY4" fmla="*/ 1756947 h 1756947"/>
              <a:gd name="connsiteX0" fmla="*/ 0 w 2130254"/>
              <a:gd name="connsiteY0" fmla="*/ 1756947 h 1756947"/>
              <a:gd name="connsiteX1" fmla="*/ 1057742 w 2130254"/>
              <a:gd name="connsiteY1" fmla="*/ 0 h 1756947"/>
              <a:gd name="connsiteX2" fmla="*/ 2130254 w 2130254"/>
              <a:gd name="connsiteY2" fmla="*/ 1 h 1756947"/>
              <a:gd name="connsiteX3" fmla="*/ 1078001 w 2130254"/>
              <a:gd name="connsiteY3" fmla="*/ 1756947 h 1756947"/>
              <a:gd name="connsiteX4" fmla="*/ 0 w 2130254"/>
              <a:gd name="connsiteY4" fmla="*/ 1756947 h 1756947"/>
              <a:gd name="connsiteX0" fmla="*/ 0 w 2112920"/>
              <a:gd name="connsiteY0" fmla="*/ 1756947 h 1756947"/>
              <a:gd name="connsiteX1" fmla="*/ 1040408 w 2112920"/>
              <a:gd name="connsiteY1" fmla="*/ 0 h 1756947"/>
              <a:gd name="connsiteX2" fmla="*/ 2112920 w 2112920"/>
              <a:gd name="connsiteY2" fmla="*/ 1 h 1756947"/>
              <a:gd name="connsiteX3" fmla="*/ 1060667 w 2112920"/>
              <a:gd name="connsiteY3" fmla="*/ 1756947 h 1756947"/>
              <a:gd name="connsiteX4" fmla="*/ 0 w 2112920"/>
              <a:gd name="connsiteY4" fmla="*/ 1756947 h 1756947"/>
              <a:gd name="connsiteX0" fmla="*/ 0 w 2086918"/>
              <a:gd name="connsiteY0" fmla="*/ 1756947 h 1756947"/>
              <a:gd name="connsiteX1" fmla="*/ 1040408 w 2086918"/>
              <a:gd name="connsiteY1" fmla="*/ 0 h 1756947"/>
              <a:gd name="connsiteX2" fmla="*/ 2086918 w 2086918"/>
              <a:gd name="connsiteY2" fmla="*/ 1 h 1756947"/>
              <a:gd name="connsiteX3" fmla="*/ 1060667 w 2086918"/>
              <a:gd name="connsiteY3" fmla="*/ 1756947 h 1756947"/>
              <a:gd name="connsiteX4" fmla="*/ 0 w 2086918"/>
              <a:gd name="connsiteY4" fmla="*/ 1756947 h 1756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6918" h="1756947">
                <a:moveTo>
                  <a:pt x="0" y="1756947"/>
                </a:moveTo>
                <a:lnTo>
                  <a:pt x="1040408" y="0"/>
                </a:lnTo>
                <a:lnTo>
                  <a:pt x="2086918" y="1"/>
                </a:lnTo>
                <a:lnTo>
                  <a:pt x="1060667" y="1756947"/>
                </a:lnTo>
                <a:lnTo>
                  <a:pt x="0" y="1756947"/>
                </a:lnTo>
                <a:close/>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 name="流程圖: 人工輸入 8"/>
          <p:cNvSpPr/>
          <p:nvPr/>
        </p:nvSpPr>
        <p:spPr>
          <a:xfrm rot="5400000">
            <a:off x="3695700" y="687388"/>
            <a:ext cx="1758950" cy="42545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68 w 10000"/>
              <a:gd name="connsiteY0" fmla="*/ 1665 h 10000"/>
              <a:gd name="connsiteX1" fmla="*/ 10000 w 10000"/>
              <a:gd name="connsiteY1" fmla="*/ 0 h 10000"/>
              <a:gd name="connsiteX2" fmla="*/ 10000 w 10000"/>
              <a:gd name="connsiteY2" fmla="*/ 10000 h 10000"/>
              <a:gd name="connsiteX3" fmla="*/ 0 w 10000"/>
              <a:gd name="connsiteY3" fmla="*/ 10000 h 10000"/>
              <a:gd name="connsiteX4" fmla="*/ 68 w 10000"/>
              <a:gd name="connsiteY4" fmla="*/ 1665 h 10000"/>
              <a:gd name="connsiteX0" fmla="*/ 5 w 10013"/>
              <a:gd name="connsiteY0" fmla="*/ 1644 h 10000"/>
              <a:gd name="connsiteX1" fmla="*/ 10013 w 10013"/>
              <a:gd name="connsiteY1" fmla="*/ 0 h 10000"/>
              <a:gd name="connsiteX2" fmla="*/ 10013 w 10013"/>
              <a:gd name="connsiteY2" fmla="*/ 10000 h 10000"/>
              <a:gd name="connsiteX3" fmla="*/ 13 w 10013"/>
              <a:gd name="connsiteY3" fmla="*/ 10000 h 10000"/>
              <a:gd name="connsiteX4" fmla="*/ 5 w 10013"/>
              <a:gd name="connsiteY4" fmla="*/ 1644 h 10000"/>
              <a:gd name="connsiteX0" fmla="*/ 68 w 10076"/>
              <a:gd name="connsiteY0" fmla="*/ 1644 h 10000"/>
              <a:gd name="connsiteX1" fmla="*/ 10076 w 10076"/>
              <a:gd name="connsiteY1" fmla="*/ 0 h 10000"/>
              <a:gd name="connsiteX2" fmla="*/ 10076 w 10076"/>
              <a:gd name="connsiteY2" fmla="*/ 10000 h 10000"/>
              <a:gd name="connsiteX3" fmla="*/ 0 w 10076"/>
              <a:gd name="connsiteY3" fmla="*/ 9937 h 10000"/>
              <a:gd name="connsiteX4" fmla="*/ 68 w 10076"/>
              <a:gd name="connsiteY4" fmla="*/ 1644 h 10000"/>
              <a:gd name="connsiteX0" fmla="*/ 5 w 10013"/>
              <a:gd name="connsiteY0" fmla="*/ 1644 h 10000"/>
              <a:gd name="connsiteX1" fmla="*/ 10013 w 10013"/>
              <a:gd name="connsiteY1" fmla="*/ 0 h 10000"/>
              <a:gd name="connsiteX2" fmla="*/ 10013 w 10013"/>
              <a:gd name="connsiteY2" fmla="*/ 10000 h 10000"/>
              <a:gd name="connsiteX3" fmla="*/ 39 w 10013"/>
              <a:gd name="connsiteY3" fmla="*/ 9937 h 10000"/>
              <a:gd name="connsiteX4" fmla="*/ 5 w 10013"/>
              <a:gd name="connsiteY4" fmla="*/ 1644 h 10000"/>
              <a:gd name="connsiteX0" fmla="*/ 7 w 9981"/>
              <a:gd name="connsiteY0" fmla="*/ 1700 h 10000"/>
              <a:gd name="connsiteX1" fmla="*/ 9981 w 9981"/>
              <a:gd name="connsiteY1" fmla="*/ 0 h 10000"/>
              <a:gd name="connsiteX2" fmla="*/ 9981 w 9981"/>
              <a:gd name="connsiteY2" fmla="*/ 10000 h 10000"/>
              <a:gd name="connsiteX3" fmla="*/ 7 w 9981"/>
              <a:gd name="connsiteY3" fmla="*/ 9937 h 10000"/>
              <a:gd name="connsiteX4" fmla="*/ 7 w 9981"/>
              <a:gd name="connsiteY4" fmla="*/ 1700 h 10000"/>
              <a:gd name="connsiteX0" fmla="*/ 34 w 10027"/>
              <a:gd name="connsiteY0" fmla="*/ 1700 h 10000"/>
              <a:gd name="connsiteX1" fmla="*/ 10027 w 10027"/>
              <a:gd name="connsiteY1" fmla="*/ 0 h 10000"/>
              <a:gd name="connsiteX2" fmla="*/ 10027 w 10027"/>
              <a:gd name="connsiteY2" fmla="*/ 10000 h 10000"/>
              <a:gd name="connsiteX3" fmla="*/ 0 w 10027"/>
              <a:gd name="connsiteY3" fmla="*/ 9993 h 10000"/>
              <a:gd name="connsiteX4" fmla="*/ 34 w 10027"/>
              <a:gd name="connsiteY4" fmla="*/ 17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7" h="10000">
                <a:moveTo>
                  <a:pt x="34" y="1700"/>
                </a:moveTo>
                <a:lnTo>
                  <a:pt x="10027" y="0"/>
                </a:lnTo>
                <a:lnTo>
                  <a:pt x="10027" y="10000"/>
                </a:lnTo>
                <a:lnTo>
                  <a:pt x="0" y="9993"/>
                </a:lnTo>
                <a:cubicBezTo>
                  <a:pt x="23" y="7215"/>
                  <a:pt x="11" y="4478"/>
                  <a:pt x="34" y="1700"/>
                </a:cubicBezTo>
                <a:close/>
              </a:path>
            </a:pathLst>
          </a:cu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文字方塊 10"/>
          <p:cNvSpPr txBox="1">
            <a:spLocks noChangeArrowheads="1"/>
          </p:cNvSpPr>
          <p:nvPr/>
        </p:nvSpPr>
        <p:spPr bwMode="auto">
          <a:xfrm>
            <a:off x="755650" y="4221163"/>
            <a:ext cx="2665413" cy="457200"/>
          </a:xfrm>
          <a:prstGeom prst="rect">
            <a:avLst/>
          </a:prstGeom>
          <a:noFill/>
          <a:ln w="9525">
            <a:noFill/>
            <a:miter lim="800000"/>
            <a:headEnd/>
            <a:tailEnd/>
          </a:ln>
        </p:spPr>
        <p:txBody>
          <a:bodyPr>
            <a:spAutoFit/>
          </a:bodyPr>
          <a:lstStyle/>
          <a:p>
            <a:r>
              <a:rPr kumimoji="0" lang="zh-TW" altLang="en-US" sz="2400">
                <a:latin typeface="標楷體" pitchFamily="65" charset="-120"/>
                <a:ea typeface="標楷體" pitchFamily="65" charset="-120"/>
              </a:rPr>
              <a:t>塗色部分的面積 </a:t>
            </a:r>
            <a:r>
              <a:rPr kumimoji="0" lang="en-US" altLang="zh-TW" sz="2400">
                <a:latin typeface="標楷體" pitchFamily="65" charset="-120"/>
                <a:ea typeface="標楷體" pitchFamily="65" charset="-120"/>
              </a:rPr>
              <a:t>=  </a:t>
            </a:r>
          </a:p>
        </p:txBody>
      </p:sp>
      <p:sp>
        <p:nvSpPr>
          <p:cNvPr id="13" name="文字方塊 12"/>
          <p:cNvSpPr txBox="1">
            <a:spLocks noChangeArrowheads="1"/>
          </p:cNvSpPr>
          <p:nvPr/>
        </p:nvSpPr>
        <p:spPr bwMode="auto">
          <a:xfrm>
            <a:off x="3311525" y="4222750"/>
            <a:ext cx="1403350" cy="457200"/>
          </a:xfrm>
          <a:prstGeom prst="rect">
            <a:avLst/>
          </a:prstGeom>
          <a:noFill/>
          <a:ln w="9525">
            <a:noFill/>
            <a:miter lim="800000"/>
            <a:headEnd/>
            <a:tailEnd/>
          </a:ln>
        </p:spPr>
        <p:txBody>
          <a:bodyPr>
            <a:spAutoFit/>
          </a:bodyPr>
          <a:lstStyle/>
          <a:p>
            <a:r>
              <a:rPr kumimoji="0" lang="zh-TW" altLang="en-US" sz="2400">
                <a:latin typeface="標楷體" pitchFamily="65" charset="-120"/>
                <a:ea typeface="標楷體" pitchFamily="65" charset="-120"/>
              </a:rPr>
              <a:t>梯形面積</a:t>
            </a:r>
          </a:p>
        </p:txBody>
      </p:sp>
      <p:sp>
        <p:nvSpPr>
          <p:cNvPr id="14" name="文字方塊 13"/>
          <p:cNvSpPr txBox="1">
            <a:spLocks noChangeArrowheads="1"/>
          </p:cNvSpPr>
          <p:nvPr/>
        </p:nvSpPr>
        <p:spPr bwMode="auto">
          <a:xfrm>
            <a:off x="4913313" y="4222750"/>
            <a:ext cx="485775" cy="457200"/>
          </a:xfrm>
          <a:prstGeom prst="rect">
            <a:avLst/>
          </a:prstGeom>
          <a:noFill/>
          <a:ln w="9525">
            <a:noFill/>
            <a:miter lim="800000"/>
            <a:headEnd/>
            <a:tailEnd/>
          </a:ln>
        </p:spPr>
        <p:txBody>
          <a:bodyPr>
            <a:spAutoFit/>
          </a:bodyPr>
          <a:lstStyle/>
          <a:p>
            <a:r>
              <a:rPr kumimoji="0" lang="zh-TW" altLang="en-US" sz="2400">
                <a:latin typeface="標楷體" pitchFamily="65" charset="-120"/>
                <a:ea typeface="標楷體" pitchFamily="65" charset="-120"/>
              </a:rPr>
              <a:t>－</a:t>
            </a:r>
          </a:p>
        </p:txBody>
      </p:sp>
      <p:sp>
        <p:nvSpPr>
          <p:cNvPr id="15" name="文字方塊 14"/>
          <p:cNvSpPr txBox="1">
            <a:spLocks noChangeArrowheads="1"/>
          </p:cNvSpPr>
          <p:nvPr/>
        </p:nvSpPr>
        <p:spPr bwMode="auto">
          <a:xfrm>
            <a:off x="5472113" y="4222750"/>
            <a:ext cx="2447925" cy="457200"/>
          </a:xfrm>
          <a:prstGeom prst="rect">
            <a:avLst/>
          </a:prstGeom>
          <a:noFill/>
          <a:ln w="9525">
            <a:noFill/>
            <a:miter lim="800000"/>
            <a:headEnd/>
            <a:tailEnd/>
          </a:ln>
        </p:spPr>
        <p:txBody>
          <a:bodyPr>
            <a:spAutoFit/>
          </a:bodyPr>
          <a:lstStyle/>
          <a:p>
            <a:r>
              <a:rPr kumimoji="0" lang="zh-TW" altLang="en-US" sz="2400">
                <a:latin typeface="標楷體" pitchFamily="65" charset="-120"/>
                <a:ea typeface="標楷體" pitchFamily="65" charset="-120"/>
              </a:rPr>
              <a:t>平行四邊形面積</a:t>
            </a:r>
          </a:p>
        </p:txBody>
      </p:sp>
      <p:sp>
        <p:nvSpPr>
          <p:cNvPr id="17" name="文字方塊 16"/>
          <p:cNvSpPr txBox="1">
            <a:spLocks noChangeArrowheads="1"/>
          </p:cNvSpPr>
          <p:nvPr/>
        </p:nvSpPr>
        <p:spPr bwMode="auto">
          <a:xfrm>
            <a:off x="3041650" y="4895850"/>
            <a:ext cx="374650" cy="457200"/>
          </a:xfrm>
          <a:prstGeom prst="rect">
            <a:avLst/>
          </a:prstGeom>
          <a:noFill/>
          <a:ln w="9525">
            <a:noFill/>
            <a:miter lim="800000"/>
            <a:headEnd/>
            <a:tailEnd/>
          </a:ln>
        </p:spPr>
        <p:txBody>
          <a:bodyPr>
            <a:spAutoFit/>
          </a:bodyPr>
          <a:lstStyle/>
          <a:p>
            <a:r>
              <a:rPr kumimoji="0" lang="en-US" altLang="zh-TW" sz="2400">
                <a:latin typeface="標楷體" pitchFamily="65" charset="-120"/>
                <a:ea typeface="標楷體" pitchFamily="65" charset="-120"/>
              </a:rPr>
              <a:t>=  </a:t>
            </a:r>
          </a:p>
        </p:txBody>
      </p:sp>
      <p:sp>
        <p:nvSpPr>
          <p:cNvPr id="18" name="文字方塊 17"/>
          <p:cNvSpPr txBox="1">
            <a:spLocks noRot="1" noChangeAspect="1" noMove="1" noResize="1" noEditPoints="1" noAdjustHandles="1" noChangeArrowheads="1" noChangeShapeType="1" noTextEdit="1"/>
          </p:cNvSpPr>
          <p:nvPr/>
        </p:nvSpPr>
        <p:spPr>
          <a:xfrm>
            <a:off x="3331469" y="4705462"/>
            <a:ext cx="1606506" cy="815674"/>
          </a:xfrm>
          <a:prstGeom prst="rect">
            <a:avLst/>
          </a:prstGeom>
          <a:blipFill rotWithShape="1">
            <a:blip r:embed="rId6" cstate="screen"/>
            <a:stretch>
              <a:fillRect/>
            </a:stretch>
          </a:blipFill>
        </p:spPr>
        <p:txBody>
          <a:bodyPr/>
          <a:lstStyle/>
          <a:p>
            <a:r>
              <a:rPr lang="zh-TW" altLang="en-US">
                <a:noFill/>
              </a:rPr>
              <a:t> </a:t>
            </a:r>
          </a:p>
        </p:txBody>
      </p:sp>
      <p:sp>
        <p:nvSpPr>
          <p:cNvPr id="19" name="文字方塊 18"/>
          <p:cNvSpPr txBox="1">
            <a:spLocks noChangeArrowheads="1"/>
          </p:cNvSpPr>
          <p:nvPr/>
        </p:nvSpPr>
        <p:spPr bwMode="auto">
          <a:xfrm>
            <a:off x="4995863" y="4883150"/>
            <a:ext cx="487362" cy="457200"/>
          </a:xfrm>
          <a:prstGeom prst="rect">
            <a:avLst/>
          </a:prstGeom>
          <a:noFill/>
          <a:ln w="9525">
            <a:noFill/>
            <a:miter lim="800000"/>
            <a:headEnd/>
            <a:tailEnd/>
          </a:ln>
        </p:spPr>
        <p:txBody>
          <a:bodyPr>
            <a:spAutoFit/>
          </a:bodyPr>
          <a:lstStyle/>
          <a:p>
            <a:r>
              <a:rPr kumimoji="0" lang="zh-TW" altLang="en-US" sz="2400">
                <a:latin typeface="標楷體" pitchFamily="65" charset="-120"/>
                <a:ea typeface="標楷體" pitchFamily="65" charset="-120"/>
              </a:rPr>
              <a:t>－</a:t>
            </a:r>
          </a:p>
        </p:txBody>
      </p:sp>
      <p:sp>
        <p:nvSpPr>
          <p:cNvPr id="20" name="文字方塊 19"/>
          <p:cNvSpPr txBox="1">
            <a:spLocks noRot="1" noChangeAspect="1" noMove="1" noResize="1" noEditPoints="1" noAdjustHandles="1" noChangeArrowheads="1" noChangeShapeType="1" noTextEdit="1"/>
          </p:cNvSpPr>
          <p:nvPr/>
        </p:nvSpPr>
        <p:spPr>
          <a:xfrm>
            <a:off x="6130663" y="4879405"/>
            <a:ext cx="709006" cy="461664"/>
          </a:xfrm>
          <a:prstGeom prst="rect">
            <a:avLst/>
          </a:prstGeom>
          <a:blipFill rotWithShape="1">
            <a:blip r:embed="rId7" cstate="screen"/>
            <a:stretch>
              <a:fillRect l="-13793" t="-10526" r="-12931" b="-28947"/>
            </a:stretch>
          </a:blipFill>
        </p:spPr>
        <p:txBody>
          <a:bodyPr/>
          <a:lstStyle/>
          <a:p>
            <a:r>
              <a:rPr lang="zh-TW" altLang="en-US">
                <a:noFill/>
              </a:rPr>
              <a:t> </a:t>
            </a:r>
          </a:p>
        </p:txBody>
      </p:sp>
      <p:sp>
        <p:nvSpPr>
          <p:cNvPr id="21" name="文字方塊 20"/>
          <p:cNvSpPr txBox="1">
            <a:spLocks noChangeArrowheads="1"/>
          </p:cNvSpPr>
          <p:nvPr/>
        </p:nvSpPr>
        <p:spPr bwMode="auto">
          <a:xfrm>
            <a:off x="3079750" y="5446713"/>
            <a:ext cx="376238" cy="457200"/>
          </a:xfrm>
          <a:prstGeom prst="rect">
            <a:avLst/>
          </a:prstGeom>
          <a:noFill/>
          <a:ln w="9525">
            <a:noFill/>
            <a:miter lim="800000"/>
            <a:headEnd/>
            <a:tailEnd/>
          </a:ln>
        </p:spPr>
        <p:txBody>
          <a:bodyPr>
            <a:spAutoFit/>
          </a:bodyPr>
          <a:lstStyle/>
          <a:p>
            <a:r>
              <a:rPr kumimoji="0" lang="en-US" altLang="zh-TW" sz="2400">
                <a:latin typeface="標楷體" pitchFamily="65" charset="-120"/>
                <a:ea typeface="標楷體" pitchFamily="65" charset="-120"/>
              </a:rPr>
              <a:t>=  </a:t>
            </a:r>
          </a:p>
        </p:txBody>
      </p:sp>
      <p:sp>
        <p:nvSpPr>
          <p:cNvPr id="12" name="文字方塊 11"/>
          <p:cNvSpPr txBox="1">
            <a:spLocks noChangeArrowheads="1"/>
          </p:cNvSpPr>
          <p:nvPr/>
        </p:nvSpPr>
        <p:spPr bwMode="auto">
          <a:xfrm>
            <a:off x="3709988" y="5461000"/>
            <a:ext cx="1422400" cy="457200"/>
          </a:xfrm>
          <a:prstGeom prst="rect">
            <a:avLst/>
          </a:prstGeom>
          <a:noFill/>
          <a:ln w="9525">
            <a:noFill/>
            <a:miter lim="800000"/>
            <a:headEnd/>
            <a:tailEnd/>
          </a:ln>
        </p:spPr>
        <p:txBody>
          <a:bodyPr>
            <a:spAutoFit/>
          </a:bodyPr>
          <a:lstStyle/>
          <a:p>
            <a:r>
              <a:rPr kumimoji="0" lang="en-US" altLang="zh-TW" sz="2400">
                <a:latin typeface="Times New Roman" pitchFamily="18" charset="0"/>
                <a:cs typeface="Times New Roman" pitchFamily="18" charset="0"/>
              </a:rPr>
              <a:t>55</a:t>
            </a:r>
            <a:r>
              <a:rPr kumimoji="0" lang="zh-TW" altLang="en-US" sz="2400">
                <a:latin typeface="Times New Roman" pitchFamily="18" charset="0"/>
                <a:cs typeface="Times New Roman" pitchFamily="18" charset="0"/>
              </a:rPr>
              <a:t>－</a:t>
            </a:r>
            <a:r>
              <a:rPr kumimoji="0" lang="en-US" altLang="zh-TW" sz="2400">
                <a:latin typeface="Times New Roman" pitchFamily="18" charset="0"/>
                <a:cs typeface="Times New Roman" pitchFamily="18" charset="0"/>
              </a:rPr>
              <a:t>15</a:t>
            </a:r>
          </a:p>
        </p:txBody>
      </p:sp>
      <p:sp>
        <p:nvSpPr>
          <p:cNvPr id="23" name="文字方塊 22"/>
          <p:cNvSpPr txBox="1">
            <a:spLocks noChangeArrowheads="1"/>
          </p:cNvSpPr>
          <p:nvPr/>
        </p:nvSpPr>
        <p:spPr bwMode="auto">
          <a:xfrm>
            <a:off x="3095625" y="5889625"/>
            <a:ext cx="374650" cy="457200"/>
          </a:xfrm>
          <a:prstGeom prst="rect">
            <a:avLst/>
          </a:prstGeom>
          <a:noFill/>
          <a:ln w="9525">
            <a:noFill/>
            <a:miter lim="800000"/>
            <a:headEnd/>
            <a:tailEnd/>
          </a:ln>
        </p:spPr>
        <p:txBody>
          <a:bodyPr>
            <a:spAutoFit/>
          </a:bodyPr>
          <a:lstStyle/>
          <a:p>
            <a:r>
              <a:rPr kumimoji="0" lang="en-US" altLang="zh-TW" sz="2400">
                <a:latin typeface="標楷體" pitchFamily="65" charset="-120"/>
                <a:ea typeface="標楷體" pitchFamily="65" charset="-120"/>
              </a:rPr>
              <a:t>=  </a:t>
            </a:r>
          </a:p>
        </p:txBody>
      </p:sp>
      <p:sp>
        <p:nvSpPr>
          <p:cNvPr id="24" name="文字方塊 23"/>
          <p:cNvSpPr txBox="1">
            <a:spLocks noChangeArrowheads="1"/>
          </p:cNvSpPr>
          <p:nvPr/>
        </p:nvSpPr>
        <p:spPr bwMode="auto">
          <a:xfrm>
            <a:off x="3687763" y="5889625"/>
            <a:ext cx="1423987" cy="457200"/>
          </a:xfrm>
          <a:prstGeom prst="rect">
            <a:avLst/>
          </a:prstGeom>
          <a:noFill/>
          <a:ln w="9525">
            <a:noFill/>
            <a:miter lim="800000"/>
            <a:headEnd/>
            <a:tailEnd/>
          </a:ln>
        </p:spPr>
        <p:txBody>
          <a:bodyPr>
            <a:spAutoFit/>
          </a:bodyPr>
          <a:lstStyle/>
          <a:p>
            <a:r>
              <a:rPr kumimoji="0" lang="en-US" altLang="zh-TW" sz="2400">
                <a:latin typeface="Times New Roman" pitchFamily="18" charset="0"/>
                <a:cs typeface="Times New Roman" pitchFamily="18" charset="0"/>
              </a:rPr>
              <a:t>40</a:t>
            </a:r>
          </a:p>
        </p:txBody>
      </p:sp>
      <p:sp>
        <p:nvSpPr>
          <p:cNvPr id="25" name="文字方塊 24"/>
          <p:cNvSpPr txBox="1">
            <a:spLocks noChangeArrowheads="1"/>
          </p:cNvSpPr>
          <p:nvPr/>
        </p:nvSpPr>
        <p:spPr bwMode="auto">
          <a:xfrm>
            <a:off x="6153150" y="6294438"/>
            <a:ext cx="1998663" cy="396875"/>
          </a:xfrm>
          <a:prstGeom prst="rect">
            <a:avLst/>
          </a:prstGeom>
          <a:noFill/>
          <a:ln w="9525">
            <a:noFill/>
            <a:miter lim="800000"/>
            <a:headEnd/>
            <a:tailEnd/>
          </a:ln>
        </p:spPr>
        <p:txBody>
          <a:bodyPr>
            <a:spAutoFit/>
          </a:bodyPr>
          <a:lstStyle/>
          <a:p>
            <a:r>
              <a:rPr kumimoji="0" lang="zh-TW" altLang="en-US" sz="2000">
                <a:solidFill>
                  <a:srgbClr val="FFFFCC"/>
                </a:solidFill>
                <a:latin typeface="Times New Roman" pitchFamily="18" charset="0"/>
                <a:ea typeface="標楷體" pitchFamily="65" charset="-120"/>
                <a:cs typeface="Times New Roman" pitchFamily="18" charset="0"/>
              </a:rPr>
              <a:t>答：</a:t>
            </a:r>
            <a:r>
              <a:rPr kumimoji="0" lang="en-US" altLang="zh-TW" sz="2000">
                <a:solidFill>
                  <a:srgbClr val="FFFFCC"/>
                </a:solidFill>
                <a:latin typeface="Times New Roman" pitchFamily="18" charset="0"/>
                <a:ea typeface="標楷體" pitchFamily="65" charset="-120"/>
                <a:cs typeface="Times New Roman" pitchFamily="18" charset="0"/>
              </a:rPr>
              <a:t>40</a:t>
            </a:r>
            <a:r>
              <a:rPr kumimoji="0" lang="zh-TW" altLang="en-US" sz="2000">
                <a:solidFill>
                  <a:srgbClr val="FFFFCC"/>
                </a:solidFill>
                <a:latin typeface="Times New Roman" pitchFamily="18" charset="0"/>
                <a:ea typeface="標楷體" pitchFamily="65" charset="-120"/>
                <a:cs typeface="Times New Roman" pitchFamily="18" charset="0"/>
              </a:rPr>
              <a:t>平方公分</a:t>
            </a:r>
          </a:p>
        </p:txBody>
      </p:sp>
      <p:pic>
        <p:nvPicPr>
          <p:cNvPr id="32818" name="Picture 50" descr="80"/>
          <p:cNvPicPr>
            <a:picLocks noChangeAspect="1" noChangeArrowheads="1"/>
          </p:cNvPicPr>
          <p:nvPr/>
        </p:nvPicPr>
        <p:blipFill>
          <a:blip r:embed="rId8" cstate="screen"/>
          <a:srcRect/>
          <a:stretch>
            <a:fillRect/>
          </a:stretch>
        </p:blipFill>
        <p:spPr bwMode="auto">
          <a:xfrm>
            <a:off x="3779838" y="476250"/>
            <a:ext cx="3854450" cy="207963"/>
          </a:xfrm>
          <a:prstGeom prst="rect">
            <a:avLst/>
          </a:prstGeom>
          <a:noFill/>
        </p:spPr>
      </p:pic>
      <p:pic>
        <p:nvPicPr>
          <p:cNvPr id="32821" name="Picture 53" descr="86"/>
          <p:cNvPicPr>
            <a:picLocks noChangeAspect="1" noChangeArrowheads="1"/>
          </p:cNvPicPr>
          <p:nvPr/>
        </p:nvPicPr>
        <p:blipFill>
          <a:blip r:embed="rId9" cstate="screen"/>
          <a:srcRect/>
          <a:stretch>
            <a:fillRect/>
          </a:stretch>
        </p:blipFill>
        <p:spPr bwMode="auto">
          <a:xfrm>
            <a:off x="369888" y="5846763"/>
            <a:ext cx="1754187" cy="1182687"/>
          </a:xfrm>
          <a:prstGeom prst="rect">
            <a:avLst/>
          </a:prstGeom>
          <a:noFill/>
        </p:spPr>
      </p:pic>
      <p:pic>
        <p:nvPicPr>
          <p:cNvPr id="32822" name="Picture 54" descr="83"/>
          <p:cNvPicPr>
            <a:picLocks noChangeAspect="1" noChangeArrowheads="1"/>
          </p:cNvPicPr>
          <p:nvPr/>
        </p:nvPicPr>
        <p:blipFill>
          <a:blip r:embed="rId10" cstate="screen"/>
          <a:srcRect/>
          <a:stretch>
            <a:fillRect/>
          </a:stretch>
        </p:blipFill>
        <p:spPr bwMode="auto">
          <a:xfrm>
            <a:off x="369888" y="5846763"/>
            <a:ext cx="1754187" cy="11826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2822"/>
                                        </p:tgtEl>
                                      </p:cBhvr>
                                    </p:animEffect>
                                    <p:set>
                                      <p:cBhvr>
                                        <p:cTn id="7" dur="1" fill="hold">
                                          <p:stCondLst>
                                            <p:cond delay="1999"/>
                                          </p:stCondLst>
                                        </p:cTn>
                                        <p:tgtEl>
                                          <p:spTgt spid="3282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2780"/>
                                        </p:tgtEl>
                                        <p:attrNameLst>
                                          <p:attrName>style.visibility</p:attrName>
                                        </p:attrNameLst>
                                      </p:cBhvr>
                                      <p:to>
                                        <p:strVal val="visible"/>
                                      </p:to>
                                    </p:set>
                                    <p:animEffect transition="in" filter="fade">
                                      <p:cBhvr>
                                        <p:cTn id="10" dur="2000"/>
                                        <p:tgtEl>
                                          <p:spTgt spid="32780"/>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32818"/>
                                        </p:tgtEl>
                                        <p:attrNameLst>
                                          <p:attrName>style.visibility</p:attrName>
                                        </p:attrNameLst>
                                      </p:cBhvr>
                                      <p:to>
                                        <p:strVal val="visible"/>
                                      </p:to>
                                    </p:set>
                                    <p:animEffect transition="in" filter="wipe(left)">
                                      <p:cBhvr>
                                        <p:cTn id="14" dur="500"/>
                                        <p:tgtEl>
                                          <p:spTgt spid="328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35" presetClass="emph" presetSubtype="0" repeatCount="3000" fill="hold" nodeType="withEffect">
                                  <p:stCondLst>
                                    <p:cond delay="0"/>
                                  </p:stCondLst>
                                  <p:childTnLst>
                                    <p:anim calcmode="discrete" valueType="str">
                                      <p:cBhvr>
                                        <p:cTn id="28" dur="1000" fill="hold"/>
                                        <p:tgtEl>
                                          <p:spTgt spid="9"/>
                                        </p:tgtEl>
                                        <p:attrNameLst>
                                          <p:attrName>style.visibility</p:attrName>
                                        </p:attrNameLst>
                                      </p:cBhvr>
                                      <p:tavLst>
                                        <p:tav tm="0">
                                          <p:val>
                                            <p:strVal val="hidden"/>
                                          </p:val>
                                        </p:tav>
                                        <p:tav tm="50000">
                                          <p:val>
                                            <p:strVal val="visible"/>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35" presetClass="emph" presetSubtype="0" repeatCount="3000" fill="hold" nodeType="withEffect">
                                  <p:stCondLst>
                                    <p:cond delay="0"/>
                                  </p:stCondLst>
                                  <p:childTnLst>
                                    <p:anim calcmode="discrete" valueType="str">
                                      <p:cBhvr>
                                        <p:cTn id="40"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par>
                          <p:cTn id="46" fill="hold">
                            <p:stCondLst>
                              <p:cond delay="500"/>
                            </p:stCondLst>
                            <p:childTnLst>
                              <p:par>
                                <p:cTn id="47" presetID="22" presetClass="entr" presetSubtype="1"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500"/>
                                        <p:tgtEl>
                                          <p:spTgt spid="18"/>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500"/>
                                        <p:tgtEl>
                                          <p:spTgt spid="19"/>
                                        </p:tgtEl>
                                      </p:cBhvr>
                                    </p:animEffect>
                                  </p:childTnLst>
                                </p:cTn>
                              </p:par>
                            </p:childTnLst>
                          </p:cTn>
                        </p:par>
                        <p:par>
                          <p:cTn id="54" fill="hold">
                            <p:stCondLst>
                              <p:cond delay="1500"/>
                            </p:stCondLst>
                            <p:childTnLst>
                              <p:par>
                                <p:cTn id="55" presetID="22" presetClass="entr" presetSubtype="1"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up)">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left)">
                                      <p:cBhvr>
                                        <p:cTn id="62" dur="500"/>
                                        <p:tgtEl>
                                          <p:spTgt spid="21"/>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left)">
                                      <p:cBhvr>
                                        <p:cTn id="71" dur="500"/>
                                        <p:tgtEl>
                                          <p:spTgt spid="23"/>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left)">
                                      <p:cBhvr>
                                        <p:cTn id="75" dur="500"/>
                                        <p:tgtEl>
                                          <p:spTgt spid="24"/>
                                        </p:tgtEl>
                                      </p:cBhvr>
                                    </p:animEffect>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7" grpId="0"/>
      <p:bldP spid="19" grpId="0"/>
      <p:bldP spid="21" grpId="0"/>
      <p:bldP spid="1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50"/>
          <p:cNvPicPr>
            <a:picLocks noChangeAspect="1" noChangeArrowheads="1"/>
          </p:cNvPicPr>
          <p:nvPr/>
        </p:nvPicPr>
        <p:blipFill>
          <a:blip r:embed="rId2" cstate="screen"/>
          <a:srcRect/>
          <a:stretch>
            <a:fillRect/>
          </a:stretch>
        </p:blipFill>
        <p:spPr bwMode="auto">
          <a:xfrm>
            <a:off x="0" y="0"/>
            <a:ext cx="9144000" cy="6958013"/>
          </a:xfrm>
          <a:prstGeom prst="rect">
            <a:avLst/>
          </a:prstGeom>
          <a:noFill/>
        </p:spPr>
      </p:pic>
      <p:pic>
        <p:nvPicPr>
          <p:cNvPr id="33799" name="Picture 7" descr="9"/>
          <p:cNvPicPr>
            <a:picLocks noChangeAspect="1" noChangeArrowheads="1"/>
          </p:cNvPicPr>
          <p:nvPr/>
        </p:nvPicPr>
        <p:blipFill>
          <a:blip r:embed="rId3" cstate="screen"/>
          <a:srcRect/>
          <a:stretch>
            <a:fillRect/>
          </a:stretch>
        </p:blipFill>
        <p:spPr bwMode="auto">
          <a:xfrm>
            <a:off x="6515100" y="4724400"/>
            <a:ext cx="2322513" cy="2133600"/>
          </a:xfrm>
          <a:prstGeom prst="rect">
            <a:avLst/>
          </a:prstGeom>
          <a:noFill/>
        </p:spPr>
      </p:pic>
      <p:pic>
        <p:nvPicPr>
          <p:cNvPr id="33800" name="Picture 8" descr="79"/>
          <p:cNvPicPr>
            <a:picLocks noChangeAspect="1" noChangeArrowheads="1"/>
          </p:cNvPicPr>
          <p:nvPr/>
        </p:nvPicPr>
        <p:blipFill>
          <a:blip r:embed="rId4" cstate="screen"/>
          <a:srcRect/>
          <a:stretch>
            <a:fillRect/>
          </a:stretch>
        </p:blipFill>
        <p:spPr bwMode="auto">
          <a:xfrm>
            <a:off x="250825" y="333375"/>
            <a:ext cx="3086100" cy="403225"/>
          </a:xfrm>
          <a:prstGeom prst="rect">
            <a:avLst/>
          </a:prstGeom>
          <a:noFill/>
        </p:spPr>
      </p:pic>
      <p:pic>
        <p:nvPicPr>
          <p:cNvPr id="33801" name="Picture 9" descr="80"/>
          <p:cNvPicPr>
            <a:picLocks noChangeAspect="1" noChangeArrowheads="1"/>
          </p:cNvPicPr>
          <p:nvPr/>
        </p:nvPicPr>
        <p:blipFill>
          <a:blip r:embed="rId5" cstate="screen"/>
          <a:srcRect/>
          <a:stretch>
            <a:fillRect/>
          </a:stretch>
        </p:blipFill>
        <p:spPr bwMode="auto">
          <a:xfrm>
            <a:off x="3779838" y="476250"/>
            <a:ext cx="3854450" cy="207963"/>
          </a:xfrm>
          <a:prstGeom prst="rect">
            <a:avLst/>
          </a:prstGeom>
          <a:noFill/>
        </p:spPr>
      </p:pic>
      <p:pic>
        <p:nvPicPr>
          <p:cNvPr id="33802" name="Picture 10" descr="85"/>
          <p:cNvPicPr>
            <a:picLocks noChangeAspect="1" noChangeArrowheads="1"/>
          </p:cNvPicPr>
          <p:nvPr/>
        </p:nvPicPr>
        <p:blipFill>
          <a:blip r:embed="rId6" cstate="screen"/>
          <a:srcRect/>
          <a:stretch>
            <a:fillRect/>
          </a:stretch>
        </p:blipFill>
        <p:spPr bwMode="auto">
          <a:xfrm>
            <a:off x="539750" y="5846763"/>
            <a:ext cx="1779588" cy="1182687"/>
          </a:xfrm>
          <a:prstGeom prst="rect">
            <a:avLst/>
          </a:prstGeom>
          <a:noFill/>
        </p:spPr>
      </p:pic>
      <p:pic>
        <p:nvPicPr>
          <p:cNvPr id="33803" name="Picture 11" descr="84"/>
          <p:cNvPicPr>
            <a:picLocks noChangeAspect="1" noChangeArrowheads="1"/>
          </p:cNvPicPr>
          <p:nvPr/>
        </p:nvPicPr>
        <p:blipFill>
          <a:blip r:embed="rId7" cstate="screen"/>
          <a:srcRect/>
          <a:stretch>
            <a:fillRect/>
          </a:stretch>
        </p:blipFill>
        <p:spPr bwMode="auto">
          <a:xfrm>
            <a:off x="539750" y="5846763"/>
            <a:ext cx="1779588" cy="1182687"/>
          </a:xfrm>
          <a:prstGeom prst="rect">
            <a:avLst/>
          </a:prstGeom>
          <a:noFill/>
        </p:spPr>
      </p:pic>
      <p:sp>
        <p:nvSpPr>
          <p:cNvPr id="11" name="文字方塊 10"/>
          <p:cNvSpPr txBox="1">
            <a:spLocks noChangeArrowheads="1"/>
          </p:cNvSpPr>
          <p:nvPr/>
        </p:nvSpPr>
        <p:spPr bwMode="auto">
          <a:xfrm>
            <a:off x="1549400" y="4194175"/>
            <a:ext cx="2665413" cy="457200"/>
          </a:xfrm>
          <a:prstGeom prst="rect">
            <a:avLst/>
          </a:prstGeom>
          <a:noFill/>
          <a:ln w="9525">
            <a:noFill/>
            <a:miter lim="800000"/>
            <a:headEnd/>
            <a:tailEnd/>
          </a:ln>
        </p:spPr>
        <p:txBody>
          <a:bodyPr>
            <a:spAutoFit/>
          </a:bodyPr>
          <a:lstStyle/>
          <a:p>
            <a:r>
              <a:rPr kumimoji="0" lang="zh-TW" altLang="en-US" sz="2400">
                <a:latin typeface="標楷體" pitchFamily="65" charset="-120"/>
                <a:ea typeface="標楷體" pitchFamily="65" charset="-120"/>
              </a:rPr>
              <a:t>塗色部分的面積 </a:t>
            </a:r>
            <a:r>
              <a:rPr kumimoji="0" lang="en-US" altLang="zh-TW" sz="2400">
                <a:latin typeface="標楷體" pitchFamily="65" charset="-120"/>
                <a:ea typeface="標楷體" pitchFamily="65" charset="-120"/>
              </a:rPr>
              <a:t>=  </a:t>
            </a:r>
          </a:p>
        </p:txBody>
      </p:sp>
      <p:sp>
        <p:nvSpPr>
          <p:cNvPr id="13" name="文字方塊 12"/>
          <p:cNvSpPr txBox="1">
            <a:spLocks noChangeArrowheads="1"/>
          </p:cNvSpPr>
          <p:nvPr/>
        </p:nvSpPr>
        <p:spPr bwMode="auto">
          <a:xfrm>
            <a:off x="4105275" y="4195763"/>
            <a:ext cx="1403350" cy="457200"/>
          </a:xfrm>
          <a:prstGeom prst="rect">
            <a:avLst/>
          </a:prstGeom>
          <a:noFill/>
          <a:ln w="9525">
            <a:noFill/>
            <a:miter lim="800000"/>
            <a:headEnd/>
            <a:tailEnd/>
          </a:ln>
        </p:spPr>
        <p:txBody>
          <a:bodyPr>
            <a:spAutoFit/>
          </a:bodyPr>
          <a:lstStyle/>
          <a:p>
            <a:r>
              <a:rPr kumimoji="0" lang="zh-TW" altLang="en-US" sz="2400">
                <a:latin typeface="標楷體" pitchFamily="65" charset="-120"/>
                <a:ea typeface="標楷體" pitchFamily="65" charset="-120"/>
              </a:rPr>
              <a:t>梯形面積</a:t>
            </a:r>
          </a:p>
        </p:txBody>
      </p:sp>
      <p:sp>
        <p:nvSpPr>
          <p:cNvPr id="17" name="文字方塊 16"/>
          <p:cNvSpPr txBox="1">
            <a:spLocks noChangeArrowheads="1"/>
          </p:cNvSpPr>
          <p:nvPr/>
        </p:nvSpPr>
        <p:spPr bwMode="auto">
          <a:xfrm>
            <a:off x="3851275" y="4775200"/>
            <a:ext cx="374650" cy="457200"/>
          </a:xfrm>
          <a:prstGeom prst="rect">
            <a:avLst/>
          </a:prstGeom>
          <a:noFill/>
          <a:ln w="9525">
            <a:noFill/>
            <a:miter lim="800000"/>
            <a:headEnd/>
            <a:tailEnd/>
          </a:ln>
        </p:spPr>
        <p:txBody>
          <a:bodyPr>
            <a:spAutoFit/>
          </a:bodyPr>
          <a:lstStyle/>
          <a:p>
            <a:r>
              <a:rPr kumimoji="0" lang="en-US" altLang="zh-TW" sz="2400">
                <a:latin typeface="標楷體" pitchFamily="65" charset="-120"/>
                <a:ea typeface="標楷體" pitchFamily="65" charset="-120"/>
              </a:rPr>
              <a:t>=  </a:t>
            </a:r>
          </a:p>
        </p:txBody>
      </p:sp>
      <p:sp>
        <p:nvSpPr>
          <p:cNvPr id="18" name="文字方塊 17"/>
          <p:cNvSpPr txBox="1">
            <a:spLocks noRot="1" noChangeAspect="1" noMove="1" noResize="1" noEditPoints="1" noAdjustHandles="1" noChangeArrowheads="1" noChangeShapeType="1" noTextEdit="1"/>
          </p:cNvSpPr>
          <p:nvPr/>
        </p:nvSpPr>
        <p:spPr>
          <a:xfrm>
            <a:off x="4141094" y="4584812"/>
            <a:ext cx="3004144" cy="815674"/>
          </a:xfrm>
          <a:prstGeom prst="rect">
            <a:avLst/>
          </a:prstGeom>
          <a:blipFill rotWithShape="1">
            <a:blip r:embed="rId8" cstate="screen"/>
            <a:stretch>
              <a:fillRect/>
            </a:stretch>
          </a:blipFill>
        </p:spPr>
        <p:txBody>
          <a:bodyPr/>
          <a:lstStyle/>
          <a:p>
            <a:r>
              <a:rPr lang="zh-TW" altLang="en-US">
                <a:noFill/>
              </a:rPr>
              <a:t> </a:t>
            </a:r>
          </a:p>
        </p:txBody>
      </p:sp>
      <p:sp>
        <p:nvSpPr>
          <p:cNvPr id="21" name="文字方塊 20"/>
          <p:cNvSpPr txBox="1">
            <a:spLocks noChangeArrowheads="1"/>
          </p:cNvSpPr>
          <p:nvPr/>
        </p:nvSpPr>
        <p:spPr bwMode="auto">
          <a:xfrm>
            <a:off x="3908425" y="5538788"/>
            <a:ext cx="376238" cy="457200"/>
          </a:xfrm>
          <a:prstGeom prst="rect">
            <a:avLst/>
          </a:prstGeom>
          <a:noFill/>
          <a:ln w="9525">
            <a:noFill/>
            <a:miter lim="800000"/>
            <a:headEnd/>
            <a:tailEnd/>
          </a:ln>
        </p:spPr>
        <p:txBody>
          <a:bodyPr>
            <a:spAutoFit/>
          </a:bodyPr>
          <a:lstStyle/>
          <a:p>
            <a:r>
              <a:rPr kumimoji="0" lang="en-US" altLang="zh-TW" sz="2400">
                <a:latin typeface="標楷體" pitchFamily="65" charset="-120"/>
                <a:ea typeface="標楷體" pitchFamily="65" charset="-120"/>
              </a:rPr>
              <a:t>=  </a:t>
            </a:r>
          </a:p>
        </p:txBody>
      </p:sp>
      <p:sp>
        <p:nvSpPr>
          <p:cNvPr id="23" name="文字方塊 22"/>
          <p:cNvSpPr txBox="1">
            <a:spLocks noChangeArrowheads="1"/>
          </p:cNvSpPr>
          <p:nvPr/>
        </p:nvSpPr>
        <p:spPr bwMode="auto">
          <a:xfrm>
            <a:off x="3924300" y="6067425"/>
            <a:ext cx="374650" cy="457200"/>
          </a:xfrm>
          <a:prstGeom prst="rect">
            <a:avLst/>
          </a:prstGeom>
          <a:noFill/>
          <a:ln w="9525">
            <a:noFill/>
            <a:miter lim="800000"/>
            <a:headEnd/>
            <a:tailEnd/>
          </a:ln>
        </p:spPr>
        <p:txBody>
          <a:bodyPr>
            <a:spAutoFit/>
          </a:bodyPr>
          <a:lstStyle/>
          <a:p>
            <a:r>
              <a:rPr kumimoji="0" lang="en-US" altLang="zh-TW" sz="2400">
                <a:latin typeface="標楷體" pitchFamily="65" charset="-120"/>
                <a:ea typeface="標楷體" pitchFamily="65" charset="-120"/>
              </a:rPr>
              <a:t>=  </a:t>
            </a:r>
          </a:p>
        </p:txBody>
      </p:sp>
      <p:sp>
        <p:nvSpPr>
          <p:cNvPr id="24" name="文字方塊 23"/>
          <p:cNvSpPr txBox="1">
            <a:spLocks noChangeArrowheads="1"/>
          </p:cNvSpPr>
          <p:nvPr/>
        </p:nvSpPr>
        <p:spPr bwMode="auto">
          <a:xfrm>
            <a:off x="4427538" y="6067425"/>
            <a:ext cx="631825" cy="457200"/>
          </a:xfrm>
          <a:prstGeom prst="rect">
            <a:avLst/>
          </a:prstGeom>
          <a:noFill/>
          <a:ln w="9525">
            <a:noFill/>
            <a:miter lim="800000"/>
            <a:headEnd/>
            <a:tailEnd/>
          </a:ln>
        </p:spPr>
        <p:txBody>
          <a:bodyPr>
            <a:spAutoFit/>
          </a:bodyPr>
          <a:lstStyle/>
          <a:p>
            <a:r>
              <a:rPr kumimoji="0" lang="en-US" altLang="zh-TW" sz="2400">
                <a:solidFill>
                  <a:srgbClr val="FFFFCC"/>
                </a:solidFill>
                <a:latin typeface="Times New Roman" pitchFamily="18" charset="0"/>
                <a:cs typeface="Times New Roman" pitchFamily="18" charset="0"/>
              </a:rPr>
              <a:t>40</a:t>
            </a:r>
          </a:p>
        </p:txBody>
      </p:sp>
      <p:sp>
        <p:nvSpPr>
          <p:cNvPr id="25" name="文字方塊 24"/>
          <p:cNvSpPr txBox="1">
            <a:spLocks noChangeArrowheads="1"/>
          </p:cNvSpPr>
          <p:nvPr/>
        </p:nvSpPr>
        <p:spPr bwMode="auto">
          <a:xfrm>
            <a:off x="5364163" y="6345238"/>
            <a:ext cx="1998662" cy="396875"/>
          </a:xfrm>
          <a:prstGeom prst="rect">
            <a:avLst/>
          </a:prstGeom>
          <a:noFill/>
          <a:ln w="9525">
            <a:noFill/>
            <a:miter lim="800000"/>
            <a:headEnd/>
            <a:tailEnd/>
          </a:ln>
        </p:spPr>
        <p:txBody>
          <a:bodyPr>
            <a:spAutoFit/>
          </a:bodyPr>
          <a:lstStyle/>
          <a:p>
            <a:r>
              <a:rPr kumimoji="0" lang="zh-TW" altLang="en-US" sz="2000">
                <a:solidFill>
                  <a:srgbClr val="FFFFCC"/>
                </a:solidFill>
                <a:latin typeface="Times New Roman" pitchFamily="18" charset="0"/>
                <a:ea typeface="標楷體" pitchFamily="65" charset="-120"/>
                <a:cs typeface="Times New Roman" pitchFamily="18" charset="0"/>
              </a:rPr>
              <a:t>答：</a:t>
            </a:r>
            <a:r>
              <a:rPr kumimoji="0" lang="en-US" altLang="zh-TW" sz="2000">
                <a:solidFill>
                  <a:srgbClr val="FFFFCC"/>
                </a:solidFill>
                <a:latin typeface="Times New Roman" pitchFamily="18" charset="0"/>
                <a:ea typeface="標楷體" pitchFamily="65" charset="-120"/>
                <a:cs typeface="Times New Roman" pitchFamily="18" charset="0"/>
              </a:rPr>
              <a:t>40</a:t>
            </a:r>
            <a:r>
              <a:rPr kumimoji="0" lang="zh-TW" altLang="en-US" sz="2000">
                <a:solidFill>
                  <a:srgbClr val="FFFFCC"/>
                </a:solidFill>
                <a:latin typeface="Times New Roman" pitchFamily="18" charset="0"/>
                <a:ea typeface="標楷體" pitchFamily="65" charset="-120"/>
                <a:cs typeface="Times New Roman" pitchFamily="18" charset="0"/>
              </a:rPr>
              <a:t>平方公分</a:t>
            </a:r>
          </a:p>
        </p:txBody>
      </p:sp>
      <p:sp>
        <p:nvSpPr>
          <p:cNvPr id="27" name="文字方塊 26"/>
          <p:cNvSpPr txBox="1">
            <a:spLocks noRot="1" noChangeAspect="1" noMove="1" noResize="1" noEditPoints="1" noAdjustHandles="1" noChangeArrowheads="1" noChangeShapeType="1" noTextEdit="1"/>
          </p:cNvSpPr>
          <p:nvPr/>
        </p:nvSpPr>
        <p:spPr>
          <a:xfrm>
            <a:off x="4211960" y="5374357"/>
            <a:ext cx="1726428" cy="789960"/>
          </a:xfrm>
          <a:prstGeom prst="rect">
            <a:avLst/>
          </a:prstGeom>
          <a:blipFill rotWithShape="1">
            <a:blip r:embed="rId9" cstate="screen"/>
            <a:stretch>
              <a:fillRect/>
            </a:stretch>
          </a:blipFill>
        </p:spPr>
        <p:txBody>
          <a:bodyPr/>
          <a:lstStyle/>
          <a:p>
            <a:r>
              <a:rPr lang="zh-TW" altLang="en-US">
                <a:noFill/>
              </a:rPr>
              <a:t> </a:t>
            </a:r>
          </a:p>
        </p:txBody>
      </p:sp>
      <p:sp>
        <p:nvSpPr>
          <p:cNvPr id="33824" name="矩形 1"/>
          <p:cNvSpPr>
            <a:spLocks noChangeArrowheads="1"/>
          </p:cNvSpPr>
          <p:nvPr/>
        </p:nvSpPr>
        <p:spPr bwMode="auto">
          <a:xfrm>
            <a:off x="404813" y="901700"/>
            <a:ext cx="3155950" cy="366713"/>
          </a:xfrm>
          <a:prstGeom prst="rect">
            <a:avLst/>
          </a:prstGeom>
          <a:noFill/>
          <a:ln w="9525">
            <a:noFill/>
            <a:miter lim="800000"/>
            <a:headEnd/>
            <a:tailEnd/>
          </a:ln>
        </p:spPr>
        <p:txBody>
          <a:bodyPr wrap="none">
            <a:spAutoFit/>
          </a:bodyPr>
          <a:lstStyle/>
          <a:p>
            <a:r>
              <a:rPr kumimoji="0" lang="zh-TW" altLang="en-US">
                <a:latin typeface="標楷體" pitchFamily="65" charset="-120"/>
                <a:ea typeface="標楷體" pitchFamily="65" charset="-120"/>
              </a:rPr>
              <a:t>請</a:t>
            </a:r>
            <a:r>
              <a:rPr kumimoji="0" lang="zh-TW" altLang="zh-TW">
                <a:latin typeface="標楷體" pitchFamily="65" charset="-120"/>
                <a:ea typeface="標楷體" pitchFamily="65" charset="-120"/>
              </a:rPr>
              <a:t>算出下圖塗色部分的面積</a:t>
            </a:r>
            <a:r>
              <a:rPr kumimoji="0" lang="zh-TW" altLang="en-US">
                <a:latin typeface="標楷體" pitchFamily="65" charset="-120"/>
                <a:ea typeface="標楷體" pitchFamily="65" charset="-120"/>
              </a:rPr>
              <a:t>：</a:t>
            </a:r>
          </a:p>
        </p:txBody>
      </p:sp>
      <p:pic>
        <p:nvPicPr>
          <p:cNvPr id="33830" name="Picture 38" descr="82"/>
          <p:cNvPicPr>
            <a:picLocks noChangeAspect="1" noChangeArrowheads="1"/>
          </p:cNvPicPr>
          <p:nvPr/>
        </p:nvPicPr>
        <p:blipFill>
          <a:blip r:embed="rId10" cstate="screen"/>
          <a:srcRect/>
          <a:stretch>
            <a:fillRect/>
          </a:stretch>
        </p:blipFill>
        <p:spPr bwMode="auto">
          <a:xfrm>
            <a:off x="1082675" y="1420813"/>
            <a:ext cx="4713288" cy="2447925"/>
          </a:xfrm>
          <a:prstGeom prst="rect">
            <a:avLst/>
          </a:prstGeom>
          <a:noFill/>
        </p:spPr>
      </p:pic>
      <p:pic>
        <p:nvPicPr>
          <p:cNvPr id="33826" name="Picture 34" descr="87"/>
          <p:cNvPicPr>
            <a:picLocks noChangeAspect="1" noChangeArrowheads="1"/>
          </p:cNvPicPr>
          <p:nvPr/>
        </p:nvPicPr>
        <p:blipFill>
          <a:blip r:embed="rId11" cstate="screen"/>
          <a:srcRect/>
          <a:stretch>
            <a:fillRect/>
          </a:stretch>
        </p:blipFill>
        <p:spPr bwMode="auto">
          <a:xfrm>
            <a:off x="3995738" y="1773238"/>
            <a:ext cx="1800225" cy="1800225"/>
          </a:xfrm>
          <a:prstGeom prst="rect">
            <a:avLst/>
          </a:prstGeom>
          <a:noFill/>
        </p:spPr>
      </p:pic>
      <p:pic>
        <p:nvPicPr>
          <p:cNvPr id="33825" name="Picture 33" descr="90"/>
          <p:cNvPicPr>
            <a:picLocks noChangeAspect="1" noChangeArrowheads="1"/>
          </p:cNvPicPr>
          <p:nvPr/>
        </p:nvPicPr>
        <p:blipFill>
          <a:blip r:embed="rId12" cstate="screen"/>
          <a:srcRect/>
          <a:stretch>
            <a:fillRect/>
          </a:stretch>
        </p:blipFill>
        <p:spPr bwMode="auto">
          <a:xfrm>
            <a:off x="1084263" y="1795463"/>
            <a:ext cx="3024187" cy="1785937"/>
          </a:xfrm>
          <a:prstGeom prst="rect">
            <a:avLst/>
          </a:prstGeom>
          <a:noFill/>
        </p:spPr>
      </p:pic>
      <p:pic>
        <p:nvPicPr>
          <p:cNvPr id="33831" name="Picture 39" descr="94"/>
          <p:cNvPicPr>
            <a:picLocks noChangeAspect="1" noChangeArrowheads="1"/>
          </p:cNvPicPr>
          <p:nvPr/>
        </p:nvPicPr>
        <p:blipFill>
          <a:blip r:embed="rId13" cstate="screen"/>
          <a:srcRect/>
          <a:stretch>
            <a:fillRect/>
          </a:stretch>
        </p:blipFill>
        <p:spPr bwMode="auto">
          <a:xfrm>
            <a:off x="2771775" y="1341438"/>
            <a:ext cx="360363" cy="136525"/>
          </a:xfrm>
          <a:prstGeom prst="rect">
            <a:avLst/>
          </a:prstGeom>
          <a:noFill/>
        </p:spPr>
      </p:pic>
      <p:pic>
        <p:nvPicPr>
          <p:cNvPr id="33832" name="Picture 40" descr="92"/>
          <p:cNvPicPr>
            <a:picLocks noChangeAspect="1" noChangeArrowheads="1"/>
          </p:cNvPicPr>
          <p:nvPr/>
        </p:nvPicPr>
        <p:blipFill>
          <a:blip r:embed="rId14" cstate="screen"/>
          <a:srcRect/>
          <a:stretch>
            <a:fillRect/>
          </a:stretch>
        </p:blipFill>
        <p:spPr bwMode="auto">
          <a:xfrm>
            <a:off x="1619250" y="1484313"/>
            <a:ext cx="963613" cy="325437"/>
          </a:xfrm>
          <a:prstGeom prst="rect">
            <a:avLst/>
          </a:prstGeom>
          <a:noFill/>
        </p:spPr>
      </p:pic>
      <p:pic>
        <p:nvPicPr>
          <p:cNvPr id="33833" name="Picture 41" descr="93"/>
          <p:cNvPicPr>
            <a:picLocks noChangeAspect="1" noChangeArrowheads="1"/>
          </p:cNvPicPr>
          <p:nvPr/>
        </p:nvPicPr>
        <p:blipFill>
          <a:blip r:embed="rId15" cstate="screen"/>
          <a:srcRect/>
          <a:stretch>
            <a:fillRect/>
          </a:stretch>
        </p:blipFill>
        <p:spPr bwMode="auto">
          <a:xfrm>
            <a:off x="3140075" y="3860800"/>
            <a:ext cx="352425" cy="136525"/>
          </a:xfrm>
          <a:prstGeom prst="rect">
            <a:avLst/>
          </a:prstGeom>
          <a:noFill/>
        </p:spPr>
      </p:pic>
      <p:pic>
        <p:nvPicPr>
          <p:cNvPr id="33834" name="Picture 42" descr="92"/>
          <p:cNvPicPr>
            <a:picLocks noChangeAspect="1" noChangeArrowheads="1"/>
          </p:cNvPicPr>
          <p:nvPr/>
        </p:nvPicPr>
        <p:blipFill>
          <a:blip r:embed="rId16" cstate="screen"/>
          <a:srcRect/>
          <a:stretch>
            <a:fillRect/>
          </a:stretch>
        </p:blipFill>
        <p:spPr bwMode="auto">
          <a:xfrm>
            <a:off x="3276600" y="1557338"/>
            <a:ext cx="863600" cy="261937"/>
          </a:xfrm>
          <a:prstGeom prst="rect">
            <a:avLst/>
          </a:prstGeom>
          <a:noFill/>
        </p:spPr>
      </p:pic>
      <p:pic>
        <p:nvPicPr>
          <p:cNvPr id="33835" name="Picture 43" descr="92"/>
          <p:cNvPicPr>
            <a:picLocks noChangeAspect="1" noChangeArrowheads="1"/>
          </p:cNvPicPr>
          <p:nvPr/>
        </p:nvPicPr>
        <p:blipFill>
          <a:blip r:embed="rId17" cstate="screen"/>
          <a:srcRect/>
          <a:stretch>
            <a:fillRect/>
          </a:stretch>
        </p:blipFill>
        <p:spPr bwMode="auto">
          <a:xfrm>
            <a:off x="1619250" y="3573463"/>
            <a:ext cx="963613" cy="322262"/>
          </a:xfrm>
          <a:prstGeom prst="rect">
            <a:avLst/>
          </a:prstGeom>
          <a:noFill/>
        </p:spPr>
      </p:pic>
      <p:pic>
        <p:nvPicPr>
          <p:cNvPr id="33836" name="Picture 44" descr="92"/>
          <p:cNvPicPr>
            <a:picLocks noChangeAspect="1" noChangeArrowheads="1"/>
          </p:cNvPicPr>
          <p:nvPr/>
        </p:nvPicPr>
        <p:blipFill>
          <a:blip r:embed="rId18" cstate="screen"/>
          <a:srcRect/>
          <a:stretch>
            <a:fillRect/>
          </a:stretch>
        </p:blipFill>
        <p:spPr bwMode="auto">
          <a:xfrm>
            <a:off x="3851275" y="3581400"/>
            <a:ext cx="935038" cy="3222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3803"/>
                                        </p:tgtEl>
                                      </p:cBhvr>
                                    </p:animEffect>
                                    <p:set>
                                      <p:cBhvr>
                                        <p:cTn id="7" dur="1" fill="hold">
                                          <p:stCondLst>
                                            <p:cond delay="1999"/>
                                          </p:stCondLst>
                                        </p:cTn>
                                        <p:tgtEl>
                                          <p:spTgt spid="3380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3799"/>
                                        </p:tgtEl>
                                        <p:attrNameLst>
                                          <p:attrName>style.visibility</p:attrName>
                                        </p:attrNameLst>
                                      </p:cBhvr>
                                      <p:to>
                                        <p:strVal val="visible"/>
                                      </p:to>
                                    </p:set>
                                    <p:animEffect transition="in" filter="fade">
                                      <p:cBhvr>
                                        <p:cTn id="10" dur="2000"/>
                                        <p:tgtEl>
                                          <p:spTgt spid="33799"/>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33801"/>
                                        </p:tgtEl>
                                        <p:attrNameLst>
                                          <p:attrName>style.visibility</p:attrName>
                                        </p:attrNameLst>
                                      </p:cBhvr>
                                      <p:to>
                                        <p:strVal val="visible"/>
                                      </p:to>
                                    </p:set>
                                    <p:animEffect transition="in" filter="wipe(left)">
                                      <p:cBhvr>
                                        <p:cTn id="14" dur="500"/>
                                        <p:tgtEl>
                                          <p:spTgt spid="3380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3826"/>
                                        </p:tgtEl>
                                        <p:attrNameLst>
                                          <p:attrName>style.visibility</p:attrName>
                                        </p:attrNameLst>
                                      </p:cBhvr>
                                      <p:to>
                                        <p:strVal val="visible"/>
                                      </p:to>
                                    </p:set>
                                  </p:childTnLst>
                                </p:cTn>
                              </p:par>
                            </p:childTnLst>
                          </p:cTn>
                        </p:par>
                        <p:par>
                          <p:cTn id="24" fill="hold">
                            <p:stCondLst>
                              <p:cond delay="0"/>
                            </p:stCondLst>
                            <p:childTnLst>
                              <p:par>
                                <p:cTn id="25" presetID="0" presetClass="path" presetSubtype="0" accel="50000" decel="50000" fill="hold" nodeType="afterEffect">
                                  <p:stCondLst>
                                    <p:cond delay="0"/>
                                  </p:stCondLst>
                                  <p:childTnLst>
                                    <p:animMotion origin="layout" path="M 2.22222E-6 -4.46681E-6 L -0.11025 -4.46681E-6 " pathEditMode="relative" rAng="0" ptsTypes="AA">
                                      <p:cBhvr>
                                        <p:cTn id="26" dur="3000" fill="hold"/>
                                        <p:tgtEl>
                                          <p:spTgt spid="33826"/>
                                        </p:tgtEl>
                                        <p:attrNameLst>
                                          <p:attrName>ppt_x</p:attrName>
                                          <p:attrName>ppt_y</p:attrName>
                                        </p:attrNameLst>
                                      </p:cBhvr>
                                      <p:rCtr x="-55" y="0"/>
                                    </p:animMotion>
                                  </p:childTnLst>
                                </p:cTn>
                              </p:par>
                            </p:childTnLst>
                          </p:cTn>
                        </p:par>
                        <p:par>
                          <p:cTn id="27" fill="hold">
                            <p:stCondLst>
                              <p:cond delay="3000"/>
                            </p:stCondLst>
                            <p:childTnLst>
                              <p:par>
                                <p:cTn id="28" presetID="1" presetClass="exit" presetSubtype="0" fill="hold" nodeType="afterEffect">
                                  <p:stCondLst>
                                    <p:cond delay="0"/>
                                  </p:stCondLst>
                                  <p:childTnLst>
                                    <p:set>
                                      <p:cBhvr>
                                        <p:cTn id="29" dur="1" fill="hold">
                                          <p:stCondLst>
                                            <p:cond delay="0"/>
                                          </p:stCondLst>
                                        </p:cTn>
                                        <p:tgtEl>
                                          <p:spTgt spid="33830"/>
                                        </p:tgtEl>
                                        <p:attrNameLst>
                                          <p:attrName>style.visibility</p:attrName>
                                        </p:attrNameLst>
                                      </p:cBhvr>
                                      <p:to>
                                        <p:strVal val="hidden"/>
                                      </p:to>
                                    </p:set>
                                  </p:childTnLst>
                                </p:cTn>
                              </p:par>
                            </p:childTnLst>
                          </p:cTn>
                        </p:par>
                        <p:par>
                          <p:cTn id="30" fill="hold">
                            <p:stCondLst>
                              <p:cond delay="3000"/>
                            </p:stCondLst>
                            <p:childTnLst>
                              <p:par>
                                <p:cTn id="31" presetID="1" presetClass="entr" presetSubtype="0" fill="hold" nodeType="afterEffect">
                                  <p:stCondLst>
                                    <p:cond delay="0"/>
                                  </p:stCondLst>
                                  <p:childTnLst>
                                    <p:set>
                                      <p:cBhvr>
                                        <p:cTn id="32" dur="1" fill="hold">
                                          <p:stCondLst>
                                            <p:cond delay="0"/>
                                          </p:stCondLst>
                                        </p:cTn>
                                        <p:tgtEl>
                                          <p:spTgt spid="338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3831"/>
                                        </p:tgtEl>
                                        <p:attrNameLst>
                                          <p:attrName>style.visibility</p:attrName>
                                        </p:attrNameLst>
                                      </p:cBhvr>
                                      <p:to>
                                        <p:strVal val="visible"/>
                                      </p:to>
                                    </p:set>
                                    <p:animEffect transition="in" filter="wipe(left)">
                                      <p:cBhvr>
                                        <p:cTn id="37" dur="500"/>
                                        <p:tgtEl>
                                          <p:spTgt spid="33831"/>
                                        </p:tgtEl>
                                      </p:cBhvr>
                                    </p:animEffect>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0"/>
                                          </p:stCondLst>
                                        </p:cTn>
                                        <p:tgtEl>
                                          <p:spTgt spid="33832"/>
                                        </p:tgtEl>
                                        <p:attrNameLst>
                                          <p:attrName>style.visibility</p:attrName>
                                        </p:attrNameLst>
                                      </p:cBhvr>
                                      <p:to>
                                        <p:strVal val="visible"/>
                                      </p:to>
                                    </p:set>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0"/>
                                          </p:stCondLst>
                                        </p:cTn>
                                        <p:tgtEl>
                                          <p:spTgt spid="33834"/>
                                        </p:tgtEl>
                                        <p:attrNameLst>
                                          <p:attrName>style.visibility</p:attrName>
                                        </p:attrNameLst>
                                      </p:cBhvr>
                                      <p:to>
                                        <p:strVal val="visible"/>
                                      </p:to>
                                    </p:set>
                                  </p:childTnLst>
                                </p:cTn>
                              </p:par>
                            </p:childTnLst>
                          </p:cTn>
                        </p:par>
                        <p:par>
                          <p:cTn id="44" fill="hold">
                            <p:stCondLst>
                              <p:cond delay="500"/>
                            </p:stCondLst>
                            <p:childTnLst>
                              <p:par>
                                <p:cTn id="45" presetID="1" presetClass="entr" presetSubtype="0" fill="hold" nodeType="afterEffect">
                                  <p:stCondLst>
                                    <p:cond delay="0"/>
                                  </p:stCondLst>
                                  <p:childTnLst>
                                    <p:set>
                                      <p:cBhvr>
                                        <p:cTn id="46" dur="1" fill="hold">
                                          <p:stCondLst>
                                            <p:cond delay="0"/>
                                          </p:stCondLst>
                                        </p:cTn>
                                        <p:tgtEl>
                                          <p:spTgt spid="338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3833"/>
                                        </p:tgtEl>
                                        <p:attrNameLst>
                                          <p:attrName>style.visibility</p:attrName>
                                        </p:attrNameLst>
                                      </p:cBhvr>
                                      <p:to>
                                        <p:strVal val="visible"/>
                                      </p:to>
                                    </p:set>
                                    <p:animEffect transition="in" filter="wipe(left)">
                                      <p:cBhvr>
                                        <p:cTn id="51" dur="500"/>
                                        <p:tgtEl>
                                          <p:spTgt spid="33833"/>
                                        </p:tgtEl>
                                      </p:cBhvr>
                                    </p:animEffect>
                                  </p:childTnLst>
                                </p:cTn>
                              </p:par>
                            </p:childTnLst>
                          </p:cTn>
                        </p:par>
                        <p:par>
                          <p:cTn id="52" fill="hold">
                            <p:stCondLst>
                              <p:cond delay="500"/>
                            </p:stCondLst>
                            <p:childTnLst>
                              <p:par>
                                <p:cTn id="53" presetID="1" presetClass="entr" presetSubtype="0" fill="hold" nodeType="afterEffect">
                                  <p:stCondLst>
                                    <p:cond delay="0"/>
                                  </p:stCondLst>
                                  <p:childTnLst>
                                    <p:set>
                                      <p:cBhvr>
                                        <p:cTn id="54" dur="1" fill="hold">
                                          <p:stCondLst>
                                            <p:cond delay="0"/>
                                          </p:stCondLst>
                                        </p:cTn>
                                        <p:tgtEl>
                                          <p:spTgt spid="338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up)">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left)">
                                      <p:cBhvr>
                                        <p:cTn id="64" dur="500"/>
                                        <p:tgtEl>
                                          <p:spTgt spid="17"/>
                                        </p:tgtEl>
                                      </p:cBhvr>
                                    </p:animEffect>
                                  </p:childTnLst>
                                </p:cTn>
                              </p:par>
                            </p:childTnLst>
                          </p:cTn>
                        </p:par>
                        <p:par>
                          <p:cTn id="65" fill="hold">
                            <p:stCondLst>
                              <p:cond delay="500"/>
                            </p:stCondLst>
                            <p:childTnLst>
                              <p:par>
                                <p:cTn id="66" presetID="22" presetClass="entr" presetSubtype="1" fill="hold"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up)">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500"/>
                            </p:stCondLst>
                            <p:childTnLst>
                              <p:par>
                                <p:cTn id="75" presetID="22" presetClass="entr" presetSubtype="1" fill="hold"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up)">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500"/>
                                        <p:tgtEl>
                                          <p:spTgt spid="2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wipe(left)">
                                      <p:cBhvr>
                                        <p:cTn id="86" dur="500"/>
                                        <p:tgtEl>
                                          <p:spTgt spid="24"/>
                                        </p:tgtEl>
                                      </p:cBhvr>
                                    </p:animEffect>
                                  </p:childTnLst>
                                </p:cTn>
                              </p:par>
                            </p:childTnLst>
                          </p:cTn>
                        </p:par>
                        <p:par>
                          <p:cTn id="87" fill="hold">
                            <p:stCondLst>
                              <p:cond delay="1000"/>
                            </p:stCondLst>
                            <p:childTnLst>
                              <p:par>
                                <p:cTn id="88" presetID="22" presetClass="entr" presetSubtype="8"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left)">
                                      <p:cBhvr>
                                        <p:cTn id="9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7" grpId="0"/>
      <p:bldP spid="21" grpId="0"/>
      <p:bldP spid="23" grpId="0"/>
      <p:bldP spid="24" grpId="0"/>
      <p:bldP spid="2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33" name="Picture 17" descr="41"/>
          <p:cNvPicPr>
            <a:picLocks noChangeAspect="1" noChangeArrowheads="1"/>
          </p:cNvPicPr>
          <p:nvPr/>
        </p:nvPicPr>
        <p:blipFill>
          <a:blip r:embed="rId2" cstate="screen"/>
          <a:srcRect/>
          <a:stretch>
            <a:fillRect/>
          </a:stretch>
        </p:blipFill>
        <p:spPr bwMode="auto">
          <a:xfrm>
            <a:off x="0" y="0"/>
            <a:ext cx="9144000" cy="6884988"/>
          </a:xfrm>
          <a:prstGeom prst="rect">
            <a:avLst/>
          </a:prstGeom>
          <a:noFill/>
        </p:spPr>
      </p:pic>
      <p:pic>
        <p:nvPicPr>
          <p:cNvPr id="34830" name="Picture 14" descr="2"/>
          <p:cNvPicPr>
            <a:picLocks noChangeAspect="1" noChangeArrowheads="1"/>
          </p:cNvPicPr>
          <p:nvPr/>
        </p:nvPicPr>
        <p:blipFill>
          <a:blip r:embed="rId3" cstate="screen"/>
          <a:srcRect/>
          <a:stretch>
            <a:fillRect/>
          </a:stretch>
        </p:blipFill>
        <p:spPr bwMode="auto">
          <a:xfrm>
            <a:off x="360363" y="5897563"/>
            <a:ext cx="476250" cy="627062"/>
          </a:xfrm>
          <a:prstGeom prst="rect">
            <a:avLst/>
          </a:prstGeom>
          <a:noFill/>
        </p:spPr>
      </p:pic>
      <p:pic>
        <p:nvPicPr>
          <p:cNvPr id="34835" name="Picture 19" descr="97"/>
          <p:cNvPicPr>
            <a:picLocks noChangeAspect="1" noChangeArrowheads="1"/>
          </p:cNvPicPr>
          <p:nvPr/>
        </p:nvPicPr>
        <p:blipFill>
          <a:blip r:embed="rId4" cstate="screen"/>
          <a:srcRect/>
          <a:stretch>
            <a:fillRect/>
          </a:stretch>
        </p:blipFill>
        <p:spPr bwMode="auto">
          <a:xfrm>
            <a:off x="1319213" y="6064250"/>
            <a:ext cx="5305425" cy="388938"/>
          </a:xfrm>
          <a:prstGeom prst="rect">
            <a:avLst/>
          </a:prstGeom>
          <a:noFill/>
        </p:spPr>
      </p:pic>
      <p:pic>
        <p:nvPicPr>
          <p:cNvPr id="34845" name="Picture 29" descr="98"/>
          <p:cNvPicPr>
            <a:picLocks noChangeAspect="1" noChangeArrowheads="1"/>
          </p:cNvPicPr>
          <p:nvPr/>
        </p:nvPicPr>
        <p:blipFill>
          <a:blip r:embed="rId5" cstate="screen"/>
          <a:srcRect/>
          <a:stretch>
            <a:fillRect/>
          </a:stretch>
        </p:blipFill>
        <p:spPr bwMode="auto">
          <a:xfrm>
            <a:off x="0" y="2133600"/>
            <a:ext cx="2992438" cy="3529013"/>
          </a:xfrm>
          <a:prstGeom prst="rect">
            <a:avLst/>
          </a:prstGeom>
          <a:noFill/>
        </p:spPr>
      </p:pic>
      <p:sp>
        <p:nvSpPr>
          <p:cNvPr id="3" name="立方體 2"/>
          <p:cNvSpPr/>
          <p:nvPr/>
        </p:nvSpPr>
        <p:spPr>
          <a:xfrm>
            <a:off x="2700338" y="1641475"/>
            <a:ext cx="2016125" cy="3203575"/>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cxnSp>
        <p:nvCxnSpPr>
          <p:cNvPr id="7" name="直線接點 6"/>
          <p:cNvCxnSpPr>
            <a:endCxn id="16" idx="1"/>
          </p:cNvCxnSpPr>
          <p:nvPr/>
        </p:nvCxnSpPr>
        <p:spPr>
          <a:xfrm>
            <a:off x="3203575" y="1641475"/>
            <a:ext cx="9525" cy="27051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平行四邊形 15"/>
          <p:cNvSpPr/>
          <p:nvPr/>
        </p:nvSpPr>
        <p:spPr>
          <a:xfrm>
            <a:off x="2730500" y="4346575"/>
            <a:ext cx="1985963" cy="498475"/>
          </a:xfrm>
          <a:custGeom>
            <a:avLst/>
            <a:gdLst>
              <a:gd name="connsiteX0" fmla="*/ 0 w 1944000"/>
              <a:gd name="connsiteY0" fmla="*/ 504057 h 504057"/>
              <a:gd name="connsiteX1" fmla="*/ 472145 w 1944000"/>
              <a:gd name="connsiteY1" fmla="*/ 0 h 504057"/>
              <a:gd name="connsiteX2" fmla="*/ 1944000 w 1944000"/>
              <a:gd name="connsiteY2" fmla="*/ 0 h 504057"/>
              <a:gd name="connsiteX3" fmla="*/ 1471855 w 1944000"/>
              <a:gd name="connsiteY3" fmla="*/ 504057 h 504057"/>
              <a:gd name="connsiteX4" fmla="*/ 0 w 1944000"/>
              <a:gd name="connsiteY4" fmla="*/ 504057 h 504057"/>
              <a:gd name="connsiteX0" fmla="*/ 0 w 2005993"/>
              <a:gd name="connsiteY0" fmla="*/ 504057 h 504057"/>
              <a:gd name="connsiteX1" fmla="*/ 472145 w 2005993"/>
              <a:gd name="connsiteY1" fmla="*/ 0 h 504057"/>
              <a:gd name="connsiteX2" fmla="*/ 2005993 w 2005993"/>
              <a:gd name="connsiteY2" fmla="*/ 5166 h 504057"/>
              <a:gd name="connsiteX3" fmla="*/ 1471855 w 2005993"/>
              <a:gd name="connsiteY3" fmla="*/ 504057 h 504057"/>
              <a:gd name="connsiteX4" fmla="*/ 0 w 2005993"/>
              <a:gd name="connsiteY4" fmla="*/ 504057 h 504057"/>
              <a:gd name="connsiteX0" fmla="*/ 0 w 1985329"/>
              <a:gd name="connsiteY0" fmla="*/ 504057 h 504057"/>
              <a:gd name="connsiteX1" fmla="*/ 472145 w 1985329"/>
              <a:gd name="connsiteY1" fmla="*/ 0 h 504057"/>
              <a:gd name="connsiteX2" fmla="*/ 1985329 w 1985329"/>
              <a:gd name="connsiteY2" fmla="*/ 5166 h 504057"/>
              <a:gd name="connsiteX3" fmla="*/ 1471855 w 1985329"/>
              <a:gd name="connsiteY3" fmla="*/ 504057 h 504057"/>
              <a:gd name="connsiteX4" fmla="*/ 0 w 1985329"/>
              <a:gd name="connsiteY4" fmla="*/ 504057 h 504057"/>
              <a:gd name="connsiteX0" fmla="*/ 0 w 1985329"/>
              <a:gd name="connsiteY0" fmla="*/ 504057 h 504057"/>
              <a:gd name="connsiteX1" fmla="*/ 472145 w 1985329"/>
              <a:gd name="connsiteY1" fmla="*/ 0 h 504057"/>
              <a:gd name="connsiteX2" fmla="*/ 1985329 w 1985329"/>
              <a:gd name="connsiteY2" fmla="*/ 5166 h 504057"/>
              <a:gd name="connsiteX3" fmla="*/ 1492519 w 1985329"/>
              <a:gd name="connsiteY3" fmla="*/ 504057 h 504057"/>
              <a:gd name="connsiteX4" fmla="*/ 0 w 1985329"/>
              <a:gd name="connsiteY4" fmla="*/ 504057 h 504057"/>
              <a:gd name="connsiteX0" fmla="*/ 0 w 1985329"/>
              <a:gd name="connsiteY0" fmla="*/ 498891 h 498891"/>
              <a:gd name="connsiteX1" fmla="*/ 472145 w 1985329"/>
              <a:gd name="connsiteY1" fmla="*/ 15498 h 498891"/>
              <a:gd name="connsiteX2" fmla="*/ 1985329 w 1985329"/>
              <a:gd name="connsiteY2" fmla="*/ 0 h 498891"/>
              <a:gd name="connsiteX3" fmla="*/ 1492519 w 1985329"/>
              <a:gd name="connsiteY3" fmla="*/ 498891 h 498891"/>
              <a:gd name="connsiteX4" fmla="*/ 0 w 1985329"/>
              <a:gd name="connsiteY4" fmla="*/ 498891 h 498891"/>
              <a:gd name="connsiteX0" fmla="*/ 0 w 1985329"/>
              <a:gd name="connsiteY0" fmla="*/ 498891 h 498891"/>
              <a:gd name="connsiteX1" fmla="*/ 482477 w 1985329"/>
              <a:gd name="connsiteY1" fmla="*/ 0 h 498891"/>
              <a:gd name="connsiteX2" fmla="*/ 1985329 w 1985329"/>
              <a:gd name="connsiteY2" fmla="*/ 0 h 498891"/>
              <a:gd name="connsiteX3" fmla="*/ 1492519 w 1985329"/>
              <a:gd name="connsiteY3" fmla="*/ 498891 h 498891"/>
              <a:gd name="connsiteX4" fmla="*/ 0 w 1985329"/>
              <a:gd name="connsiteY4" fmla="*/ 498891 h 498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329" h="498891">
                <a:moveTo>
                  <a:pt x="0" y="498891"/>
                </a:moveTo>
                <a:lnTo>
                  <a:pt x="482477" y="0"/>
                </a:lnTo>
                <a:lnTo>
                  <a:pt x="1985329" y="0"/>
                </a:lnTo>
                <a:lnTo>
                  <a:pt x="1492519" y="498891"/>
                </a:lnTo>
                <a:lnTo>
                  <a:pt x="0" y="498891"/>
                </a:lnTo>
                <a:close/>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8" name="文字方塊 17"/>
          <p:cNvSpPr txBox="1">
            <a:spLocks noChangeArrowheads="1"/>
          </p:cNvSpPr>
          <p:nvPr/>
        </p:nvSpPr>
        <p:spPr bwMode="auto">
          <a:xfrm>
            <a:off x="4859338" y="4333875"/>
            <a:ext cx="1800225" cy="523875"/>
          </a:xfrm>
          <a:prstGeom prst="rect">
            <a:avLst/>
          </a:prstGeom>
          <a:noFill/>
          <a:ln w="9525">
            <a:noFill/>
            <a:miter lim="800000"/>
            <a:headEnd/>
            <a:tailEnd/>
          </a:ln>
        </p:spPr>
        <p:txBody>
          <a:bodyPr>
            <a:spAutoFit/>
          </a:bodyPr>
          <a:lstStyle/>
          <a:p>
            <a:r>
              <a:rPr kumimoji="0" lang="zh-TW" altLang="en-US" sz="2800">
                <a:latin typeface="標楷體" pitchFamily="65" charset="-120"/>
                <a:ea typeface="標楷體" pitchFamily="65" charset="-120"/>
              </a:rPr>
              <a:t>平面圖形</a:t>
            </a:r>
          </a:p>
        </p:txBody>
      </p:sp>
      <p:sp>
        <p:nvSpPr>
          <p:cNvPr id="19" name="文字方塊 18"/>
          <p:cNvSpPr txBox="1">
            <a:spLocks noChangeArrowheads="1"/>
          </p:cNvSpPr>
          <p:nvPr/>
        </p:nvSpPr>
        <p:spPr bwMode="auto">
          <a:xfrm>
            <a:off x="5035550" y="1962150"/>
            <a:ext cx="585788" cy="2062163"/>
          </a:xfrm>
          <a:prstGeom prst="rect">
            <a:avLst/>
          </a:prstGeom>
          <a:noFill/>
          <a:ln w="9525">
            <a:noFill/>
            <a:miter lim="800000"/>
            <a:headEnd/>
            <a:tailEnd/>
          </a:ln>
        </p:spPr>
        <p:txBody>
          <a:bodyPr>
            <a:spAutoFit/>
          </a:bodyPr>
          <a:lstStyle/>
          <a:p>
            <a:r>
              <a:rPr kumimoji="0" lang="zh-TW" altLang="en-US" sz="3200">
                <a:latin typeface="標楷體" pitchFamily="65" charset="-120"/>
                <a:ea typeface="標楷體" pitchFamily="65" charset="-120"/>
              </a:rPr>
              <a:t>立</a:t>
            </a:r>
          </a:p>
          <a:p>
            <a:r>
              <a:rPr kumimoji="0" lang="zh-TW" altLang="en-US" sz="3200">
                <a:latin typeface="標楷體" pitchFamily="65" charset="-120"/>
                <a:ea typeface="標楷體" pitchFamily="65" charset="-120"/>
              </a:rPr>
              <a:t>體</a:t>
            </a:r>
          </a:p>
          <a:p>
            <a:r>
              <a:rPr kumimoji="0" lang="zh-TW" altLang="en-US" sz="3200">
                <a:latin typeface="標楷體" pitchFamily="65" charset="-120"/>
                <a:ea typeface="標楷體" pitchFamily="65" charset="-120"/>
              </a:rPr>
              <a:t>形體</a:t>
            </a:r>
          </a:p>
        </p:txBody>
      </p:sp>
      <p:sp>
        <p:nvSpPr>
          <p:cNvPr id="20" name="平行四邊形 15"/>
          <p:cNvSpPr/>
          <p:nvPr/>
        </p:nvSpPr>
        <p:spPr>
          <a:xfrm>
            <a:off x="2714625" y="4359275"/>
            <a:ext cx="1985963" cy="498475"/>
          </a:xfrm>
          <a:custGeom>
            <a:avLst/>
            <a:gdLst>
              <a:gd name="connsiteX0" fmla="*/ 0 w 1944000"/>
              <a:gd name="connsiteY0" fmla="*/ 504057 h 504057"/>
              <a:gd name="connsiteX1" fmla="*/ 472145 w 1944000"/>
              <a:gd name="connsiteY1" fmla="*/ 0 h 504057"/>
              <a:gd name="connsiteX2" fmla="*/ 1944000 w 1944000"/>
              <a:gd name="connsiteY2" fmla="*/ 0 h 504057"/>
              <a:gd name="connsiteX3" fmla="*/ 1471855 w 1944000"/>
              <a:gd name="connsiteY3" fmla="*/ 504057 h 504057"/>
              <a:gd name="connsiteX4" fmla="*/ 0 w 1944000"/>
              <a:gd name="connsiteY4" fmla="*/ 504057 h 504057"/>
              <a:gd name="connsiteX0" fmla="*/ 0 w 2005993"/>
              <a:gd name="connsiteY0" fmla="*/ 504057 h 504057"/>
              <a:gd name="connsiteX1" fmla="*/ 472145 w 2005993"/>
              <a:gd name="connsiteY1" fmla="*/ 0 h 504057"/>
              <a:gd name="connsiteX2" fmla="*/ 2005993 w 2005993"/>
              <a:gd name="connsiteY2" fmla="*/ 5166 h 504057"/>
              <a:gd name="connsiteX3" fmla="*/ 1471855 w 2005993"/>
              <a:gd name="connsiteY3" fmla="*/ 504057 h 504057"/>
              <a:gd name="connsiteX4" fmla="*/ 0 w 2005993"/>
              <a:gd name="connsiteY4" fmla="*/ 504057 h 504057"/>
              <a:gd name="connsiteX0" fmla="*/ 0 w 1985329"/>
              <a:gd name="connsiteY0" fmla="*/ 504057 h 504057"/>
              <a:gd name="connsiteX1" fmla="*/ 472145 w 1985329"/>
              <a:gd name="connsiteY1" fmla="*/ 0 h 504057"/>
              <a:gd name="connsiteX2" fmla="*/ 1985329 w 1985329"/>
              <a:gd name="connsiteY2" fmla="*/ 5166 h 504057"/>
              <a:gd name="connsiteX3" fmla="*/ 1471855 w 1985329"/>
              <a:gd name="connsiteY3" fmla="*/ 504057 h 504057"/>
              <a:gd name="connsiteX4" fmla="*/ 0 w 1985329"/>
              <a:gd name="connsiteY4" fmla="*/ 504057 h 504057"/>
              <a:gd name="connsiteX0" fmla="*/ 0 w 1985329"/>
              <a:gd name="connsiteY0" fmla="*/ 504057 h 504057"/>
              <a:gd name="connsiteX1" fmla="*/ 472145 w 1985329"/>
              <a:gd name="connsiteY1" fmla="*/ 0 h 504057"/>
              <a:gd name="connsiteX2" fmla="*/ 1985329 w 1985329"/>
              <a:gd name="connsiteY2" fmla="*/ 5166 h 504057"/>
              <a:gd name="connsiteX3" fmla="*/ 1492519 w 1985329"/>
              <a:gd name="connsiteY3" fmla="*/ 504057 h 504057"/>
              <a:gd name="connsiteX4" fmla="*/ 0 w 1985329"/>
              <a:gd name="connsiteY4" fmla="*/ 504057 h 504057"/>
              <a:gd name="connsiteX0" fmla="*/ 0 w 1985329"/>
              <a:gd name="connsiteY0" fmla="*/ 498891 h 498891"/>
              <a:gd name="connsiteX1" fmla="*/ 472145 w 1985329"/>
              <a:gd name="connsiteY1" fmla="*/ 15498 h 498891"/>
              <a:gd name="connsiteX2" fmla="*/ 1985329 w 1985329"/>
              <a:gd name="connsiteY2" fmla="*/ 0 h 498891"/>
              <a:gd name="connsiteX3" fmla="*/ 1492519 w 1985329"/>
              <a:gd name="connsiteY3" fmla="*/ 498891 h 498891"/>
              <a:gd name="connsiteX4" fmla="*/ 0 w 1985329"/>
              <a:gd name="connsiteY4" fmla="*/ 498891 h 498891"/>
              <a:gd name="connsiteX0" fmla="*/ 0 w 1985329"/>
              <a:gd name="connsiteY0" fmla="*/ 498891 h 498891"/>
              <a:gd name="connsiteX1" fmla="*/ 482477 w 1985329"/>
              <a:gd name="connsiteY1" fmla="*/ 0 h 498891"/>
              <a:gd name="connsiteX2" fmla="*/ 1985329 w 1985329"/>
              <a:gd name="connsiteY2" fmla="*/ 0 h 498891"/>
              <a:gd name="connsiteX3" fmla="*/ 1492519 w 1985329"/>
              <a:gd name="connsiteY3" fmla="*/ 498891 h 498891"/>
              <a:gd name="connsiteX4" fmla="*/ 0 w 1985329"/>
              <a:gd name="connsiteY4" fmla="*/ 498891 h 498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329" h="498891">
                <a:moveTo>
                  <a:pt x="0" y="498891"/>
                </a:moveTo>
                <a:lnTo>
                  <a:pt x="482477" y="0"/>
                </a:lnTo>
                <a:lnTo>
                  <a:pt x="1985329" y="0"/>
                </a:lnTo>
                <a:lnTo>
                  <a:pt x="1492519" y="498891"/>
                </a:lnTo>
                <a:lnTo>
                  <a:pt x="0" y="498891"/>
                </a:lnTo>
                <a:close/>
              </a:path>
            </a:pathLst>
          </a:cu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1" name="立方體 20"/>
          <p:cNvSpPr/>
          <p:nvPr/>
        </p:nvSpPr>
        <p:spPr>
          <a:xfrm>
            <a:off x="2697163" y="1641475"/>
            <a:ext cx="2016125" cy="3203575"/>
          </a:xfrm>
          <a:prstGeom prst="cub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2" name="文字方塊 21"/>
          <p:cNvSpPr txBox="1">
            <a:spLocks noChangeArrowheads="1"/>
          </p:cNvSpPr>
          <p:nvPr/>
        </p:nvSpPr>
        <p:spPr bwMode="auto">
          <a:xfrm>
            <a:off x="5184775" y="3857625"/>
            <a:ext cx="2951163" cy="954088"/>
          </a:xfrm>
          <a:prstGeom prst="rect">
            <a:avLst/>
          </a:prstGeom>
          <a:noFill/>
          <a:ln w="9525">
            <a:noFill/>
            <a:miter lim="800000"/>
            <a:headEnd/>
            <a:tailEnd/>
          </a:ln>
        </p:spPr>
        <p:txBody>
          <a:bodyPr>
            <a:spAutoFit/>
          </a:bodyPr>
          <a:lstStyle/>
          <a:p>
            <a:r>
              <a:rPr kumimoji="0" lang="zh-TW" altLang="en-US" sz="2800">
                <a:latin typeface="標楷體" pitchFamily="65" charset="-120"/>
                <a:ea typeface="標楷體" pitchFamily="65" charset="-120"/>
              </a:rPr>
              <a:t>平面圖形的大小稱作面積</a:t>
            </a:r>
          </a:p>
        </p:txBody>
      </p:sp>
      <p:sp>
        <p:nvSpPr>
          <p:cNvPr id="23" name="文字方塊 22"/>
          <p:cNvSpPr txBox="1">
            <a:spLocks noChangeArrowheads="1"/>
          </p:cNvSpPr>
          <p:nvPr/>
        </p:nvSpPr>
        <p:spPr bwMode="auto">
          <a:xfrm>
            <a:off x="5184775" y="1962150"/>
            <a:ext cx="2951163" cy="954088"/>
          </a:xfrm>
          <a:prstGeom prst="rect">
            <a:avLst/>
          </a:prstGeom>
          <a:noFill/>
          <a:ln w="9525">
            <a:noFill/>
            <a:miter lim="800000"/>
            <a:headEnd/>
            <a:tailEnd/>
          </a:ln>
        </p:spPr>
        <p:txBody>
          <a:bodyPr>
            <a:spAutoFit/>
          </a:bodyPr>
          <a:lstStyle/>
          <a:p>
            <a:r>
              <a:rPr kumimoji="0" lang="zh-TW" altLang="en-US" sz="2800">
                <a:latin typeface="標楷體" pitchFamily="65" charset="-120"/>
                <a:ea typeface="標楷體" pitchFamily="65" charset="-120"/>
              </a:rPr>
              <a:t>立體形體的大小稱作體積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8"/>
                                        </p:tgtEl>
                                        <p:attrNameLst>
                                          <p:attrName>style.visibility</p:attrName>
                                        </p:attrNameLst>
                                      </p:cBhvr>
                                      <p:to>
                                        <p:strVal val="hidden"/>
                                      </p:to>
                                    </p:set>
                                  </p:childTnLst>
                                </p:cTn>
                              </p:par>
                            </p:childTnLst>
                          </p:cTn>
                        </p:par>
                        <p:par>
                          <p:cTn id="12" fill="hold">
                            <p:stCondLst>
                              <p:cond delay="0"/>
                            </p:stCondLst>
                            <p:childTnLst>
                              <p:par>
                                <p:cTn id="13" presetID="2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3"/>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7"/>
                                        </p:tgtEl>
                                        <p:attrNameLst>
                                          <p:attrName>style.visibility</p:attrName>
                                        </p:attrNameLst>
                                      </p:cBhvr>
                                      <p:to>
                                        <p:strVal val="hidden"/>
                                      </p:to>
                                    </p:set>
                                  </p:childTnLst>
                                </p:cTn>
                              </p:par>
                            </p:childTnLst>
                          </p:cTn>
                        </p:par>
                        <p:par>
                          <p:cTn id="28" fill="hold">
                            <p:stCondLst>
                              <p:cond delay="0"/>
                            </p:stCondLst>
                            <p:childTnLst>
                              <p:par>
                                <p:cTn id="29" presetID="1" presetClass="exit" presetSubtype="0" fill="hold" grpId="1" nodeType="after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par>
                          <p:cTn id="31" fill="hold">
                            <p:stCondLst>
                              <p:cond delay="0"/>
                            </p:stCondLst>
                            <p:childTnLst>
                              <p:par>
                                <p:cTn id="32" presetID="10" presetClass="entr" presetSubtype="0"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2"/>
                                        </p:tgtEl>
                                        <p:attrNameLst>
                                          <p:attrName>style.visibility</p:attrName>
                                        </p:attrNameLst>
                                      </p:cBhvr>
                                      <p:to>
                                        <p:strVal val="hidden"/>
                                      </p:to>
                                    </p:set>
                                  </p:childTnLst>
                                </p:cTn>
                              </p:par>
                            </p:childTnLst>
                          </p:cTn>
                        </p:par>
                        <p:par>
                          <p:cTn id="43" fill="hold">
                            <p:stCondLst>
                              <p:cond delay="0"/>
                            </p:stCondLst>
                            <p:childTnLst>
                              <p:par>
                                <p:cTn id="44" presetID="1" presetClass="exit" presetSubtype="0" fill="hold" nodeType="afterEffect">
                                  <p:stCondLst>
                                    <p:cond delay="0"/>
                                  </p:stCondLst>
                                  <p:childTnLst>
                                    <p:set>
                                      <p:cBhvr>
                                        <p:cTn id="45" dur="1" fill="hold">
                                          <p:stCondLst>
                                            <p:cond delay="0"/>
                                          </p:stCondLst>
                                        </p:cTn>
                                        <p:tgtEl>
                                          <p:spTgt spid="20"/>
                                        </p:tgtEl>
                                        <p:attrNameLst>
                                          <p:attrName>style.visibility</p:attrName>
                                        </p:attrNameLst>
                                      </p:cBhvr>
                                      <p:to>
                                        <p:strVal val="hidden"/>
                                      </p:to>
                                    </p:set>
                                  </p:childTnLst>
                                </p:cTn>
                              </p:par>
                            </p:childTnLst>
                          </p:cTn>
                        </p:par>
                        <p:par>
                          <p:cTn id="46" fill="hold">
                            <p:stCondLst>
                              <p:cond delay="0"/>
                            </p:stCondLst>
                            <p:childTnLst>
                              <p:par>
                                <p:cTn id="47" presetID="1" presetClass="exit" presetSubtype="0" fill="hold" nodeType="afterEffect">
                                  <p:stCondLst>
                                    <p:cond delay="0"/>
                                  </p:stCondLst>
                                  <p:childTnLst>
                                    <p:set>
                                      <p:cBhvr>
                                        <p:cTn id="48" dur="1" fill="hold">
                                          <p:stCondLst>
                                            <p:cond delay="0"/>
                                          </p:stCondLst>
                                        </p:cTn>
                                        <p:tgtEl>
                                          <p:spTgt spid="1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up)">
                                      <p:cBhvr>
                                        <p:cTn id="53" dur="500"/>
                                        <p:tgtEl>
                                          <p:spTgt spid="21"/>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8" grpId="0"/>
      <p:bldP spid="18" grpId="1"/>
      <p:bldP spid="19" grpId="0"/>
      <p:bldP spid="19" grpId="1"/>
      <p:bldP spid="21" grpId="0" animBg="1"/>
      <p:bldP spid="22" grpId="0"/>
      <p:bldP spid="22" grpId="1"/>
      <p:bldP spid="2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42"/>
          <p:cNvPicPr>
            <a:picLocks noChangeAspect="1" noChangeArrowheads="1"/>
          </p:cNvPicPr>
          <p:nvPr/>
        </p:nvPicPr>
        <p:blipFill>
          <a:blip r:embed="rId2" cstate="screen"/>
          <a:srcRect/>
          <a:stretch>
            <a:fillRect/>
          </a:stretch>
        </p:blipFill>
        <p:spPr bwMode="auto">
          <a:xfrm>
            <a:off x="0" y="0"/>
            <a:ext cx="9144000" cy="6853238"/>
          </a:xfrm>
          <a:prstGeom prst="rect">
            <a:avLst/>
          </a:prstGeom>
          <a:noFill/>
        </p:spPr>
      </p:pic>
      <p:pic>
        <p:nvPicPr>
          <p:cNvPr id="35845" name="Picture 5" descr="99"/>
          <p:cNvPicPr>
            <a:picLocks noChangeAspect="1" noChangeArrowheads="1"/>
          </p:cNvPicPr>
          <p:nvPr/>
        </p:nvPicPr>
        <p:blipFill>
          <a:blip r:embed="rId3" cstate="screen"/>
          <a:srcRect/>
          <a:stretch>
            <a:fillRect/>
          </a:stretch>
        </p:blipFill>
        <p:spPr bwMode="auto">
          <a:xfrm>
            <a:off x="395288" y="363538"/>
            <a:ext cx="3968750" cy="401637"/>
          </a:xfrm>
          <a:prstGeom prst="rect">
            <a:avLst/>
          </a:prstGeom>
          <a:noFill/>
        </p:spPr>
      </p:pic>
      <p:sp>
        <p:nvSpPr>
          <p:cNvPr id="35847" name="矩形 1"/>
          <p:cNvSpPr>
            <a:spLocks noChangeArrowheads="1"/>
          </p:cNvSpPr>
          <p:nvPr/>
        </p:nvSpPr>
        <p:spPr bwMode="auto">
          <a:xfrm>
            <a:off x="376238" y="901700"/>
            <a:ext cx="6356350" cy="366713"/>
          </a:xfrm>
          <a:prstGeom prst="rect">
            <a:avLst/>
          </a:prstGeom>
          <a:noFill/>
          <a:ln w="9525">
            <a:noFill/>
            <a:miter lim="800000"/>
            <a:headEnd/>
            <a:tailEnd/>
          </a:ln>
        </p:spPr>
        <p:txBody>
          <a:bodyPr wrap="none">
            <a:spAutoFit/>
          </a:bodyPr>
          <a:lstStyle/>
          <a:p>
            <a:r>
              <a:rPr kumimoji="0" lang="zh-TW" altLang="zh-TW">
                <a:latin typeface="標楷體" pitchFamily="65" charset="-120"/>
                <a:ea typeface="標楷體" pitchFamily="65" charset="-120"/>
              </a:rPr>
              <a:t>計算下圖複合形體的體積。（各夾角皆為直角，單位：公分）</a:t>
            </a:r>
            <a:endParaRPr kumimoji="0" lang="zh-TW" altLang="en-US">
              <a:latin typeface="標楷體" pitchFamily="65" charset="-120"/>
              <a:ea typeface="標楷體" pitchFamily="65" charset="-120"/>
            </a:endParaRPr>
          </a:p>
        </p:txBody>
      </p:sp>
      <p:pic>
        <p:nvPicPr>
          <p:cNvPr id="35849" name="Picture 2" descr="99-3-3-133"/>
          <p:cNvPicPr>
            <a:picLocks noChangeAspect="1" noChangeArrowheads="1"/>
          </p:cNvPicPr>
          <p:nvPr/>
        </p:nvPicPr>
        <p:blipFill>
          <a:blip r:embed="rId4" cstate="screen"/>
          <a:srcRect/>
          <a:stretch>
            <a:fillRect/>
          </a:stretch>
        </p:blipFill>
        <p:spPr bwMode="auto">
          <a:xfrm>
            <a:off x="358775" y="1595438"/>
            <a:ext cx="4032250" cy="2520950"/>
          </a:xfrm>
          <a:prstGeom prst="rect">
            <a:avLst/>
          </a:prstGeom>
          <a:noFill/>
          <a:ln w="9525">
            <a:noFill/>
            <a:miter lim="800000"/>
            <a:headEnd/>
            <a:tailEnd/>
          </a:ln>
        </p:spPr>
      </p:pic>
      <p:sp>
        <p:nvSpPr>
          <p:cNvPr id="13" name="立方體 12"/>
          <p:cNvSpPr/>
          <p:nvPr/>
        </p:nvSpPr>
        <p:spPr>
          <a:xfrm>
            <a:off x="635000" y="1576388"/>
            <a:ext cx="2065338" cy="2520950"/>
          </a:xfrm>
          <a:custGeom>
            <a:avLst/>
            <a:gdLst>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1057190 w 2064704"/>
              <a:gd name="connsiteY3" fmla="*/ 1007514 h 2520280"/>
              <a:gd name="connsiteX4" fmla="*/ 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2064704 w 2064704"/>
              <a:gd name="connsiteY3" fmla="*/ 1512766 h 2520280"/>
              <a:gd name="connsiteX4" fmla="*/ 1057190 w 2064704"/>
              <a:gd name="connsiteY4" fmla="*/ 2520280 h 2520280"/>
              <a:gd name="connsiteX5" fmla="*/ 0 w 2064704"/>
              <a:gd name="connsiteY5" fmla="*/ 2520280 h 2520280"/>
              <a:gd name="connsiteX6" fmla="*/ 0 w 2064704"/>
              <a:gd name="connsiteY6" fmla="*/ 1007514 h 2520280"/>
              <a:gd name="connsiteX7" fmla="*/ 0 w 2064704"/>
              <a:gd name="connsiteY7" fmla="*/ 1007514 h 2520280"/>
              <a:gd name="connsiteX8" fmla="*/ 1057190 w 2064704"/>
              <a:gd name="connsiteY8" fmla="*/ 1007514 h 2520280"/>
              <a:gd name="connsiteX9" fmla="*/ 2064704 w 2064704"/>
              <a:gd name="connsiteY9" fmla="*/ 0 h 2520280"/>
              <a:gd name="connsiteX10" fmla="*/ 1057190 w 2064704"/>
              <a:gd name="connsiteY10" fmla="*/ 1007514 h 2520280"/>
              <a:gd name="connsiteX11" fmla="*/ 1057190 w 2064704"/>
              <a:gd name="connsiteY11" fmla="*/ 2520280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1057190 w 2064704"/>
              <a:gd name="connsiteY3" fmla="*/ 1007514 h 2520280"/>
              <a:gd name="connsiteX4" fmla="*/ 0 w 2064704"/>
              <a:gd name="connsiteY4" fmla="*/ 1007514 h 2520280"/>
              <a:gd name="connsiteX0" fmla="*/ 0 w 2064704"/>
              <a:gd name="connsiteY0" fmla="*/ 1007514 h 2520280"/>
              <a:gd name="connsiteX1" fmla="*/ 671183 w 2064704"/>
              <a:gd name="connsiteY1" fmla="*/ 21021 h 2520280"/>
              <a:gd name="connsiteX2" fmla="*/ 2064704 w 2064704"/>
              <a:gd name="connsiteY2" fmla="*/ 0 h 2520280"/>
              <a:gd name="connsiteX3" fmla="*/ 2064704 w 2064704"/>
              <a:gd name="connsiteY3" fmla="*/ 1512766 h 2520280"/>
              <a:gd name="connsiteX4" fmla="*/ 1057190 w 2064704"/>
              <a:gd name="connsiteY4" fmla="*/ 2520280 h 2520280"/>
              <a:gd name="connsiteX5" fmla="*/ 0 w 2064704"/>
              <a:gd name="connsiteY5" fmla="*/ 2520280 h 2520280"/>
              <a:gd name="connsiteX6" fmla="*/ 0 w 2064704"/>
              <a:gd name="connsiteY6" fmla="*/ 1007514 h 2520280"/>
              <a:gd name="connsiteX7" fmla="*/ 0 w 2064704"/>
              <a:gd name="connsiteY7" fmla="*/ 1007514 h 2520280"/>
              <a:gd name="connsiteX8" fmla="*/ 1057190 w 2064704"/>
              <a:gd name="connsiteY8" fmla="*/ 1007514 h 2520280"/>
              <a:gd name="connsiteX9" fmla="*/ 2064704 w 2064704"/>
              <a:gd name="connsiteY9" fmla="*/ 0 h 2520280"/>
              <a:gd name="connsiteX10" fmla="*/ 1057190 w 2064704"/>
              <a:gd name="connsiteY10" fmla="*/ 1007514 h 2520280"/>
              <a:gd name="connsiteX11" fmla="*/ 1057190 w 2064704"/>
              <a:gd name="connsiteY11" fmla="*/ 2520280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1057190 w 2064704"/>
              <a:gd name="connsiteY3" fmla="*/ 1007514 h 2520280"/>
              <a:gd name="connsiteX4" fmla="*/ 0 w 2064704"/>
              <a:gd name="connsiteY4" fmla="*/ 1007514 h 2520280"/>
              <a:gd name="connsiteX0" fmla="*/ 0 w 2064704"/>
              <a:gd name="connsiteY0" fmla="*/ 1007514 h 2520280"/>
              <a:gd name="connsiteX1" fmla="*/ 671183 w 2064704"/>
              <a:gd name="connsiteY1" fmla="*/ 21021 h 2520280"/>
              <a:gd name="connsiteX2" fmla="*/ 2064704 w 2064704"/>
              <a:gd name="connsiteY2" fmla="*/ 0 h 2520280"/>
              <a:gd name="connsiteX3" fmla="*/ 2064704 w 2064704"/>
              <a:gd name="connsiteY3" fmla="*/ 1512766 h 2520280"/>
              <a:gd name="connsiteX4" fmla="*/ 1057190 w 2064704"/>
              <a:gd name="connsiteY4" fmla="*/ 2520280 h 2520280"/>
              <a:gd name="connsiteX5" fmla="*/ 0 w 2064704"/>
              <a:gd name="connsiteY5" fmla="*/ 2520280 h 2520280"/>
              <a:gd name="connsiteX6" fmla="*/ 0 w 2064704"/>
              <a:gd name="connsiteY6" fmla="*/ 1007514 h 2520280"/>
              <a:gd name="connsiteX7" fmla="*/ 0 w 2064704"/>
              <a:gd name="connsiteY7" fmla="*/ 1007514 h 2520280"/>
              <a:gd name="connsiteX8" fmla="*/ 1057190 w 2064704"/>
              <a:gd name="connsiteY8" fmla="*/ 1007514 h 2520280"/>
              <a:gd name="connsiteX9" fmla="*/ 1875518 w 2064704"/>
              <a:gd name="connsiteY9" fmla="*/ 10511 h 2520280"/>
              <a:gd name="connsiteX10" fmla="*/ 1057190 w 2064704"/>
              <a:gd name="connsiteY10" fmla="*/ 1007514 h 2520280"/>
              <a:gd name="connsiteX11" fmla="*/ 1057190 w 2064704"/>
              <a:gd name="connsiteY11" fmla="*/ 2520280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1057190 w 2064704"/>
              <a:gd name="connsiteY3" fmla="*/ 1007514 h 2520280"/>
              <a:gd name="connsiteX4" fmla="*/ 0 w 2064704"/>
              <a:gd name="connsiteY4" fmla="*/ 1007514 h 2520280"/>
              <a:gd name="connsiteX0" fmla="*/ 0 w 2064704"/>
              <a:gd name="connsiteY0" fmla="*/ 1007514 h 2520280"/>
              <a:gd name="connsiteX1" fmla="*/ 671183 w 2064704"/>
              <a:gd name="connsiteY1" fmla="*/ 21021 h 2520280"/>
              <a:gd name="connsiteX2" fmla="*/ 2064704 w 2064704"/>
              <a:gd name="connsiteY2" fmla="*/ 0 h 2520280"/>
              <a:gd name="connsiteX3" fmla="*/ 2064704 w 2064704"/>
              <a:gd name="connsiteY3" fmla="*/ 1512766 h 2520280"/>
              <a:gd name="connsiteX4" fmla="*/ 1057190 w 2064704"/>
              <a:gd name="connsiteY4" fmla="*/ 2520280 h 2520280"/>
              <a:gd name="connsiteX5" fmla="*/ 0 w 2064704"/>
              <a:gd name="connsiteY5" fmla="*/ 2520280 h 2520280"/>
              <a:gd name="connsiteX6" fmla="*/ 0 w 2064704"/>
              <a:gd name="connsiteY6" fmla="*/ 1007514 h 2520280"/>
              <a:gd name="connsiteX7" fmla="*/ 0 w 2064704"/>
              <a:gd name="connsiteY7" fmla="*/ 1007514 h 2520280"/>
              <a:gd name="connsiteX8" fmla="*/ 1057190 w 2064704"/>
              <a:gd name="connsiteY8" fmla="*/ 1007514 h 2520280"/>
              <a:gd name="connsiteX9" fmla="*/ 1875518 w 2064704"/>
              <a:gd name="connsiteY9" fmla="*/ 10511 h 2520280"/>
              <a:gd name="connsiteX10" fmla="*/ 1172803 w 2064704"/>
              <a:gd name="connsiteY10" fmla="*/ 1007514 h 2520280"/>
              <a:gd name="connsiteX11" fmla="*/ 1057190 w 2064704"/>
              <a:gd name="connsiteY11" fmla="*/ 2520280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1057190 w 2064704"/>
              <a:gd name="connsiteY3" fmla="*/ 1007514 h 2520280"/>
              <a:gd name="connsiteX4" fmla="*/ 0 w 2064704"/>
              <a:gd name="connsiteY4" fmla="*/ 1007514 h 2520280"/>
              <a:gd name="connsiteX0" fmla="*/ 0 w 2064704"/>
              <a:gd name="connsiteY0" fmla="*/ 1007514 h 2520280"/>
              <a:gd name="connsiteX1" fmla="*/ 671183 w 2064704"/>
              <a:gd name="connsiteY1" fmla="*/ 21021 h 2520280"/>
              <a:gd name="connsiteX2" fmla="*/ 2064704 w 2064704"/>
              <a:gd name="connsiteY2" fmla="*/ 0 h 2520280"/>
              <a:gd name="connsiteX3" fmla="*/ 2064704 w 2064704"/>
              <a:gd name="connsiteY3" fmla="*/ 1512766 h 2520280"/>
              <a:gd name="connsiteX4" fmla="*/ 1057190 w 2064704"/>
              <a:gd name="connsiteY4" fmla="*/ 2520280 h 2520280"/>
              <a:gd name="connsiteX5" fmla="*/ 0 w 2064704"/>
              <a:gd name="connsiteY5" fmla="*/ 2520280 h 2520280"/>
              <a:gd name="connsiteX6" fmla="*/ 0 w 2064704"/>
              <a:gd name="connsiteY6" fmla="*/ 1007514 h 2520280"/>
              <a:gd name="connsiteX7" fmla="*/ 0 w 2064704"/>
              <a:gd name="connsiteY7" fmla="*/ 1007514 h 2520280"/>
              <a:gd name="connsiteX8" fmla="*/ 1057190 w 2064704"/>
              <a:gd name="connsiteY8" fmla="*/ 1007514 h 2520280"/>
              <a:gd name="connsiteX9" fmla="*/ 1875518 w 2064704"/>
              <a:gd name="connsiteY9" fmla="*/ 10511 h 2520280"/>
              <a:gd name="connsiteX10" fmla="*/ 1172803 w 2064704"/>
              <a:gd name="connsiteY10" fmla="*/ 1007514 h 2520280"/>
              <a:gd name="connsiteX11" fmla="*/ 1193824 w 2064704"/>
              <a:gd name="connsiteY11" fmla="*/ 2520280 h 2520280"/>
              <a:gd name="connsiteX0" fmla="*/ 0 w 2075214"/>
              <a:gd name="connsiteY0" fmla="*/ 1007514 h 2520280"/>
              <a:gd name="connsiteX1" fmla="*/ 1057190 w 2075214"/>
              <a:gd name="connsiteY1" fmla="*/ 1007514 h 2520280"/>
              <a:gd name="connsiteX2" fmla="*/ 1057190 w 2075214"/>
              <a:gd name="connsiteY2" fmla="*/ 2520280 h 2520280"/>
              <a:gd name="connsiteX3" fmla="*/ 0 w 2075214"/>
              <a:gd name="connsiteY3" fmla="*/ 2520280 h 2520280"/>
              <a:gd name="connsiteX4" fmla="*/ 0 w 2075214"/>
              <a:gd name="connsiteY4" fmla="*/ 1007514 h 2520280"/>
              <a:gd name="connsiteX0" fmla="*/ 1057190 w 2075214"/>
              <a:gd name="connsiteY0" fmla="*/ 1007514 h 2520280"/>
              <a:gd name="connsiteX1" fmla="*/ 2064704 w 2075214"/>
              <a:gd name="connsiteY1" fmla="*/ 0 h 2520280"/>
              <a:gd name="connsiteX2" fmla="*/ 2064704 w 2075214"/>
              <a:gd name="connsiteY2" fmla="*/ 1512766 h 2520280"/>
              <a:gd name="connsiteX3" fmla="*/ 1057190 w 2075214"/>
              <a:gd name="connsiteY3" fmla="*/ 2520280 h 2520280"/>
              <a:gd name="connsiteX4" fmla="*/ 1057190 w 2075214"/>
              <a:gd name="connsiteY4" fmla="*/ 1007514 h 2520280"/>
              <a:gd name="connsiteX0" fmla="*/ 0 w 2075214"/>
              <a:gd name="connsiteY0" fmla="*/ 1007514 h 2520280"/>
              <a:gd name="connsiteX1" fmla="*/ 1007514 w 2075214"/>
              <a:gd name="connsiteY1" fmla="*/ 0 h 2520280"/>
              <a:gd name="connsiteX2" fmla="*/ 2064704 w 2075214"/>
              <a:gd name="connsiteY2" fmla="*/ 0 h 2520280"/>
              <a:gd name="connsiteX3" fmla="*/ 1057190 w 2075214"/>
              <a:gd name="connsiteY3" fmla="*/ 1007514 h 2520280"/>
              <a:gd name="connsiteX4" fmla="*/ 0 w 2075214"/>
              <a:gd name="connsiteY4" fmla="*/ 1007514 h 2520280"/>
              <a:gd name="connsiteX0" fmla="*/ 0 w 2075214"/>
              <a:gd name="connsiteY0" fmla="*/ 1007514 h 2520280"/>
              <a:gd name="connsiteX1" fmla="*/ 671183 w 2075214"/>
              <a:gd name="connsiteY1" fmla="*/ 21021 h 2520280"/>
              <a:gd name="connsiteX2" fmla="*/ 2064704 w 2075214"/>
              <a:gd name="connsiteY2" fmla="*/ 0 h 2520280"/>
              <a:gd name="connsiteX3" fmla="*/ 2075214 w 2075214"/>
              <a:gd name="connsiteY3" fmla="*/ 1512766 h 2520280"/>
              <a:gd name="connsiteX4" fmla="*/ 1057190 w 2075214"/>
              <a:gd name="connsiteY4" fmla="*/ 2520280 h 2520280"/>
              <a:gd name="connsiteX5" fmla="*/ 0 w 2075214"/>
              <a:gd name="connsiteY5" fmla="*/ 2520280 h 2520280"/>
              <a:gd name="connsiteX6" fmla="*/ 0 w 2075214"/>
              <a:gd name="connsiteY6" fmla="*/ 1007514 h 2520280"/>
              <a:gd name="connsiteX7" fmla="*/ 0 w 2075214"/>
              <a:gd name="connsiteY7" fmla="*/ 1007514 h 2520280"/>
              <a:gd name="connsiteX8" fmla="*/ 1057190 w 2075214"/>
              <a:gd name="connsiteY8" fmla="*/ 1007514 h 2520280"/>
              <a:gd name="connsiteX9" fmla="*/ 1875518 w 2075214"/>
              <a:gd name="connsiteY9" fmla="*/ 10511 h 2520280"/>
              <a:gd name="connsiteX10" fmla="*/ 1172803 w 2075214"/>
              <a:gd name="connsiteY10" fmla="*/ 1007514 h 2520280"/>
              <a:gd name="connsiteX11" fmla="*/ 1193824 w 2075214"/>
              <a:gd name="connsiteY11" fmla="*/ 2520280 h 2520280"/>
              <a:gd name="connsiteX0" fmla="*/ 0 w 2075214"/>
              <a:gd name="connsiteY0" fmla="*/ 1007514 h 2520280"/>
              <a:gd name="connsiteX1" fmla="*/ 1057190 w 2075214"/>
              <a:gd name="connsiteY1" fmla="*/ 1007514 h 2520280"/>
              <a:gd name="connsiteX2" fmla="*/ 1057190 w 2075214"/>
              <a:gd name="connsiteY2" fmla="*/ 2520280 h 2520280"/>
              <a:gd name="connsiteX3" fmla="*/ 0 w 2075214"/>
              <a:gd name="connsiteY3" fmla="*/ 2520280 h 2520280"/>
              <a:gd name="connsiteX4" fmla="*/ 0 w 2075214"/>
              <a:gd name="connsiteY4" fmla="*/ 1007514 h 2520280"/>
              <a:gd name="connsiteX0" fmla="*/ 1057190 w 2075214"/>
              <a:gd name="connsiteY0" fmla="*/ 1007514 h 2520280"/>
              <a:gd name="connsiteX1" fmla="*/ 2064704 w 2075214"/>
              <a:gd name="connsiteY1" fmla="*/ 0 h 2520280"/>
              <a:gd name="connsiteX2" fmla="*/ 2064704 w 2075214"/>
              <a:gd name="connsiteY2" fmla="*/ 1512766 h 2520280"/>
              <a:gd name="connsiteX3" fmla="*/ 1057190 w 2075214"/>
              <a:gd name="connsiteY3" fmla="*/ 2520280 h 2520280"/>
              <a:gd name="connsiteX4" fmla="*/ 1057190 w 2075214"/>
              <a:gd name="connsiteY4" fmla="*/ 1007514 h 2520280"/>
              <a:gd name="connsiteX0" fmla="*/ 0 w 2075214"/>
              <a:gd name="connsiteY0" fmla="*/ 1007514 h 2520280"/>
              <a:gd name="connsiteX1" fmla="*/ 1007514 w 2075214"/>
              <a:gd name="connsiteY1" fmla="*/ 0 h 2520280"/>
              <a:gd name="connsiteX2" fmla="*/ 2064704 w 2075214"/>
              <a:gd name="connsiteY2" fmla="*/ 0 h 2520280"/>
              <a:gd name="connsiteX3" fmla="*/ 1057190 w 2075214"/>
              <a:gd name="connsiteY3" fmla="*/ 1007514 h 2520280"/>
              <a:gd name="connsiteX4" fmla="*/ 0 w 2075214"/>
              <a:gd name="connsiteY4" fmla="*/ 1007514 h 2520280"/>
              <a:gd name="connsiteX0" fmla="*/ 0 w 2075214"/>
              <a:gd name="connsiteY0" fmla="*/ 1007514 h 2520280"/>
              <a:gd name="connsiteX1" fmla="*/ 671183 w 2075214"/>
              <a:gd name="connsiteY1" fmla="*/ 21021 h 2520280"/>
              <a:gd name="connsiteX2" fmla="*/ 2064704 w 2075214"/>
              <a:gd name="connsiteY2" fmla="*/ 0 h 2520280"/>
              <a:gd name="connsiteX3" fmla="*/ 2075214 w 2075214"/>
              <a:gd name="connsiteY3" fmla="*/ 1512766 h 2520280"/>
              <a:gd name="connsiteX4" fmla="*/ 1183314 w 2075214"/>
              <a:gd name="connsiteY4" fmla="*/ 2520280 h 2520280"/>
              <a:gd name="connsiteX5" fmla="*/ 0 w 2075214"/>
              <a:gd name="connsiteY5" fmla="*/ 2520280 h 2520280"/>
              <a:gd name="connsiteX6" fmla="*/ 0 w 2075214"/>
              <a:gd name="connsiteY6" fmla="*/ 1007514 h 2520280"/>
              <a:gd name="connsiteX7" fmla="*/ 0 w 2075214"/>
              <a:gd name="connsiteY7" fmla="*/ 1007514 h 2520280"/>
              <a:gd name="connsiteX8" fmla="*/ 1057190 w 2075214"/>
              <a:gd name="connsiteY8" fmla="*/ 1007514 h 2520280"/>
              <a:gd name="connsiteX9" fmla="*/ 1875518 w 2075214"/>
              <a:gd name="connsiteY9" fmla="*/ 10511 h 2520280"/>
              <a:gd name="connsiteX10" fmla="*/ 1172803 w 2075214"/>
              <a:gd name="connsiteY10" fmla="*/ 1007514 h 2520280"/>
              <a:gd name="connsiteX11" fmla="*/ 1193824 w 2075214"/>
              <a:gd name="connsiteY11" fmla="*/ 2520280 h 2520280"/>
              <a:gd name="connsiteX0" fmla="*/ 0 w 2075214"/>
              <a:gd name="connsiteY0" fmla="*/ 1018024 h 2530790"/>
              <a:gd name="connsiteX1" fmla="*/ 1057190 w 2075214"/>
              <a:gd name="connsiteY1" fmla="*/ 1018024 h 2530790"/>
              <a:gd name="connsiteX2" fmla="*/ 1057190 w 2075214"/>
              <a:gd name="connsiteY2" fmla="*/ 2530790 h 2530790"/>
              <a:gd name="connsiteX3" fmla="*/ 0 w 2075214"/>
              <a:gd name="connsiteY3" fmla="*/ 2530790 h 2530790"/>
              <a:gd name="connsiteX4" fmla="*/ 0 w 2075214"/>
              <a:gd name="connsiteY4" fmla="*/ 1018024 h 2530790"/>
              <a:gd name="connsiteX0" fmla="*/ 1057190 w 2075214"/>
              <a:gd name="connsiteY0" fmla="*/ 1018024 h 2530790"/>
              <a:gd name="connsiteX1" fmla="*/ 2064704 w 2075214"/>
              <a:gd name="connsiteY1" fmla="*/ 10510 h 2530790"/>
              <a:gd name="connsiteX2" fmla="*/ 2064704 w 2075214"/>
              <a:gd name="connsiteY2" fmla="*/ 1523276 h 2530790"/>
              <a:gd name="connsiteX3" fmla="*/ 1057190 w 2075214"/>
              <a:gd name="connsiteY3" fmla="*/ 2530790 h 2530790"/>
              <a:gd name="connsiteX4" fmla="*/ 1057190 w 2075214"/>
              <a:gd name="connsiteY4" fmla="*/ 1018024 h 2530790"/>
              <a:gd name="connsiteX0" fmla="*/ 0 w 2075214"/>
              <a:gd name="connsiteY0" fmla="*/ 1018024 h 2530790"/>
              <a:gd name="connsiteX1" fmla="*/ 1007514 w 2075214"/>
              <a:gd name="connsiteY1" fmla="*/ 10510 h 2530790"/>
              <a:gd name="connsiteX2" fmla="*/ 2064704 w 2075214"/>
              <a:gd name="connsiteY2" fmla="*/ 10510 h 2530790"/>
              <a:gd name="connsiteX3" fmla="*/ 1057190 w 2075214"/>
              <a:gd name="connsiteY3" fmla="*/ 1018024 h 2530790"/>
              <a:gd name="connsiteX4" fmla="*/ 0 w 2075214"/>
              <a:gd name="connsiteY4" fmla="*/ 1018024 h 2530790"/>
              <a:gd name="connsiteX0" fmla="*/ 0 w 2075214"/>
              <a:gd name="connsiteY0" fmla="*/ 1018024 h 2530790"/>
              <a:gd name="connsiteX1" fmla="*/ 671183 w 2075214"/>
              <a:gd name="connsiteY1" fmla="*/ 31531 h 2530790"/>
              <a:gd name="connsiteX2" fmla="*/ 1896539 w 2075214"/>
              <a:gd name="connsiteY2" fmla="*/ 0 h 2530790"/>
              <a:gd name="connsiteX3" fmla="*/ 2075214 w 2075214"/>
              <a:gd name="connsiteY3" fmla="*/ 1523276 h 2530790"/>
              <a:gd name="connsiteX4" fmla="*/ 1183314 w 2075214"/>
              <a:gd name="connsiteY4" fmla="*/ 2530790 h 2530790"/>
              <a:gd name="connsiteX5" fmla="*/ 0 w 2075214"/>
              <a:gd name="connsiteY5" fmla="*/ 2530790 h 2530790"/>
              <a:gd name="connsiteX6" fmla="*/ 0 w 2075214"/>
              <a:gd name="connsiteY6" fmla="*/ 1018024 h 2530790"/>
              <a:gd name="connsiteX7" fmla="*/ 0 w 2075214"/>
              <a:gd name="connsiteY7" fmla="*/ 1018024 h 2530790"/>
              <a:gd name="connsiteX8" fmla="*/ 1057190 w 2075214"/>
              <a:gd name="connsiteY8" fmla="*/ 1018024 h 2530790"/>
              <a:gd name="connsiteX9" fmla="*/ 1875518 w 2075214"/>
              <a:gd name="connsiteY9" fmla="*/ 21021 h 2530790"/>
              <a:gd name="connsiteX10" fmla="*/ 1172803 w 2075214"/>
              <a:gd name="connsiteY10" fmla="*/ 1018024 h 2530790"/>
              <a:gd name="connsiteX11" fmla="*/ 1193824 w 2075214"/>
              <a:gd name="connsiteY11" fmla="*/ 2530790 h 2530790"/>
              <a:gd name="connsiteX0" fmla="*/ 0 w 2064704"/>
              <a:gd name="connsiteY0" fmla="*/ 1018024 h 2530790"/>
              <a:gd name="connsiteX1" fmla="*/ 1057190 w 2064704"/>
              <a:gd name="connsiteY1" fmla="*/ 1018024 h 2530790"/>
              <a:gd name="connsiteX2" fmla="*/ 1057190 w 2064704"/>
              <a:gd name="connsiteY2" fmla="*/ 2530790 h 2530790"/>
              <a:gd name="connsiteX3" fmla="*/ 0 w 2064704"/>
              <a:gd name="connsiteY3" fmla="*/ 2530790 h 2530790"/>
              <a:gd name="connsiteX4" fmla="*/ 0 w 2064704"/>
              <a:gd name="connsiteY4" fmla="*/ 1018024 h 2530790"/>
              <a:gd name="connsiteX0" fmla="*/ 1057190 w 2064704"/>
              <a:gd name="connsiteY0" fmla="*/ 1018024 h 2530790"/>
              <a:gd name="connsiteX1" fmla="*/ 2064704 w 2064704"/>
              <a:gd name="connsiteY1" fmla="*/ 10510 h 2530790"/>
              <a:gd name="connsiteX2" fmla="*/ 2064704 w 2064704"/>
              <a:gd name="connsiteY2" fmla="*/ 1523276 h 2530790"/>
              <a:gd name="connsiteX3" fmla="*/ 1057190 w 2064704"/>
              <a:gd name="connsiteY3" fmla="*/ 2530790 h 2530790"/>
              <a:gd name="connsiteX4" fmla="*/ 1057190 w 2064704"/>
              <a:gd name="connsiteY4" fmla="*/ 1018024 h 2530790"/>
              <a:gd name="connsiteX0" fmla="*/ 0 w 2064704"/>
              <a:gd name="connsiteY0" fmla="*/ 1018024 h 2530790"/>
              <a:gd name="connsiteX1" fmla="*/ 1007514 w 2064704"/>
              <a:gd name="connsiteY1" fmla="*/ 10510 h 2530790"/>
              <a:gd name="connsiteX2" fmla="*/ 2064704 w 2064704"/>
              <a:gd name="connsiteY2" fmla="*/ 10510 h 2530790"/>
              <a:gd name="connsiteX3" fmla="*/ 1057190 w 2064704"/>
              <a:gd name="connsiteY3" fmla="*/ 1018024 h 2530790"/>
              <a:gd name="connsiteX4" fmla="*/ 0 w 2064704"/>
              <a:gd name="connsiteY4" fmla="*/ 1018024 h 2530790"/>
              <a:gd name="connsiteX0" fmla="*/ 0 w 2064704"/>
              <a:gd name="connsiteY0" fmla="*/ 1018024 h 2530790"/>
              <a:gd name="connsiteX1" fmla="*/ 671183 w 2064704"/>
              <a:gd name="connsiteY1" fmla="*/ 31531 h 2530790"/>
              <a:gd name="connsiteX2" fmla="*/ 1896539 w 2064704"/>
              <a:gd name="connsiteY2" fmla="*/ 0 h 2530790"/>
              <a:gd name="connsiteX3" fmla="*/ 1886028 w 2064704"/>
              <a:gd name="connsiteY3" fmla="*/ 1481234 h 2530790"/>
              <a:gd name="connsiteX4" fmla="*/ 1183314 w 2064704"/>
              <a:gd name="connsiteY4" fmla="*/ 2530790 h 2530790"/>
              <a:gd name="connsiteX5" fmla="*/ 0 w 2064704"/>
              <a:gd name="connsiteY5" fmla="*/ 2530790 h 2530790"/>
              <a:gd name="connsiteX6" fmla="*/ 0 w 2064704"/>
              <a:gd name="connsiteY6" fmla="*/ 1018024 h 2530790"/>
              <a:gd name="connsiteX7" fmla="*/ 0 w 2064704"/>
              <a:gd name="connsiteY7" fmla="*/ 1018024 h 2530790"/>
              <a:gd name="connsiteX8" fmla="*/ 1057190 w 2064704"/>
              <a:gd name="connsiteY8" fmla="*/ 1018024 h 2530790"/>
              <a:gd name="connsiteX9" fmla="*/ 1875518 w 2064704"/>
              <a:gd name="connsiteY9" fmla="*/ 21021 h 2530790"/>
              <a:gd name="connsiteX10" fmla="*/ 1172803 w 2064704"/>
              <a:gd name="connsiteY10" fmla="*/ 1018024 h 2530790"/>
              <a:gd name="connsiteX11" fmla="*/ 1193824 w 2064704"/>
              <a:gd name="connsiteY11" fmla="*/ 2530790 h 2530790"/>
              <a:gd name="connsiteX0" fmla="*/ 0 w 2064704"/>
              <a:gd name="connsiteY0" fmla="*/ 1018024 h 2530790"/>
              <a:gd name="connsiteX1" fmla="*/ 1057190 w 2064704"/>
              <a:gd name="connsiteY1" fmla="*/ 1018024 h 2530790"/>
              <a:gd name="connsiteX2" fmla="*/ 1057190 w 2064704"/>
              <a:gd name="connsiteY2" fmla="*/ 2530790 h 2530790"/>
              <a:gd name="connsiteX3" fmla="*/ 0 w 2064704"/>
              <a:gd name="connsiteY3" fmla="*/ 2530790 h 2530790"/>
              <a:gd name="connsiteX4" fmla="*/ 0 w 2064704"/>
              <a:gd name="connsiteY4" fmla="*/ 1018024 h 2530790"/>
              <a:gd name="connsiteX0" fmla="*/ 1057190 w 2064704"/>
              <a:gd name="connsiteY0" fmla="*/ 1018024 h 2530790"/>
              <a:gd name="connsiteX1" fmla="*/ 2064704 w 2064704"/>
              <a:gd name="connsiteY1" fmla="*/ 10510 h 2530790"/>
              <a:gd name="connsiteX2" fmla="*/ 2064704 w 2064704"/>
              <a:gd name="connsiteY2" fmla="*/ 1523276 h 2530790"/>
              <a:gd name="connsiteX3" fmla="*/ 1057190 w 2064704"/>
              <a:gd name="connsiteY3" fmla="*/ 2530790 h 2530790"/>
              <a:gd name="connsiteX4" fmla="*/ 1057190 w 2064704"/>
              <a:gd name="connsiteY4" fmla="*/ 1018024 h 2530790"/>
              <a:gd name="connsiteX0" fmla="*/ 0 w 2064704"/>
              <a:gd name="connsiteY0" fmla="*/ 1018024 h 2530790"/>
              <a:gd name="connsiteX1" fmla="*/ 1007514 w 2064704"/>
              <a:gd name="connsiteY1" fmla="*/ 10510 h 2530790"/>
              <a:gd name="connsiteX2" fmla="*/ 2064704 w 2064704"/>
              <a:gd name="connsiteY2" fmla="*/ 10510 h 2530790"/>
              <a:gd name="connsiteX3" fmla="*/ 1057190 w 2064704"/>
              <a:gd name="connsiteY3" fmla="*/ 1018024 h 2530790"/>
              <a:gd name="connsiteX4" fmla="*/ 0 w 2064704"/>
              <a:gd name="connsiteY4" fmla="*/ 1018024 h 2530790"/>
              <a:gd name="connsiteX0" fmla="*/ 0 w 2064704"/>
              <a:gd name="connsiteY0" fmla="*/ 1018024 h 2530790"/>
              <a:gd name="connsiteX1" fmla="*/ 671183 w 2064704"/>
              <a:gd name="connsiteY1" fmla="*/ 31531 h 2530790"/>
              <a:gd name="connsiteX2" fmla="*/ 1896539 w 2064704"/>
              <a:gd name="connsiteY2" fmla="*/ 0 h 2530790"/>
              <a:gd name="connsiteX3" fmla="*/ 1886028 w 2064704"/>
              <a:gd name="connsiteY3" fmla="*/ 1481234 h 2530790"/>
              <a:gd name="connsiteX4" fmla="*/ 1183314 w 2064704"/>
              <a:gd name="connsiteY4" fmla="*/ 2530790 h 2530790"/>
              <a:gd name="connsiteX5" fmla="*/ 0 w 2064704"/>
              <a:gd name="connsiteY5" fmla="*/ 2530790 h 2530790"/>
              <a:gd name="connsiteX6" fmla="*/ 0 w 2064704"/>
              <a:gd name="connsiteY6" fmla="*/ 1018024 h 2530790"/>
              <a:gd name="connsiteX7" fmla="*/ 0 w 2064704"/>
              <a:gd name="connsiteY7" fmla="*/ 1018024 h 2530790"/>
              <a:gd name="connsiteX8" fmla="*/ 1162294 w 2064704"/>
              <a:gd name="connsiteY8" fmla="*/ 1018024 h 2530790"/>
              <a:gd name="connsiteX9" fmla="*/ 1875518 w 2064704"/>
              <a:gd name="connsiteY9" fmla="*/ 21021 h 2530790"/>
              <a:gd name="connsiteX10" fmla="*/ 1172803 w 2064704"/>
              <a:gd name="connsiteY10" fmla="*/ 1018024 h 2530790"/>
              <a:gd name="connsiteX11" fmla="*/ 1193824 w 2064704"/>
              <a:gd name="connsiteY11" fmla="*/ 2530790 h 2530790"/>
              <a:gd name="connsiteX0" fmla="*/ 0 w 2064704"/>
              <a:gd name="connsiteY0" fmla="*/ 1018024 h 2530790"/>
              <a:gd name="connsiteX1" fmla="*/ 1057190 w 2064704"/>
              <a:gd name="connsiteY1" fmla="*/ 1018024 h 2530790"/>
              <a:gd name="connsiteX2" fmla="*/ 1057190 w 2064704"/>
              <a:gd name="connsiteY2" fmla="*/ 2530790 h 2530790"/>
              <a:gd name="connsiteX3" fmla="*/ 0 w 2064704"/>
              <a:gd name="connsiteY3" fmla="*/ 2530790 h 2530790"/>
              <a:gd name="connsiteX4" fmla="*/ 0 w 2064704"/>
              <a:gd name="connsiteY4" fmla="*/ 1018024 h 2530790"/>
              <a:gd name="connsiteX0" fmla="*/ 1057190 w 2064704"/>
              <a:gd name="connsiteY0" fmla="*/ 1018024 h 2530790"/>
              <a:gd name="connsiteX1" fmla="*/ 2064704 w 2064704"/>
              <a:gd name="connsiteY1" fmla="*/ 10510 h 2530790"/>
              <a:gd name="connsiteX2" fmla="*/ 2064704 w 2064704"/>
              <a:gd name="connsiteY2" fmla="*/ 1523276 h 2530790"/>
              <a:gd name="connsiteX3" fmla="*/ 1057190 w 2064704"/>
              <a:gd name="connsiteY3" fmla="*/ 2530790 h 2530790"/>
              <a:gd name="connsiteX4" fmla="*/ 1057190 w 2064704"/>
              <a:gd name="connsiteY4" fmla="*/ 1018024 h 2530790"/>
              <a:gd name="connsiteX0" fmla="*/ 0 w 2064704"/>
              <a:gd name="connsiteY0" fmla="*/ 1018024 h 2530790"/>
              <a:gd name="connsiteX1" fmla="*/ 1007514 w 2064704"/>
              <a:gd name="connsiteY1" fmla="*/ 10510 h 2530790"/>
              <a:gd name="connsiteX2" fmla="*/ 2064704 w 2064704"/>
              <a:gd name="connsiteY2" fmla="*/ 10510 h 2530790"/>
              <a:gd name="connsiteX3" fmla="*/ 1057190 w 2064704"/>
              <a:gd name="connsiteY3" fmla="*/ 1018024 h 2530790"/>
              <a:gd name="connsiteX4" fmla="*/ 0 w 2064704"/>
              <a:gd name="connsiteY4" fmla="*/ 1018024 h 2530790"/>
              <a:gd name="connsiteX0" fmla="*/ 0 w 2064704"/>
              <a:gd name="connsiteY0" fmla="*/ 1018024 h 2530790"/>
              <a:gd name="connsiteX1" fmla="*/ 671183 w 2064704"/>
              <a:gd name="connsiteY1" fmla="*/ 31531 h 2530790"/>
              <a:gd name="connsiteX2" fmla="*/ 1896539 w 2064704"/>
              <a:gd name="connsiteY2" fmla="*/ 0 h 2530790"/>
              <a:gd name="connsiteX3" fmla="*/ 1886028 w 2064704"/>
              <a:gd name="connsiteY3" fmla="*/ 1481234 h 2530790"/>
              <a:gd name="connsiteX4" fmla="*/ 1183314 w 2064704"/>
              <a:gd name="connsiteY4" fmla="*/ 2530790 h 2530790"/>
              <a:gd name="connsiteX5" fmla="*/ 0 w 2064704"/>
              <a:gd name="connsiteY5" fmla="*/ 2530790 h 2530790"/>
              <a:gd name="connsiteX6" fmla="*/ 0 w 2064704"/>
              <a:gd name="connsiteY6" fmla="*/ 1018024 h 2530790"/>
              <a:gd name="connsiteX7" fmla="*/ 0 w 2064704"/>
              <a:gd name="connsiteY7" fmla="*/ 1018024 h 2530790"/>
              <a:gd name="connsiteX8" fmla="*/ 1162294 w 2064704"/>
              <a:gd name="connsiteY8" fmla="*/ 1018024 h 2530790"/>
              <a:gd name="connsiteX9" fmla="*/ 1854498 w 2064704"/>
              <a:gd name="connsiteY9" fmla="*/ 63062 h 2530790"/>
              <a:gd name="connsiteX10" fmla="*/ 1172803 w 2064704"/>
              <a:gd name="connsiteY10" fmla="*/ 1018024 h 2530790"/>
              <a:gd name="connsiteX11" fmla="*/ 1193824 w 2064704"/>
              <a:gd name="connsiteY11" fmla="*/ 2530790 h 253079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1057190 w 2064704"/>
              <a:gd name="connsiteY3" fmla="*/ 1007514 h 2520280"/>
              <a:gd name="connsiteX4" fmla="*/ 0 w 2064704"/>
              <a:gd name="connsiteY4" fmla="*/ 1007514 h 2520280"/>
              <a:gd name="connsiteX0" fmla="*/ 0 w 2064704"/>
              <a:gd name="connsiteY0" fmla="*/ 1007514 h 2520280"/>
              <a:gd name="connsiteX1" fmla="*/ 671183 w 2064704"/>
              <a:gd name="connsiteY1" fmla="*/ 21021 h 2520280"/>
              <a:gd name="connsiteX2" fmla="*/ 1896539 w 2064704"/>
              <a:gd name="connsiteY2" fmla="*/ 31531 h 2520280"/>
              <a:gd name="connsiteX3" fmla="*/ 1886028 w 2064704"/>
              <a:gd name="connsiteY3" fmla="*/ 1470724 h 2520280"/>
              <a:gd name="connsiteX4" fmla="*/ 1183314 w 2064704"/>
              <a:gd name="connsiteY4" fmla="*/ 2520280 h 2520280"/>
              <a:gd name="connsiteX5" fmla="*/ 0 w 2064704"/>
              <a:gd name="connsiteY5" fmla="*/ 2520280 h 2520280"/>
              <a:gd name="connsiteX6" fmla="*/ 0 w 2064704"/>
              <a:gd name="connsiteY6" fmla="*/ 1007514 h 2520280"/>
              <a:gd name="connsiteX7" fmla="*/ 0 w 2064704"/>
              <a:gd name="connsiteY7" fmla="*/ 1007514 h 2520280"/>
              <a:gd name="connsiteX8" fmla="*/ 1162294 w 2064704"/>
              <a:gd name="connsiteY8" fmla="*/ 1007514 h 2520280"/>
              <a:gd name="connsiteX9" fmla="*/ 1854498 w 2064704"/>
              <a:gd name="connsiteY9" fmla="*/ 52552 h 2520280"/>
              <a:gd name="connsiteX10" fmla="*/ 1172803 w 2064704"/>
              <a:gd name="connsiteY10" fmla="*/ 1007514 h 2520280"/>
              <a:gd name="connsiteX11" fmla="*/ 1193824 w 2064704"/>
              <a:gd name="connsiteY11" fmla="*/ 2520280 h 2520280"/>
              <a:gd name="connsiteX0" fmla="*/ 0 w 2064704"/>
              <a:gd name="connsiteY0" fmla="*/ 1007817 h 2520583"/>
              <a:gd name="connsiteX1" fmla="*/ 1057190 w 2064704"/>
              <a:gd name="connsiteY1" fmla="*/ 1007817 h 2520583"/>
              <a:gd name="connsiteX2" fmla="*/ 1057190 w 2064704"/>
              <a:gd name="connsiteY2" fmla="*/ 2520583 h 2520583"/>
              <a:gd name="connsiteX3" fmla="*/ 0 w 2064704"/>
              <a:gd name="connsiteY3" fmla="*/ 2520583 h 2520583"/>
              <a:gd name="connsiteX4" fmla="*/ 0 w 2064704"/>
              <a:gd name="connsiteY4" fmla="*/ 1007817 h 2520583"/>
              <a:gd name="connsiteX0" fmla="*/ 1057190 w 2064704"/>
              <a:gd name="connsiteY0" fmla="*/ 1007817 h 2520583"/>
              <a:gd name="connsiteX1" fmla="*/ 2064704 w 2064704"/>
              <a:gd name="connsiteY1" fmla="*/ 303 h 2520583"/>
              <a:gd name="connsiteX2" fmla="*/ 2064704 w 2064704"/>
              <a:gd name="connsiteY2" fmla="*/ 1513069 h 2520583"/>
              <a:gd name="connsiteX3" fmla="*/ 1057190 w 2064704"/>
              <a:gd name="connsiteY3" fmla="*/ 2520583 h 2520583"/>
              <a:gd name="connsiteX4" fmla="*/ 1057190 w 2064704"/>
              <a:gd name="connsiteY4" fmla="*/ 1007817 h 2520583"/>
              <a:gd name="connsiteX0" fmla="*/ 0 w 2064704"/>
              <a:gd name="connsiteY0" fmla="*/ 1007817 h 2520583"/>
              <a:gd name="connsiteX1" fmla="*/ 1007514 w 2064704"/>
              <a:gd name="connsiteY1" fmla="*/ 303 h 2520583"/>
              <a:gd name="connsiteX2" fmla="*/ 2064704 w 2064704"/>
              <a:gd name="connsiteY2" fmla="*/ 303 h 2520583"/>
              <a:gd name="connsiteX3" fmla="*/ 1057190 w 2064704"/>
              <a:gd name="connsiteY3" fmla="*/ 1007817 h 2520583"/>
              <a:gd name="connsiteX4" fmla="*/ 0 w 2064704"/>
              <a:gd name="connsiteY4" fmla="*/ 1007817 h 2520583"/>
              <a:gd name="connsiteX0" fmla="*/ 0 w 2064704"/>
              <a:gd name="connsiteY0" fmla="*/ 1007817 h 2520583"/>
              <a:gd name="connsiteX1" fmla="*/ 671183 w 2064704"/>
              <a:gd name="connsiteY1" fmla="*/ 21324 h 2520583"/>
              <a:gd name="connsiteX2" fmla="*/ 1896539 w 2064704"/>
              <a:gd name="connsiteY2" fmla="*/ 303 h 2520583"/>
              <a:gd name="connsiteX3" fmla="*/ 1886028 w 2064704"/>
              <a:gd name="connsiteY3" fmla="*/ 1471027 h 2520583"/>
              <a:gd name="connsiteX4" fmla="*/ 1183314 w 2064704"/>
              <a:gd name="connsiteY4" fmla="*/ 2520583 h 2520583"/>
              <a:gd name="connsiteX5" fmla="*/ 0 w 2064704"/>
              <a:gd name="connsiteY5" fmla="*/ 2520583 h 2520583"/>
              <a:gd name="connsiteX6" fmla="*/ 0 w 2064704"/>
              <a:gd name="connsiteY6" fmla="*/ 1007817 h 2520583"/>
              <a:gd name="connsiteX7" fmla="*/ 0 w 2064704"/>
              <a:gd name="connsiteY7" fmla="*/ 1007817 h 2520583"/>
              <a:gd name="connsiteX8" fmla="*/ 1162294 w 2064704"/>
              <a:gd name="connsiteY8" fmla="*/ 1007817 h 2520583"/>
              <a:gd name="connsiteX9" fmla="*/ 1854498 w 2064704"/>
              <a:gd name="connsiteY9" fmla="*/ 52855 h 2520583"/>
              <a:gd name="connsiteX10" fmla="*/ 1172803 w 2064704"/>
              <a:gd name="connsiteY10" fmla="*/ 1007817 h 2520583"/>
              <a:gd name="connsiteX11" fmla="*/ 1193824 w 2064704"/>
              <a:gd name="connsiteY11" fmla="*/ 2520583 h 2520583"/>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1057190 w 2064704"/>
              <a:gd name="connsiteY3" fmla="*/ 1007514 h 2520280"/>
              <a:gd name="connsiteX4" fmla="*/ 0 w 2064704"/>
              <a:gd name="connsiteY4" fmla="*/ 1007514 h 2520280"/>
              <a:gd name="connsiteX0" fmla="*/ 0 w 2064704"/>
              <a:gd name="connsiteY0" fmla="*/ 1007514 h 2520280"/>
              <a:gd name="connsiteX1" fmla="*/ 671183 w 2064704"/>
              <a:gd name="connsiteY1" fmla="*/ 21021 h 2520280"/>
              <a:gd name="connsiteX2" fmla="*/ 1875518 w 2064704"/>
              <a:gd name="connsiteY2" fmla="*/ 21021 h 2520280"/>
              <a:gd name="connsiteX3" fmla="*/ 1886028 w 2064704"/>
              <a:gd name="connsiteY3" fmla="*/ 1470724 h 2520280"/>
              <a:gd name="connsiteX4" fmla="*/ 1183314 w 2064704"/>
              <a:gd name="connsiteY4" fmla="*/ 2520280 h 2520280"/>
              <a:gd name="connsiteX5" fmla="*/ 0 w 2064704"/>
              <a:gd name="connsiteY5" fmla="*/ 2520280 h 2520280"/>
              <a:gd name="connsiteX6" fmla="*/ 0 w 2064704"/>
              <a:gd name="connsiteY6" fmla="*/ 1007514 h 2520280"/>
              <a:gd name="connsiteX7" fmla="*/ 0 w 2064704"/>
              <a:gd name="connsiteY7" fmla="*/ 1007514 h 2520280"/>
              <a:gd name="connsiteX8" fmla="*/ 1162294 w 2064704"/>
              <a:gd name="connsiteY8" fmla="*/ 1007514 h 2520280"/>
              <a:gd name="connsiteX9" fmla="*/ 1854498 w 2064704"/>
              <a:gd name="connsiteY9" fmla="*/ 52552 h 2520280"/>
              <a:gd name="connsiteX10" fmla="*/ 1172803 w 2064704"/>
              <a:gd name="connsiteY10" fmla="*/ 1007514 h 2520280"/>
              <a:gd name="connsiteX11" fmla="*/ 1193824 w 2064704"/>
              <a:gd name="connsiteY11" fmla="*/ 2520280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1057190 w 2064704"/>
              <a:gd name="connsiteY3" fmla="*/ 1007514 h 2520280"/>
              <a:gd name="connsiteX4" fmla="*/ 0 w 2064704"/>
              <a:gd name="connsiteY4" fmla="*/ 1007514 h 2520280"/>
              <a:gd name="connsiteX0" fmla="*/ 0 w 2064704"/>
              <a:gd name="connsiteY0" fmla="*/ 1007514 h 2520280"/>
              <a:gd name="connsiteX1" fmla="*/ 671183 w 2064704"/>
              <a:gd name="connsiteY1" fmla="*/ 21021 h 2520280"/>
              <a:gd name="connsiteX2" fmla="*/ 1875518 w 2064704"/>
              <a:gd name="connsiteY2" fmla="*/ 21021 h 2520280"/>
              <a:gd name="connsiteX3" fmla="*/ 1886028 w 2064704"/>
              <a:gd name="connsiteY3" fmla="*/ 1470724 h 2520280"/>
              <a:gd name="connsiteX4" fmla="*/ 1183314 w 2064704"/>
              <a:gd name="connsiteY4" fmla="*/ 2520280 h 2520280"/>
              <a:gd name="connsiteX5" fmla="*/ 0 w 2064704"/>
              <a:gd name="connsiteY5" fmla="*/ 2520280 h 2520280"/>
              <a:gd name="connsiteX6" fmla="*/ 0 w 2064704"/>
              <a:gd name="connsiteY6" fmla="*/ 1007514 h 2520280"/>
              <a:gd name="connsiteX7" fmla="*/ 0 w 2064704"/>
              <a:gd name="connsiteY7" fmla="*/ 1007514 h 2520280"/>
              <a:gd name="connsiteX8" fmla="*/ 1162294 w 2064704"/>
              <a:gd name="connsiteY8" fmla="*/ 1007514 h 2520280"/>
              <a:gd name="connsiteX9" fmla="*/ 1843988 w 2064704"/>
              <a:gd name="connsiteY9" fmla="*/ 10511 h 2520280"/>
              <a:gd name="connsiteX10" fmla="*/ 1172803 w 2064704"/>
              <a:gd name="connsiteY10" fmla="*/ 1007514 h 2520280"/>
              <a:gd name="connsiteX11" fmla="*/ 1193824 w 2064704"/>
              <a:gd name="connsiteY11" fmla="*/ 2520280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1057190 w 2064704"/>
              <a:gd name="connsiteY3" fmla="*/ 1007514 h 2520280"/>
              <a:gd name="connsiteX4" fmla="*/ 0 w 2064704"/>
              <a:gd name="connsiteY4" fmla="*/ 1007514 h 2520280"/>
              <a:gd name="connsiteX0" fmla="*/ 0 w 2064704"/>
              <a:gd name="connsiteY0" fmla="*/ 1007514 h 2520280"/>
              <a:gd name="connsiteX1" fmla="*/ 671183 w 2064704"/>
              <a:gd name="connsiteY1" fmla="*/ 21021 h 2520280"/>
              <a:gd name="connsiteX2" fmla="*/ 1875518 w 2064704"/>
              <a:gd name="connsiteY2" fmla="*/ 21021 h 2520280"/>
              <a:gd name="connsiteX3" fmla="*/ 1886028 w 2064704"/>
              <a:gd name="connsiteY3" fmla="*/ 1470724 h 2520280"/>
              <a:gd name="connsiteX4" fmla="*/ 1183314 w 2064704"/>
              <a:gd name="connsiteY4" fmla="*/ 2520280 h 2520280"/>
              <a:gd name="connsiteX5" fmla="*/ 0 w 2064704"/>
              <a:gd name="connsiteY5" fmla="*/ 2520280 h 2520280"/>
              <a:gd name="connsiteX6" fmla="*/ 0 w 2064704"/>
              <a:gd name="connsiteY6" fmla="*/ 1007514 h 2520280"/>
              <a:gd name="connsiteX7" fmla="*/ 0 w 2064704"/>
              <a:gd name="connsiteY7" fmla="*/ 1007514 h 2520280"/>
              <a:gd name="connsiteX8" fmla="*/ 1162294 w 2064704"/>
              <a:gd name="connsiteY8" fmla="*/ 1007514 h 2520280"/>
              <a:gd name="connsiteX9" fmla="*/ 1875519 w 2064704"/>
              <a:gd name="connsiteY9" fmla="*/ 1 h 2520280"/>
              <a:gd name="connsiteX10" fmla="*/ 1172803 w 2064704"/>
              <a:gd name="connsiteY10" fmla="*/ 1007514 h 2520280"/>
              <a:gd name="connsiteX11" fmla="*/ 1193824 w 2064704"/>
              <a:gd name="connsiteY11" fmla="*/ 2520280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1057190 w 2064704"/>
              <a:gd name="connsiteY3" fmla="*/ 1007514 h 2520280"/>
              <a:gd name="connsiteX4" fmla="*/ 0 w 2064704"/>
              <a:gd name="connsiteY4" fmla="*/ 1007514 h 2520280"/>
              <a:gd name="connsiteX0" fmla="*/ 0 w 2064704"/>
              <a:gd name="connsiteY0" fmla="*/ 1007514 h 2520280"/>
              <a:gd name="connsiteX1" fmla="*/ 671183 w 2064704"/>
              <a:gd name="connsiteY1" fmla="*/ 21021 h 2520280"/>
              <a:gd name="connsiteX2" fmla="*/ 1875518 w 2064704"/>
              <a:gd name="connsiteY2" fmla="*/ 3768 h 2520280"/>
              <a:gd name="connsiteX3" fmla="*/ 1886028 w 2064704"/>
              <a:gd name="connsiteY3" fmla="*/ 1470724 h 2520280"/>
              <a:gd name="connsiteX4" fmla="*/ 1183314 w 2064704"/>
              <a:gd name="connsiteY4" fmla="*/ 2520280 h 2520280"/>
              <a:gd name="connsiteX5" fmla="*/ 0 w 2064704"/>
              <a:gd name="connsiteY5" fmla="*/ 2520280 h 2520280"/>
              <a:gd name="connsiteX6" fmla="*/ 0 w 2064704"/>
              <a:gd name="connsiteY6" fmla="*/ 1007514 h 2520280"/>
              <a:gd name="connsiteX7" fmla="*/ 0 w 2064704"/>
              <a:gd name="connsiteY7" fmla="*/ 1007514 h 2520280"/>
              <a:gd name="connsiteX8" fmla="*/ 1162294 w 2064704"/>
              <a:gd name="connsiteY8" fmla="*/ 1007514 h 2520280"/>
              <a:gd name="connsiteX9" fmla="*/ 1875519 w 2064704"/>
              <a:gd name="connsiteY9" fmla="*/ 1 h 2520280"/>
              <a:gd name="connsiteX10" fmla="*/ 1172803 w 2064704"/>
              <a:gd name="connsiteY10" fmla="*/ 1007514 h 2520280"/>
              <a:gd name="connsiteX11" fmla="*/ 1193824 w 2064704"/>
              <a:gd name="connsiteY11" fmla="*/ 2520280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1057190 w 2064704"/>
              <a:gd name="connsiteY3" fmla="*/ 1007514 h 2520280"/>
              <a:gd name="connsiteX4" fmla="*/ 0 w 2064704"/>
              <a:gd name="connsiteY4" fmla="*/ 1007514 h 2520280"/>
              <a:gd name="connsiteX0" fmla="*/ 0 w 2064704"/>
              <a:gd name="connsiteY0" fmla="*/ 1007514 h 2520280"/>
              <a:gd name="connsiteX1" fmla="*/ 671183 w 2064704"/>
              <a:gd name="connsiteY1" fmla="*/ 21021 h 2520280"/>
              <a:gd name="connsiteX2" fmla="*/ 1875518 w 2064704"/>
              <a:gd name="connsiteY2" fmla="*/ 3768 h 2520280"/>
              <a:gd name="connsiteX3" fmla="*/ 1886028 w 2064704"/>
              <a:gd name="connsiteY3" fmla="*/ 1470724 h 2520280"/>
              <a:gd name="connsiteX4" fmla="*/ 1183314 w 2064704"/>
              <a:gd name="connsiteY4" fmla="*/ 2520280 h 2520280"/>
              <a:gd name="connsiteX5" fmla="*/ 0 w 2064704"/>
              <a:gd name="connsiteY5" fmla="*/ 2520280 h 2520280"/>
              <a:gd name="connsiteX6" fmla="*/ 0 w 2064704"/>
              <a:gd name="connsiteY6" fmla="*/ 1007514 h 2520280"/>
              <a:gd name="connsiteX7" fmla="*/ 0 w 2064704"/>
              <a:gd name="connsiteY7" fmla="*/ 1007514 h 2520280"/>
              <a:gd name="connsiteX8" fmla="*/ 1162294 w 2064704"/>
              <a:gd name="connsiteY8" fmla="*/ 1007514 h 2520280"/>
              <a:gd name="connsiteX9" fmla="*/ 1858266 w 2064704"/>
              <a:gd name="connsiteY9" fmla="*/ 28756 h 2520280"/>
              <a:gd name="connsiteX10" fmla="*/ 1172803 w 2064704"/>
              <a:gd name="connsiteY10" fmla="*/ 1007514 h 2520280"/>
              <a:gd name="connsiteX11" fmla="*/ 1193824 w 2064704"/>
              <a:gd name="connsiteY11" fmla="*/ 2520280 h 2520280"/>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671183 w 2101972"/>
              <a:gd name="connsiteY1" fmla="*/ 89215 h 2588474"/>
              <a:gd name="connsiteX2" fmla="*/ 1875518 w 2101972"/>
              <a:gd name="connsiteY2" fmla="*/ 71962 h 2588474"/>
              <a:gd name="connsiteX3" fmla="*/ 1886028 w 2101972"/>
              <a:gd name="connsiteY3" fmla="*/ 1538918 h 2588474"/>
              <a:gd name="connsiteX4" fmla="*/ 1183314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1162294 w 2101972"/>
              <a:gd name="connsiteY8" fmla="*/ 1075708 h 2588474"/>
              <a:gd name="connsiteX9" fmla="*/ 1858266 w 2101972"/>
              <a:gd name="connsiteY9" fmla="*/ 96950 h 2588474"/>
              <a:gd name="connsiteX10" fmla="*/ 1172803 w 2101972"/>
              <a:gd name="connsiteY10" fmla="*/ 1075708 h 2588474"/>
              <a:gd name="connsiteX11" fmla="*/ 1193824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671183 w 2101972"/>
              <a:gd name="connsiteY1" fmla="*/ 89215 h 2588474"/>
              <a:gd name="connsiteX2" fmla="*/ 1869767 w 2101972"/>
              <a:gd name="connsiteY2" fmla="*/ 89215 h 2588474"/>
              <a:gd name="connsiteX3" fmla="*/ 1886028 w 2101972"/>
              <a:gd name="connsiteY3" fmla="*/ 1538918 h 2588474"/>
              <a:gd name="connsiteX4" fmla="*/ 1183314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1162294 w 2101972"/>
              <a:gd name="connsiteY8" fmla="*/ 1075708 h 2588474"/>
              <a:gd name="connsiteX9" fmla="*/ 1858266 w 2101972"/>
              <a:gd name="connsiteY9" fmla="*/ 96950 h 2588474"/>
              <a:gd name="connsiteX10" fmla="*/ 1172803 w 2101972"/>
              <a:gd name="connsiteY10" fmla="*/ 1075708 h 2588474"/>
              <a:gd name="connsiteX11" fmla="*/ 1193824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697920 w 2101972"/>
              <a:gd name="connsiteY1" fmla="*/ 83868 h 2588474"/>
              <a:gd name="connsiteX2" fmla="*/ 1869767 w 2101972"/>
              <a:gd name="connsiteY2" fmla="*/ 89215 h 2588474"/>
              <a:gd name="connsiteX3" fmla="*/ 1886028 w 2101972"/>
              <a:gd name="connsiteY3" fmla="*/ 1538918 h 2588474"/>
              <a:gd name="connsiteX4" fmla="*/ 1183314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1162294 w 2101972"/>
              <a:gd name="connsiteY8" fmla="*/ 1075708 h 2588474"/>
              <a:gd name="connsiteX9" fmla="*/ 1858266 w 2101972"/>
              <a:gd name="connsiteY9" fmla="*/ 96950 h 2588474"/>
              <a:gd name="connsiteX10" fmla="*/ 1172803 w 2101972"/>
              <a:gd name="connsiteY10" fmla="*/ 1075708 h 2588474"/>
              <a:gd name="connsiteX11" fmla="*/ 1193824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697920 w 2101972"/>
              <a:gd name="connsiteY1" fmla="*/ 83868 h 2588474"/>
              <a:gd name="connsiteX2" fmla="*/ 1869767 w 2101972"/>
              <a:gd name="connsiteY2" fmla="*/ 89215 h 2588474"/>
              <a:gd name="connsiteX3" fmla="*/ 1886028 w 2101972"/>
              <a:gd name="connsiteY3" fmla="*/ 1538918 h 2588474"/>
              <a:gd name="connsiteX4" fmla="*/ 1183314 w 2101972"/>
              <a:gd name="connsiteY4" fmla="*/ 2588474 h 2588474"/>
              <a:gd name="connsiteX5" fmla="*/ 16042 w 2101972"/>
              <a:gd name="connsiteY5" fmla="*/ 2572431 h 2588474"/>
              <a:gd name="connsiteX6" fmla="*/ 0 w 2101972"/>
              <a:gd name="connsiteY6" fmla="*/ 1075708 h 2588474"/>
              <a:gd name="connsiteX7" fmla="*/ 0 w 2101972"/>
              <a:gd name="connsiteY7" fmla="*/ 1075708 h 2588474"/>
              <a:gd name="connsiteX8" fmla="*/ 1162294 w 2101972"/>
              <a:gd name="connsiteY8" fmla="*/ 1075708 h 2588474"/>
              <a:gd name="connsiteX9" fmla="*/ 1858266 w 2101972"/>
              <a:gd name="connsiteY9" fmla="*/ 96950 h 2588474"/>
              <a:gd name="connsiteX10" fmla="*/ 1172803 w 2101972"/>
              <a:gd name="connsiteY10" fmla="*/ 1075708 h 2588474"/>
              <a:gd name="connsiteX11" fmla="*/ 1193824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697920 w 2101972"/>
              <a:gd name="connsiteY1" fmla="*/ 83868 h 2588474"/>
              <a:gd name="connsiteX2" fmla="*/ 1869767 w 2101972"/>
              <a:gd name="connsiteY2" fmla="*/ 89215 h 2588474"/>
              <a:gd name="connsiteX3" fmla="*/ 1886028 w 2101972"/>
              <a:gd name="connsiteY3" fmla="*/ 1538918 h 2588474"/>
              <a:gd name="connsiteX4" fmla="*/ 1183314 w 2101972"/>
              <a:gd name="connsiteY4" fmla="*/ 2588474 h 2588474"/>
              <a:gd name="connsiteX5" fmla="*/ 16042 w 2101972"/>
              <a:gd name="connsiteY5" fmla="*/ 2572431 h 2588474"/>
              <a:gd name="connsiteX6" fmla="*/ 0 w 2101972"/>
              <a:gd name="connsiteY6" fmla="*/ 1075708 h 2588474"/>
              <a:gd name="connsiteX7" fmla="*/ 0 w 2101972"/>
              <a:gd name="connsiteY7" fmla="*/ 1075708 h 2588474"/>
              <a:gd name="connsiteX8" fmla="*/ 1162294 w 2101972"/>
              <a:gd name="connsiteY8" fmla="*/ 1075708 h 2588474"/>
              <a:gd name="connsiteX9" fmla="*/ 1858266 w 2101972"/>
              <a:gd name="connsiteY9" fmla="*/ 96950 h 2588474"/>
              <a:gd name="connsiteX10" fmla="*/ 1172803 w 2101972"/>
              <a:gd name="connsiteY10" fmla="*/ 1075708 h 2588474"/>
              <a:gd name="connsiteX11" fmla="*/ 1209866 w 2101972"/>
              <a:gd name="connsiteY11" fmla="*/ 2561737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697920 w 2101972"/>
              <a:gd name="connsiteY1" fmla="*/ 83868 h 2588474"/>
              <a:gd name="connsiteX2" fmla="*/ 1869767 w 2101972"/>
              <a:gd name="connsiteY2" fmla="*/ 89215 h 2588474"/>
              <a:gd name="connsiteX3" fmla="*/ 1886028 w 2101972"/>
              <a:gd name="connsiteY3" fmla="*/ 1538918 h 2588474"/>
              <a:gd name="connsiteX4" fmla="*/ 1204703 w 2101972"/>
              <a:gd name="connsiteY4" fmla="*/ 2567084 h 2588474"/>
              <a:gd name="connsiteX5" fmla="*/ 16042 w 2101972"/>
              <a:gd name="connsiteY5" fmla="*/ 2572431 h 2588474"/>
              <a:gd name="connsiteX6" fmla="*/ 0 w 2101972"/>
              <a:gd name="connsiteY6" fmla="*/ 1075708 h 2588474"/>
              <a:gd name="connsiteX7" fmla="*/ 0 w 2101972"/>
              <a:gd name="connsiteY7" fmla="*/ 1075708 h 2588474"/>
              <a:gd name="connsiteX8" fmla="*/ 1162294 w 2101972"/>
              <a:gd name="connsiteY8" fmla="*/ 1075708 h 2588474"/>
              <a:gd name="connsiteX9" fmla="*/ 1858266 w 2101972"/>
              <a:gd name="connsiteY9" fmla="*/ 96950 h 2588474"/>
              <a:gd name="connsiteX10" fmla="*/ 1172803 w 2101972"/>
              <a:gd name="connsiteY10" fmla="*/ 1075708 h 2588474"/>
              <a:gd name="connsiteX11" fmla="*/ 1209866 w 2101972"/>
              <a:gd name="connsiteY11" fmla="*/ 2561737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697920 w 2101972"/>
              <a:gd name="connsiteY1" fmla="*/ 83868 h 2588474"/>
              <a:gd name="connsiteX2" fmla="*/ 1869767 w 2101972"/>
              <a:gd name="connsiteY2" fmla="*/ 89215 h 2588474"/>
              <a:gd name="connsiteX3" fmla="*/ 1886028 w 2101972"/>
              <a:gd name="connsiteY3" fmla="*/ 1538918 h 2588474"/>
              <a:gd name="connsiteX4" fmla="*/ 1204703 w 2101972"/>
              <a:gd name="connsiteY4" fmla="*/ 2567084 h 2588474"/>
              <a:gd name="connsiteX5" fmla="*/ 16042 w 2101972"/>
              <a:gd name="connsiteY5" fmla="*/ 2572431 h 2588474"/>
              <a:gd name="connsiteX6" fmla="*/ 0 w 2101972"/>
              <a:gd name="connsiteY6" fmla="*/ 1075708 h 2588474"/>
              <a:gd name="connsiteX7" fmla="*/ 0 w 2101972"/>
              <a:gd name="connsiteY7" fmla="*/ 1075708 h 2588474"/>
              <a:gd name="connsiteX8" fmla="*/ 1162294 w 2101972"/>
              <a:gd name="connsiteY8" fmla="*/ 1075708 h 2588474"/>
              <a:gd name="connsiteX9" fmla="*/ 1858266 w 2101972"/>
              <a:gd name="connsiteY9" fmla="*/ 96950 h 2588474"/>
              <a:gd name="connsiteX10" fmla="*/ 1204887 w 2101972"/>
              <a:gd name="connsiteY10" fmla="*/ 1086403 h 2588474"/>
              <a:gd name="connsiteX11" fmla="*/ 1209866 w 2101972"/>
              <a:gd name="connsiteY11" fmla="*/ 2561737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697920 w 2101972"/>
              <a:gd name="connsiteY1" fmla="*/ 83868 h 2588474"/>
              <a:gd name="connsiteX2" fmla="*/ 1869767 w 2101972"/>
              <a:gd name="connsiteY2" fmla="*/ 89215 h 2588474"/>
              <a:gd name="connsiteX3" fmla="*/ 1886028 w 2101972"/>
              <a:gd name="connsiteY3" fmla="*/ 1538918 h 2588474"/>
              <a:gd name="connsiteX4" fmla="*/ 1204703 w 2101972"/>
              <a:gd name="connsiteY4" fmla="*/ 2567084 h 2588474"/>
              <a:gd name="connsiteX5" fmla="*/ 16042 w 2101972"/>
              <a:gd name="connsiteY5" fmla="*/ 2572431 h 2588474"/>
              <a:gd name="connsiteX6" fmla="*/ 0 w 2101972"/>
              <a:gd name="connsiteY6" fmla="*/ 1075708 h 2588474"/>
              <a:gd name="connsiteX7" fmla="*/ 0 w 2101972"/>
              <a:gd name="connsiteY7" fmla="*/ 1075708 h 2588474"/>
              <a:gd name="connsiteX8" fmla="*/ 1210421 w 2101972"/>
              <a:gd name="connsiteY8" fmla="*/ 1081056 h 2588474"/>
              <a:gd name="connsiteX9" fmla="*/ 1858266 w 2101972"/>
              <a:gd name="connsiteY9" fmla="*/ 96950 h 2588474"/>
              <a:gd name="connsiteX10" fmla="*/ 1204887 w 2101972"/>
              <a:gd name="connsiteY10" fmla="*/ 1086403 h 2588474"/>
              <a:gd name="connsiteX11" fmla="*/ 1209866 w 2101972"/>
              <a:gd name="connsiteY11" fmla="*/ 2561737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697920 w 2101972"/>
              <a:gd name="connsiteY1" fmla="*/ 83868 h 2588474"/>
              <a:gd name="connsiteX2" fmla="*/ 1869767 w 2101972"/>
              <a:gd name="connsiteY2" fmla="*/ 89215 h 2588474"/>
              <a:gd name="connsiteX3" fmla="*/ 1886028 w 2101972"/>
              <a:gd name="connsiteY3" fmla="*/ 1538918 h 2588474"/>
              <a:gd name="connsiteX4" fmla="*/ 1204703 w 2101972"/>
              <a:gd name="connsiteY4" fmla="*/ 2567084 h 2588474"/>
              <a:gd name="connsiteX5" fmla="*/ 16042 w 2101972"/>
              <a:gd name="connsiteY5" fmla="*/ 2572431 h 2588474"/>
              <a:gd name="connsiteX6" fmla="*/ 0 w 2101972"/>
              <a:gd name="connsiteY6" fmla="*/ 1075708 h 2588474"/>
              <a:gd name="connsiteX7" fmla="*/ 0 w 2101972"/>
              <a:gd name="connsiteY7" fmla="*/ 1075708 h 2588474"/>
              <a:gd name="connsiteX8" fmla="*/ 1210421 w 2101972"/>
              <a:gd name="connsiteY8" fmla="*/ 1081056 h 2588474"/>
              <a:gd name="connsiteX9" fmla="*/ 1901045 w 2101972"/>
              <a:gd name="connsiteY9" fmla="*/ 102297 h 2588474"/>
              <a:gd name="connsiteX10" fmla="*/ 1204887 w 2101972"/>
              <a:gd name="connsiteY10" fmla="*/ 1086403 h 2588474"/>
              <a:gd name="connsiteX11" fmla="*/ 1209866 w 2101972"/>
              <a:gd name="connsiteY11" fmla="*/ 2561737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697920 w 2101972"/>
              <a:gd name="connsiteY1" fmla="*/ 83868 h 2588474"/>
              <a:gd name="connsiteX2" fmla="*/ 1923240 w 2101972"/>
              <a:gd name="connsiteY2" fmla="*/ 99910 h 2588474"/>
              <a:gd name="connsiteX3" fmla="*/ 1886028 w 2101972"/>
              <a:gd name="connsiteY3" fmla="*/ 1538918 h 2588474"/>
              <a:gd name="connsiteX4" fmla="*/ 1204703 w 2101972"/>
              <a:gd name="connsiteY4" fmla="*/ 2567084 h 2588474"/>
              <a:gd name="connsiteX5" fmla="*/ 16042 w 2101972"/>
              <a:gd name="connsiteY5" fmla="*/ 2572431 h 2588474"/>
              <a:gd name="connsiteX6" fmla="*/ 0 w 2101972"/>
              <a:gd name="connsiteY6" fmla="*/ 1075708 h 2588474"/>
              <a:gd name="connsiteX7" fmla="*/ 0 w 2101972"/>
              <a:gd name="connsiteY7" fmla="*/ 1075708 h 2588474"/>
              <a:gd name="connsiteX8" fmla="*/ 1210421 w 2101972"/>
              <a:gd name="connsiteY8" fmla="*/ 1081056 h 2588474"/>
              <a:gd name="connsiteX9" fmla="*/ 1901045 w 2101972"/>
              <a:gd name="connsiteY9" fmla="*/ 102297 h 2588474"/>
              <a:gd name="connsiteX10" fmla="*/ 1204887 w 2101972"/>
              <a:gd name="connsiteY10" fmla="*/ 1086403 h 2588474"/>
              <a:gd name="connsiteX11" fmla="*/ 1209866 w 2101972"/>
              <a:gd name="connsiteY11" fmla="*/ 2561737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697920 w 2101972"/>
              <a:gd name="connsiteY1" fmla="*/ 83868 h 2588474"/>
              <a:gd name="connsiteX2" fmla="*/ 1923240 w 2101972"/>
              <a:gd name="connsiteY2" fmla="*/ 99910 h 2588474"/>
              <a:gd name="connsiteX3" fmla="*/ 1928807 w 2101972"/>
              <a:gd name="connsiteY3" fmla="*/ 1517529 h 2588474"/>
              <a:gd name="connsiteX4" fmla="*/ 1204703 w 2101972"/>
              <a:gd name="connsiteY4" fmla="*/ 2567084 h 2588474"/>
              <a:gd name="connsiteX5" fmla="*/ 16042 w 2101972"/>
              <a:gd name="connsiteY5" fmla="*/ 2572431 h 2588474"/>
              <a:gd name="connsiteX6" fmla="*/ 0 w 2101972"/>
              <a:gd name="connsiteY6" fmla="*/ 1075708 h 2588474"/>
              <a:gd name="connsiteX7" fmla="*/ 0 w 2101972"/>
              <a:gd name="connsiteY7" fmla="*/ 1075708 h 2588474"/>
              <a:gd name="connsiteX8" fmla="*/ 1210421 w 2101972"/>
              <a:gd name="connsiteY8" fmla="*/ 1081056 h 2588474"/>
              <a:gd name="connsiteX9" fmla="*/ 1901045 w 2101972"/>
              <a:gd name="connsiteY9" fmla="*/ 102297 h 2588474"/>
              <a:gd name="connsiteX10" fmla="*/ 1204887 w 2101972"/>
              <a:gd name="connsiteY10" fmla="*/ 1086403 h 2588474"/>
              <a:gd name="connsiteX11" fmla="*/ 1209866 w 2101972"/>
              <a:gd name="connsiteY11" fmla="*/ 2561737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697920 w 2101972"/>
              <a:gd name="connsiteY1" fmla="*/ 83868 h 2588474"/>
              <a:gd name="connsiteX2" fmla="*/ 1923240 w 2101972"/>
              <a:gd name="connsiteY2" fmla="*/ 99910 h 2588474"/>
              <a:gd name="connsiteX3" fmla="*/ 1928807 w 2101972"/>
              <a:gd name="connsiteY3" fmla="*/ 1517529 h 2588474"/>
              <a:gd name="connsiteX4" fmla="*/ 1204703 w 2101972"/>
              <a:gd name="connsiteY4" fmla="*/ 2567084 h 2588474"/>
              <a:gd name="connsiteX5" fmla="*/ 16042 w 2101972"/>
              <a:gd name="connsiteY5" fmla="*/ 2572431 h 2588474"/>
              <a:gd name="connsiteX6" fmla="*/ 0 w 2101972"/>
              <a:gd name="connsiteY6" fmla="*/ 1075708 h 2588474"/>
              <a:gd name="connsiteX7" fmla="*/ 0 w 2101972"/>
              <a:gd name="connsiteY7" fmla="*/ 1075708 h 2588474"/>
              <a:gd name="connsiteX8" fmla="*/ 1210421 w 2101972"/>
              <a:gd name="connsiteY8" fmla="*/ 1081056 h 2588474"/>
              <a:gd name="connsiteX9" fmla="*/ 1901045 w 2101972"/>
              <a:gd name="connsiteY9" fmla="*/ 102297 h 2588474"/>
              <a:gd name="connsiteX10" fmla="*/ 1204887 w 2101972"/>
              <a:gd name="connsiteY10" fmla="*/ 1086403 h 2588474"/>
              <a:gd name="connsiteX11" fmla="*/ 1209866 w 2101972"/>
              <a:gd name="connsiteY11" fmla="*/ 2561737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697920 w 2101972"/>
              <a:gd name="connsiteY1" fmla="*/ 83868 h 2588474"/>
              <a:gd name="connsiteX2" fmla="*/ 1923240 w 2101972"/>
              <a:gd name="connsiteY2" fmla="*/ 99910 h 2588474"/>
              <a:gd name="connsiteX3" fmla="*/ 1928807 w 2101972"/>
              <a:gd name="connsiteY3" fmla="*/ 1517529 h 2588474"/>
              <a:gd name="connsiteX4" fmla="*/ 1204703 w 2101972"/>
              <a:gd name="connsiteY4" fmla="*/ 2567084 h 2588474"/>
              <a:gd name="connsiteX5" fmla="*/ 16042 w 2101972"/>
              <a:gd name="connsiteY5" fmla="*/ 2572431 h 2588474"/>
              <a:gd name="connsiteX6" fmla="*/ 0 w 2101972"/>
              <a:gd name="connsiteY6" fmla="*/ 1075708 h 2588474"/>
              <a:gd name="connsiteX7" fmla="*/ 0 w 2101972"/>
              <a:gd name="connsiteY7" fmla="*/ 1075708 h 2588474"/>
              <a:gd name="connsiteX8" fmla="*/ 1210421 w 2101972"/>
              <a:gd name="connsiteY8" fmla="*/ 1081056 h 2588474"/>
              <a:gd name="connsiteX9" fmla="*/ 1901045 w 2101972"/>
              <a:gd name="connsiteY9" fmla="*/ 102297 h 2588474"/>
              <a:gd name="connsiteX10" fmla="*/ 1204887 w 2101972"/>
              <a:gd name="connsiteY10" fmla="*/ 1086403 h 2588474"/>
              <a:gd name="connsiteX11" fmla="*/ 1209866 w 2101972"/>
              <a:gd name="connsiteY11" fmla="*/ 2561737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697920 w 2101972"/>
              <a:gd name="connsiteY1" fmla="*/ 83868 h 2588474"/>
              <a:gd name="connsiteX2" fmla="*/ 1923240 w 2101972"/>
              <a:gd name="connsiteY2" fmla="*/ 99910 h 2588474"/>
              <a:gd name="connsiteX3" fmla="*/ 1928807 w 2101972"/>
              <a:gd name="connsiteY3" fmla="*/ 1517529 h 2588474"/>
              <a:gd name="connsiteX4" fmla="*/ 1204703 w 2101972"/>
              <a:gd name="connsiteY4" fmla="*/ 2567084 h 2588474"/>
              <a:gd name="connsiteX5" fmla="*/ 16042 w 2101972"/>
              <a:gd name="connsiteY5" fmla="*/ 2572431 h 2588474"/>
              <a:gd name="connsiteX6" fmla="*/ 0 w 2101972"/>
              <a:gd name="connsiteY6" fmla="*/ 1075708 h 2588474"/>
              <a:gd name="connsiteX7" fmla="*/ 0 w 2101972"/>
              <a:gd name="connsiteY7" fmla="*/ 1075708 h 2588474"/>
              <a:gd name="connsiteX8" fmla="*/ 1210421 w 2101972"/>
              <a:gd name="connsiteY8" fmla="*/ 1081056 h 2588474"/>
              <a:gd name="connsiteX9" fmla="*/ 1906393 w 2101972"/>
              <a:gd name="connsiteY9" fmla="*/ 91602 h 2588474"/>
              <a:gd name="connsiteX10" fmla="*/ 1204887 w 2101972"/>
              <a:gd name="connsiteY10" fmla="*/ 1086403 h 2588474"/>
              <a:gd name="connsiteX11" fmla="*/ 1209866 w 2101972"/>
              <a:gd name="connsiteY11" fmla="*/ 2561737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1869851 w 2101972"/>
              <a:gd name="connsiteY0" fmla="*/ 87809 h 2588474"/>
              <a:gd name="connsiteX1" fmla="*/ 2064704 w 2101972"/>
              <a:gd name="connsiteY1" fmla="*/ 68194 h 2588474"/>
              <a:gd name="connsiteX2" fmla="*/ 1057190 w 2101972"/>
              <a:gd name="connsiteY2" fmla="*/ 1075708 h 2588474"/>
              <a:gd name="connsiteX3" fmla="*/ 0 w 2101972"/>
              <a:gd name="connsiteY3" fmla="*/ 1075708 h 2588474"/>
              <a:gd name="connsiteX4" fmla="*/ 1098954 w 2101972"/>
              <a:gd name="connsiteY4" fmla="*/ 159634 h 2588474"/>
              <a:gd name="connsiteX0" fmla="*/ 0 w 2101972"/>
              <a:gd name="connsiteY0" fmla="*/ 1075708 h 2588474"/>
              <a:gd name="connsiteX1" fmla="*/ 697920 w 2101972"/>
              <a:gd name="connsiteY1" fmla="*/ 83868 h 2588474"/>
              <a:gd name="connsiteX2" fmla="*/ 1923240 w 2101972"/>
              <a:gd name="connsiteY2" fmla="*/ 99910 h 2588474"/>
              <a:gd name="connsiteX3" fmla="*/ 1928807 w 2101972"/>
              <a:gd name="connsiteY3" fmla="*/ 1517529 h 2588474"/>
              <a:gd name="connsiteX4" fmla="*/ 1204703 w 2101972"/>
              <a:gd name="connsiteY4" fmla="*/ 2567084 h 2588474"/>
              <a:gd name="connsiteX5" fmla="*/ 16042 w 2101972"/>
              <a:gd name="connsiteY5" fmla="*/ 2572431 h 2588474"/>
              <a:gd name="connsiteX6" fmla="*/ 0 w 2101972"/>
              <a:gd name="connsiteY6" fmla="*/ 1075708 h 2588474"/>
              <a:gd name="connsiteX7" fmla="*/ 0 w 2101972"/>
              <a:gd name="connsiteY7" fmla="*/ 1075708 h 2588474"/>
              <a:gd name="connsiteX8" fmla="*/ 1210421 w 2101972"/>
              <a:gd name="connsiteY8" fmla="*/ 1081056 h 2588474"/>
              <a:gd name="connsiteX9" fmla="*/ 1906393 w 2101972"/>
              <a:gd name="connsiteY9" fmla="*/ 91602 h 2588474"/>
              <a:gd name="connsiteX10" fmla="*/ 1204887 w 2101972"/>
              <a:gd name="connsiteY10" fmla="*/ 1086403 h 2588474"/>
              <a:gd name="connsiteX11" fmla="*/ 1209866 w 2101972"/>
              <a:gd name="connsiteY11" fmla="*/ 2561737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1869851 w 2101972"/>
              <a:gd name="connsiteY0" fmla="*/ 87809 h 2588474"/>
              <a:gd name="connsiteX1" fmla="*/ 2064704 w 2101972"/>
              <a:gd name="connsiteY1" fmla="*/ 68194 h 2588474"/>
              <a:gd name="connsiteX2" fmla="*/ 1057190 w 2101972"/>
              <a:gd name="connsiteY2" fmla="*/ 1075708 h 2588474"/>
              <a:gd name="connsiteX3" fmla="*/ 0 w 2101972"/>
              <a:gd name="connsiteY3" fmla="*/ 1075708 h 2588474"/>
              <a:gd name="connsiteX4" fmla="*/ 1098954 w 2101972"/>
              <a:gd name="connsiteY4" fmla="*/ 159634 h 2588474"/>
              <a:gd name="connsiteX5" fmla="*/ 1869851 w 2101972"/>
              <a:gd name="connsiteY5" fmla="*/ 87809 h 2588474"/>
              <a:gd name="connsiteX0" fmla="*/ 0 w 2101972"/>
              <a:gd name="connsiteY0" fmla="*/ 1075708 h 2588474"/>
              <a:gd name="connsiteX1" fmla="*/ 697920 w 2101972"/>
              <a:gd name="connsiteY1" fmla="*/ 83868 h 2588474"/>
              <a:gd name="connsiteX2" fmla="*/ 1923240 w 2101972"/>
              <a:gd name="connsiteY2" fmla="*/ 99910 h 2588474"/>
              <a:gd name="connsiteX3" fmla="*/ 1928807 w 2101972"/>
              <a:gd name="connsiteY3" fmla="*/ 1517529 h 2588474"/>
              <a:gd name="connsiteX4" fmla="*/ 1204703 w 2101972"/>
              <a:gd name="connsiteY4" fmla="*/ 2567084 h 2588474"/>
              <a:gd name="connsiteX5" fmla="*/ 16042 w 2101972"/>
              <a:gd name="connsiteY5" fmla="*/ 2572431 h 2588474"/>
              <a:gd name="connsiteX6" fmla="*/ 0 w 2101972"/>
              <a:gd name="connsiteY6" fmla="*/ 1075708 h 2588474"/>
              <a:gd name="connsiteX7" fmla="*/ 0 w 2101972"/>
              <a:gd name="connsiteY7" fmla="*/ 1075708 h 2588474"/>
              <a:gd name="connsiteX8" fmla="*/ 1210421 w 2101972"/>
              <a:gd name="connsiteY8" fmla="*/ 1081056 h 2588474"/>
              <a:gd name="connsiteX9" fmla="*/ 1906393 w 2101972"/>
              <a:gd name="connsiteY9" fmla="*/ 91602 h 2588474"/>
              <a:gd name="connsiteX10" fmla="*/ 1204887 w 2101972"/>
              <a:gd name="connsiteY10" fmla="*/ 1086403 h 2588474"/>
              <a:gd name="connsiteX11" fmla="*/ 1209866 w 2101972"/>
              <a:gd name="connsiteY11" fmla="*/ 2561737 h 2588474"/>
              <a:gd name="connsiteX0" fmla="*/ 0 w 2160920"/>
              <a:gd name="connsiteY0" fmla="*/ 1051708 h 2564474"/>
              <a:gd name="connsiteX1" fmla="*/ 1057190 w 2160920"/>
              <a:gd name="connsiteY1" fmla="*/ 1051708 h 2564474"/>
              <a:gd name="connsiteX2" fmla="*/ 1057190 w 2160920"/>
              <a:gd name="connsiteY2" fmla="*/ 2564474 h 2564474"/>
              <a:gd name="connsiteX3" fmla="*/ 0 w 2160920"/>
              <a:gd name="connsiteY3" fmla="*/ 2564474 h 2564474"/>
              <a:gd name="connsiteX4" fmla="*/ 0 w 2160920"/>
              <a:gd name="connsiteY4" fmla="*/ 1051708 h 2564474"/>
              <a:gd name="connsiteX0" fmla="*/ 1057190 w 2160920"/>
              <a:gd name="connsiteY0" fmla="*/ 1051708 h 2564474"/>
              <a:gd name="connsiteX1" fmla="*/ 2064704 w 2160920"/>
              <a:gd name="connsiteY1" fmla="*/ 44194 h 2564474"/>
              <a:gd name="connsiteX2" fmla="*/ 2064704 w 2160920"/>
              <a:gd name="connsiteY2" fmla="*/ 1556960 h 2564474"/>
              <a:gd name="connsiteX3" fmla="*/ 1057190 w 2160920"/>
              <a:gd name="connsiteY3" fmla="*/ 2564474 h 2564474"/>
              <a:gd name="connsiteX4" fmla="*/ 1057190 w 2160920"/>
              <a:gd name="connsiteY4" fmla="*/ 1051708 h 2564474"/>
              <a:gd name="connsiteX0" fmla="*/ 1057190 w 2160920"/>
              <a:gd name="connsiteY0" fmla="*/ 1051708 h 2564474"/>
              <a:gd name="connsiteX1" fmla="*/ 0 w 2160920"/>
              <a:gd name="connsiteY1" fmla="*/ 1051708 h 2564474"/>
              <a:gd name="connsiteX2" fmla="*/ 1098954 w 2160920"/>
              <a:gd name="connsiteY2" fmla="*/ 135634 h 2564474"/>
              <a:gd name="connsiteX3" fmla="*/ 1869851 w 2160920"/>
              <a:gd name="connsiteY3" fmla="*/ 63809 h 2564474"/>
              <a:gd name="connsiteX4" fmla="*/ 2156144 w 2160920"/>
              <a:gd name="connsiteY4" fmla="*/ 135634 h 2564474"/>
              <a:gd name="connsiteX0" fmla="*/ 0 w 2160920"/>
              <a:gd name="connsiteY0" fmla="*/ 1051708 h 2564474"/>
              <a:gd name="connsiteX1" fmla="*/ 697920 w 2160920"/>
              <a:gd name="connsiteY1" fmla="*/ 59868 h 2564474"/>
              <a:gd name="connsiteX2" fmla="*/ 1923240 w 2160920"/>
              <a:gd name="connsiteY2" fmla="*/ 75910 h 2564474"/>
              <a:gd name="connsiteX3" fmla="*/ 1928807 w 2160920"/>
              <a:gd name="connsiteY3" fmla="*/ 1493529 h 2564474"/>
              <a:gd name="connsiteX4" fmla="*/ 1204703 w 2160920"/>
              <a:gd name="connsiteY4" fmla="*/ 2543084 h 2564474"/>
              <a:gd name="connsiteX5" fmla="*/ 16042 w 2160920"/>
              <a:gd name="connsiteY5" fmla="*/ 2548431 h 2564474"/>
              <a:gd name="connsiteX6" fmla="*/ 0 w 2160920"/>
              <a:gd name="connsiteY6" fmla="*/ 1051708 h 2564474"/>
              <a:gd name="connsiteX7" fmla="*/ 0 w 2160920"/>
              <a:gd name="connsiteY7" fmla="*/ 1051708 h 2564474"/>
              <a:gd name="connsiteX8" fmla="*/ 1210421 w 2160920"/>
              <a:gd name="connsiteY8" fmla="*/ 1057056 h 2564474"/>
              <a:gd name="connsiteX9" fmla="*/ 1906393 w 2160920"/>
              <a:gd name="connsiteY9" fmla="*/ 67602 h 2564474"/>
              <a:gd name="connsiteX10" fmla="*/ 1204887 w 2160920"/>
              <a:gd name="connsiteY10" fmla="*/ 1062403 h 2564474"/>
              <a:gd name="connsiteX11" fmla="*/ 1209866 w 2160920"/>
              <a:gd name="connsiteY11" fmla="*/ 2537737 h 2564474"/>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1057190 w 2064704"/>
              <a:gd name="connsiteY0" fmla="*/ 1007514 h 2520280"/>
              <a:gd name="connsiteX1" fmla="*/ 0 w 2064704"/>
              <a:gd name="connsiteY1" fmla="*/ 1007514 h 2520280"/>
              <a:gd name="connsiteX2" fmla="*/ 1098954 w 2064704"/>
              <a:gd name="connsiteY2" fmla="*/ 91440 h 2520280"/>
              <a:gd name="connsiteX3" fmla="*/ 1869851 w 2064704"/>
              <a:gd name="connsiteY3" fmla="*/ 19615 h 2520280"/>
              <a:gd name="connsiteX0" fmla="*/ 0 w 2064704"/>
              <a:gd name="connsiteY0" fmla="*/ 1007514 h 2520280"/>
              <a:gd name="connsiteX1" fmla="*/ 697920 w 2064704"/>
              <a:gd name="connsiteY1" fmla="*/ 15674 h 2520280"/>
              <a:gd name="connsiteX2" fmla="*/ 1923240 w 2064704"/>
              <a:gd name="connsiteY2" fmla="*/ 31716 h 2520280"/>
              <a:gd name="connsiteX3" fmla="*/ 1928807 w 2064704"/>
              <a:gd name="connsiteY3" fmla="*/ 1449335 h 2520280"/>
              <a:gd name="connsiteX4" fmla="*/ 1204703 w 2064704"/>
              <a:gd name="connsiteY4" fmla="*/ 2498890 h 2520280"/>
              <a:gd name="connsiteX5" fmla="*/ 16042 w 2064704"/>
              <a:gd name="connsiteY5" fmla="*/ 2504237 h 2520280"/>
              <a:gd name="connsiteX6" fmla="*/ 0 w 2064704"/>
              <a:gd name="connsiteY6" fmla="*/ 1007514 h 2520280"/>
              <a:gd name="connsiteX7" fmla="*/ 0 w 2064704"/>
              <a:gd name="connsiteY7" fmla="*/ 1007514 h 2520280"/>
              <a:gd name="connsiteX8" fmla="*/ 1210421 w 2064704"/>
              <a:gd name="connsiteY8" fmla="*/ 1012862 h 2520280"/>
              <a:gd name="connsiteX9" fmla="*/ 1906393 w 2064704"/>
              <a:gd name="connsiteY9" fmla="*/ 23408 h 2520280"/>
              <a:gd name="connsiteX10" fmla="*/ 1204887 w 2064704"/>
              <a:gd name="connsiteY10" fmla="*/ 1018209 h 2520280"/>
              <a:gd name="connsiteX11" fmla="*/ 1209866 w 2064704"/>
              <a:gd name="connsiteY11" fmla="*/ 2493543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1057190 w 2064704"/>
              <a:gd name="connsiteY0" fmla="*/ 1007514 h 2520280"/>
              <a:gd name="connsiteX1" fmla="*/ 0 w 2064704"/>
              <a:gd name="connsiteY1" fmla="*/ 1007514 h 2520280"/>
              <a:gd name="connsiteX2" fmla="*/ 1098954 w 2064704"/>
              <a:gd name="connsiteY2" fmla="*/ 91440 h 2520280"/>
              <a:gd name="connsiteX3" fmla="*/ 1869851 w 2064704"/>
              <a:gd name="connsiteY3" fmla="*/ 19615 h 2520280"/>
              <a:gd name="connsiteX0" fmla="*/ 0 w 2064704"/>
              <a:gd name="connsiteY0" fmla="*/ 1007514 h 2520280"/>
              <a:gd name="connsiteX1" fmla="*/ 697920 w 2064704"/>
              <a:gd name="connsiteY1" fmla="*/ 15674 h 2520280"/>
              <a:gd name="connsiteX2" fmla="*/ 1923240 w 2064704"/>
              <a:gd name="connsiteY2" fmla="*/ 31716 h 2520280"/>
              <a:gd name="connsiteX3" fmla="*/ 1928807 w 2064704"/>
              <a:gd name="connsiteY3" fmla="*/ 1449335 h 2520280"/>
              <a:gd name="connsiteX4" fmla="*/ 1204703 w 2064704"/>
              <a:gd name="connsiteY4" fmla="*/ 2498890 h 2520280"/>
              <a:gd name="connsiteX5" fmla="*/ 16042 w 2064704"/>
              <a:gd name="connsiteY5" fmla="*/ 2504237 h 2520280"/>
              <a:gd name="connsiteX6" fmla="*/ 0 w 2064704"/>
              <a:gd name="connsiteY6" fmla="*/ 1007514 h 2520280"/>
              <a:gd name="connsiteX7" fmla="*/ 0 w 2064704"/>
              <a:gd name="connsiteY7" fmla="*/ 1007514 h 2520280"/>
              <a:gd name="connsiteX8" fmla="*/ 1210421 w 2064704"/>
              <a:gd name="connsiteY8" fmla="*/ 1012862 h 2520280"/>
              <a:gd name="connsiteX9" fmla="*/ 1906393 w 2064704"/>
              <a:gd name="connsiteY9" fmla="*/ 23408 h 2520280"/>
              <a:gd name="connsiteX10" fmla="*/ 1204887 w 2064704"/>
              <a:gd name="connsiteY10" fmla="*/ 1018209 h 2520280"/>
              <a:gd name="connsiteX11" fmla="*/ 1209866 w 2064704"/>
              <a:gd name="connsiteY11" fmla="*/ 2493543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1057190 w 2064704"/>
              <a:gd name="connsiteY0" fmla="*/ 1007514 h 2520280"/>
              <a:gd name="connsiteX1" fmla="*/ 0 w 2064704"/>
              <a:gd name="connsiteY1" fmla="*/ 1007514 h 2520280"/>
              <a:gd name="connsiteX2" fmla="*/ 1869851 w 2064704"/>
              <a:gd name="connsiteY2" fmla="*/ 19615 h 2520280"/>
              <a:gd name="connsiteX0" fmla="*/ 0 w 2064704"/>
              <a:gd name="connsiteY0" fmla="*/ 1007514 h 2520280"/>
              <a:gd name="connsiteX1" fmla="*/ 697920 w 2064704"/>
              <a:gd name="connsiteY1" fmla="*/ 15674 h 2520280"/>
              <a:gd name="connsiteX2" fmla="*/ 1923240 w 2064704"/>
              <a:gd name="connsiteY2" fmla="*/ 31716 h 2520280"/>
              <a:gd name="connsiteX3" fmla="*/ 1928807 w 2064704"/>
              <a:gd name="connsiteY3" fmla="*/ 1449335 h 2520280"/>
              <a:gd name="connsiteX4" fmla="*/ 1204703 w 2064704"/>
              <a:gd name="connsiteY4" fmla="*/ 2498890 h 2520280"/>
              <a:gd name="connsiteX5" fmla="*/ 16042 w 2064704"/>
              <a:gd name="connsiteY5" fmla="*/ 2504237 h 2520280"/>
              <a:gd name="connsiteX6" fmla="*/ 0 w 2064704"/>
              <a:gd name="connsiteY6" fmla="*/ 1007514 h 2520280"/>
              <a:gd name="connsiteX7" fmla="*/ 0 w 2064704"/>
              <a:gd name="connsiteY7" fmla="*/ 1007514 h 2520280"/>
              <a:gd name="connsiteX8" fmla="*/ 1210421 w 2064704"/>
              <a:gd name="connsiteY8" fmla="*/ 1012862 h 2520280"/>
              <a:gd name="connsiteX9" fmla="*/ 1906393 w 2064704"/>
              <a:gd name="connsiteY9" fmla="*/ 23408 h 2520280"/>
              <a:gd name="connsiteX10" fmla="*/ 1204887 w 2064704"/>
              <a:gd name="connsiteY10" fmla="*/ 1018209 h 2520280"/>
              <a:gd name="connsiteX11" fmla="*/ 1209866 w 2064704"/>
              <a:gd name="connsiteY11" fmla="*/ 2493543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1057190 w 2064704"/>
              <a:gd name="connsiteY0" fmla="*/ 1007514 h 2520280"/>
              <a:gd name="connsiteX1" fmla="*/ 0 w 2064704"/>
              <a:gd name="connsiteY1" fmla="*/ 1007514 h 2520280"/>
              <a:gd name="connsiteX0" fmla="*/ 0 w 2064704"/>
              <a:gd name="connsiteY0" fmla="*/ 1007514 h 2520280"/>
              <a:gd name="connsiteX1" fmla="*/ 697920 w 2064704"/>
              <a:gd name="connsiteY1" fmla="*/ 15674 h 2520280"/>
              <a:gd name="connsiteX2" fmla="*/ 1923240 w 2064704"/>
              <a:gd name="connsiteY2" fmla="*/ 31716 h 2520280"/>
              <a:gd name="connsiteX3" fmla="*/ 1928807 w 2064704"/>
              <a:gd name="connsiteY3" fmla="*/ 1449335 h 2520280"/>
              <a:gd name="connsiteX4" fmla="*/ 1204703 w 2064704"/>
              <a:gd name="connsiteY4" fmla="*/ 2498890 h 2520280"/>
              <a:gd name="connsiteX5" fmla="*/ 16042 w 2064704"/>
              <a:gd name="connsiteY5" fmla="*/ 2504237 h 2520280"/>
              <a:gd name="connsiteX6" fmla="*/ 0 w 2064704"/>
              <a:gd name="connsiteY6" fmla="*/ 1007514 h 2520280"/>
              <a:gd name="connsiteX7" fmla="*/ 0 w 2064704"/>
              <a:gd name="connsiteY7" fmla="*/ 1007514 h 2520280"/>
              <a:gd name="connsiteX8" fmla="*/ 1210421 w 2064704"/>
              <a:gd name="connsiteY8" fmla="*/ 1012862 h 2520280"/>
              <a:gd name="connsiteX9" fmla="*/ 1906393 w 2064704"/>
              <a:gd name="connsiteY9" fmla="*/ 23408 h 2520280"/>
              <a:gd name="connsiteX10" fmla="*/ 1204887 w 2064704"/>
              <a:gd name="connsiteY10" fmla="*/ 1018209 h 2520280"/>
              <a:gd name="connsiteX11" fmla="*/ 1209866 w 2064704"/>
              <a:gd name="connsiteY11" fmla="*/ 2493543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1057190 w 2064704"/>
              <a:gd name="connsiteY0" fmla="*/ 1007514 h 2520280"/>
              <a:gd name="connsiteX1" fmla="*/ 0 w 2064704"/>
              <a:gd name="connsiteY1" fmla="*/ 1007514 h 2520280"/>
              <a:gd name="connsiteX0" fmla="*/ 0 w 2064704"/>
              <a:gd name="connsiteY0" fmla="*/ 1007514 h 2520280"/>
              <a:gd name="connsiteX1" fmla="*/ 697920 w 2064704"/>
              <a:gd name="connsiteY1" fmla="*/ 15674 h 2520280"/>
              <a:gd name="connsiteX2" fmla="*/ 1907198 w 2064704"/>
              <a:gd name="connsiteY2" fmla="*/ 15674 h 2520280"/>
              <a:gd name="connsiteX3" fmla="*/ 1928807 w 2064704"/>
              <a:gd name="connsiteY3" fmla="*/ 1449335 h 2520280"/>
              <a:gd name="connsiteX4" fmla="*/ 1204703 w 2064704"/>
              <a:gd name="connsiteY4" fmla="*/ 2498890 h 2520280"/>
              <a:gd name="connsiteX5" fmla="*/ 16042 w 2064704"/>
              <a:gd name="connsiteY5" fmla="*/ 2504237 h 2520280"/>
              <a:gd name="connsiteX6" fmla="*/ 0 w 2064704"/>
              <a:gd name="connsiteY6" fmla="*/ 1007514 h 2520280"/>
              <a:gd name="connsiteX7" fmla="*/ 0 w 2064704"/>
              <a:gd name="connsiteY7" fmla="*/ 1007514 h 2520280"/>
              <a:gd name="connsiteX8" fmla="*/ 1210421 w 2064704"/>
              <a:gd name="connsiteY8" fmla="*/ 1012862 h 2520280"/>
              <a:gd name="connsiteX9" fmla="*/ 1906393 w 2064704"/>
              <a:gd name="connsiteY9" fmla="*/ 23408 h 2520280"/>
              <a:gd name="connsiteX10" fmla="*/ 1204887 w 2064704"/>
              <a:gd name="connsiteY10" fmla="*/ 1018209 h 2520280"/>
              <a:gd name="connsiteX11" fmla="*/ 1209866 w 2064704"/>
              <a:gd name="connsiteY11" fmla="*/ 2493543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1057190 w 2064704"/>
              <a:gd name="connsiteY0" fmla="*/ 1007514 h 2520280"/>
              <a:gd name="connsiteX1" fmla="*/ 0 w 2064704"/>
              <a:gd name="connsiteY1" fmla="*/ 1007514 h 2520280"/>
              <a:gd name="connsiteX0" fmla="*/ 0 w 2064704"/>
              <a:gd name="connsiteY0" fmla="*/ 1007514 h 2520280"/>
              <a:gd name="connsiteX1" fmla="*/ 697920 w 2064704"/>
              <a:gd name="connsiteY1" fmla="*/ 15674 h 2520280"/>
              <a:gd name="connsiteX2" fmla="*/ 1907198 w 2064704"/>
              <a:gd name="connsiteY2" fmla="*/ 15674 h 2520280"/>
              <a:gd name="connsiteX3" fmla="*/ 1928807 w 2064704"/>
              <a:gd name="connsiteY3" fmla="*/ 1449335 h 2520280"/>
              <a:gd name="connsiteX4" fmla="*/ 1204703 w 2064704"/>
              <a:gd name="connsiteY4" fmla="*/ 2498890 h 2520280"/>
              <a:gd name="connsiteX5" fmla="*/ 16042 w 2064704"/>
              <a:gd name="connsiteY5" fmla="*/ 2504237 h 2520280"/>
              <a:gd name="connsiteX6" fmla="*/ 0 w 2064704"/>
              <a:gd name="connsiteY6" fmla="*/ 1007514 h 2520280"/>
              <a:gd name="connsiteX7" fmla="*/ 0 w 2064704"/>
              <a:gd name="connsiteY7" fmla="*/ 1007514 h 2520280"/>
              <a:gd name="connsiteX8" fmla="*/ 1210421 w 2064704"/>
              <a:gd name="connsiteY8" fmla="*/ 1012862 h 2520280"/>
              <a:gd name="connsiteX9" fmla="*/ 1906393 w 2064704"/>
              <a:gd name="connsiteY9" fmla="*/ 23408 h 2520280"/>
              <a:gd name="connsiteX10" fmla="*/ 1204887 w 2064704"/>
              <a:gd name="connsiteY10" fmla="*/ 1018209 h 2520280"/>
              <a:gd name="connsiteX11" fmla="*/ 1209866 w 2064704"/>
              <a:gd name="connsiteY11" fmla="*/ 2493543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1057190 w 2064704"/>
              <a:gd name="connsiteY0" fmla="*/ 1007514 h 2520280"/>
              <a:gd name="connsiteX1" fmla="*/ 0 w 2064704"/>
              <a:gd name="connsiteY1" fmla="*/ 1007514 h 2520280"/>
              <a:gd name="connsiteX0" fmla="*/ 0 w 2064704"/>
              <a:gd name="connsiteY0" fmla="*/ 1007514 h 2520280"/>
              <a:gd name="connsiteX1" fmla="*/ 697920 w 2064704"/>
              <a:gd name="connsiteY1" fmla="*/ 15674 h 2520280"/>
              <a:gd name="connsiteX2" fmla="*/ 1907198 w 2064704"/>
              <a:gd name="connsiteY2" fmla="*/ 15674 h 2520280"/>
              <a:gd name="connsiteX3" fmla="*/ 1928807 w 2064704"/>
              <a:gd name="connsiteY3" fmla="*/ 1449335 h 2520280"/>
              <a:gd name="connsiteX4" fmla="*/ 1204703 w 2064704"/>
              <a:gd name="connsiteY4" fmla="*/ 2498890 h 2520280"/>
              <a:gd name="connsiteX5" fmla="*/ 16042 w 2064704"/>
              <a:gd name="connsiteY5" fmla="*/ 2504237 h 2520280"/>
              <a:gd name="connsiteX6" fmla="*/ 0 w 2064704"/>
              <a:gd name="connsiteY6" fmla="*/ 1007514 h 2520280"/>
              <a:gd name="connsiteX7" fmla="*/ 0 w 2064704"/>
              <a:gd name="connsiteY7" fmla="*/ 1007514 h 2520280"/>
              <a:gd name="connsiteX8" fmla="*/ 1210421 w 2064704"/>
              <a:gd name="connsiteY8" fmla="*/ 1012862 h 2520280"/>
              <a:gd name="connsiteX9" fmla="*/ 1906393 w 2064704"/>
              <a:gd name="connsiteY9" fmla="*/ 23408 h 2520280"/>
              <a:gd name="connsiteX10" fmla="*/ 1204887 w 2064704"/>
              <a:gd name="connsiteY10" fmla="*/ 1018209 h 2520280"/>
              <a:gd name="connsiteX11" fmla="*/ 1209866 w 2064704"/>
              <a:gd name="connsiteY11" fmla="*/ 2493543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1057190 w 2064704"/>
              <a:gd name="connsiteY0" fmla="*/ 1007514 h 2520280"/>
              <a:gd name="connsiteX1" fmla="*/ 0 w 2064704"/>
              <a:gd name="connsiteY1" fmla="*/ 1007514 h 2520280"/>
              <a:gd name="connsiteX0" fmla="*/ 0 w 2064704"/>
              <a:gd name="connsiteY0" fmla="*/ 1007514 h 2520280"/>
              <a:gd name="connsiteX1" fmla="*/ 697920 w 2064704"/>
              <a:gd name="connsiteY1" fmla="*/ 15674 h 2520280"/>
              <a:gd name="connsiteX2" fmla="*/ 1907198 w 2064704"/>
              <a:gd name="connsiteY2" fmla="*/ 15674 h 2520280"/>
              <a:gd name="connsiteX3" fmla="*/ 1934154 w 2064704"/>
              <a:gd name="connsiteY3" fmla="*/ 1438640 h 2520280"/>
              <a:gd name="connsiteX4" fmla="*/ 1204703 w 2064704"/>
              <a:gd name="connsiteY4" fmla="*/ 2498890 h 2520280"/>
              <a:gd name="connsiteX5" fmla="*/ 16042 w 2064704"/>
              <a:gd name="connsiteY5" fmla="*/ 2504237 h 2520280"/>
              <a:gd name="connsiteX6" fmla="*/ 0 w 2064704"/>
              <a:gd name="connsiteY6" fmla="*/ 1007514 h 2520280"/>
              <a:gd name="connsiteX7" fmla="*/ 0 w 2064704"/>
              <a:gd name="connsiteY7" fmla="*/ 1007514 h 2520280"/>
              <a:gd name="connsiteX8" fmla="*/ 1210421 w 2064704"/>
              <a:gd name="connsiteY8" fmla="*/ 1012862 h 2520280"/>
              <a:gd name="connsiteX9" fmla="*/ 1906393 w 2064704"/>
              <a:gd name="connsiteY9" fmla="*/ 23408 h 2520280"/>
              <a:gd name="connsiteX10" fmla="*/ 1204887 w 2064704"/>
              <a:gd name="connsiteY10" fmla="*/ 1018209 h 2520280"/>
              <a:gd name="connsiteX11" fmla="*/ 1209866 w 2064704"/>
              <a:gd name="connsiteY11" fmla="*/ 2493543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1057190 w 2064704"/>
              <a:gd name="connsiteY0" fmla="*/ 1007514 h 2520280"/>
              <a:gd name="connsiteX1" fmla="*/ 0 w 2064704"/>
              <a:gd name="connsiteY1" fmla="*/ 1007514 h 2520280"/>
              <a:gd name="connsiteX0" fmla="*/ 0 w 2064704"/>
              <a:gd name="connsiteY0" fmla="*/ 1007514 h 2520280"/>
              <a:gd name="connsiteX1" fmla="*/ 697920 w 2064704"/>
              <a:gd name="connsiteY1" fmla="*/ 15674 h 2520280"/>
              <a:gd name="connsiteX2" fmla="*/ 1907198 w 2064704"/>
              <a:gd name="connsiteY2" fmla="*/ 15674 h 2520280"/>
              <a:gd name="connsiteX3" fmla="*/ 1934154 w 2064704"/>
              <a:gd name="connsiteY3" fmla="*/ 1438640 h 2520280"/>
              <a:gd name="connsiteX4" fmla="*/ 1204703 w 2064704"/>
              <a:gd name="connsiteY4" fmla="*/ 2498890 h 2520280"/>
              <a:gd name="connsiteX5" fmla="*/ 16042 w 2064704"/>
              <a:gd name="connsiteY5" fmla="*/ 2504237 h 2520280"/>
              <a:gd name="connsiteX6" fmla="*/ 0 w 2064704"/>
              <a:gd name="connsiteY6" fmla="*/ 1007514 h 2520280"/>
              <a:gd name="connsiteX7" fmla="*/ 0 w 2064704"/>
              <a:gd name="connsiteY7" fmla="*/ 1007514 h 2520280"/>
              <a:gd name="connsiteX8" fmla="*/ 1210421 w 2064704"/>
              <a:gd name="connsiteY8" fmla="*/ 1012862 h 2520280"/>
              <a:gd name="connsiteX9" fmla="*/ 1927782 w 2064704"/>
              <a:gd name="connsiteY9" fmla="*/ 23408 h 2520280"/>
              <a:gd name="connsiteX10" fmla="*/ 1204887 w 2064704"/>
              <a:gd name="connsiteY10" fmla="*/ 1018209 h 2520280"/>
              <a:gd name="connsiteX11" fmla="*/ 1209866 w 2064704"/>
              <a:gd name="connsiteY11" fmla="*/ 2493543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1057190 w 2064704"/>
              <a:gd name="connsiteY0" fmla="*/ 1007514 h 2520280"/>
              <a:gd name="connsiteX1" fmla="*/ 0 w 2064704"/>
              <a:gd name="connsiteY1" fmla="*/ 1007514 h 2520280"/>
              <a:gd name="connsiteX0" fmla="*/ 0 w 2064704"/>
              <a:gd name="connsiteY0" fmla="*/ 1007514 h 2520280"/>
              <a:gd name="connsiteX1" fmla="*/ 697920 w 2064704"/>
              <a:gd name="connsiteY1" fmla="*/ 15674 h 2520280"/>
              <a:gd name="connsiteX2" fmla="*/ 1907198 w 2064704"/>
              <a:gd name="connsiteY2" fmla="*/ 15674 h 2520280"/>
              <a:gd name="connsiteX3" fmla="*/ 1934154 w 2064704"/>
              <a:gd name="connsiteY3" fmla="*/ 1438640 h 2520280"/>
              <a:gd name="connsiteX4" fmla="*/ 1204703 w 2064704"/>
              <a:gd name="connsiteY4" fmla="*/ 2498890 h 2520280"/>
              <a:gd name="connsiteX5" fmla="*/ 16042 w 2064704"/>
              <a:gd name="connsiteY5" fmla="*/ 2504237 h 2520280"/>
              <a:gd name="connsiteX6" fmla="*/ 0 w 2064704"/>
              <a:gd name="connsiteY6" fmla="*/ 1007514 h 2520280"/>
              <a:gd name="connsiteX7" fmla="*/ 0 w 2064704"/>
              <a:gd name="connsiteY7" fmla="*/ 1007514 h 2520280"/>
              <a:gd name="connsiteX8" fmla="*/ 1210421 w 2064704"/>
              <a:gd name="connsiteY8" fmla="*/ 1012862 h 2520280"/>
              <a:gd name="connsiteX9" fmla="*/ 1906393 w 2064704"/>
              <a:gd name="connsiteY9" fmla="*/ 12713 h 2520280"/>
              <a:gd name="connsiteX10" fmla="*/ 1204887 w 2064704"/>
              <a:gd name="connsiteY10" fmla="*/ 1018209 h 2520280"/>
              <a:gd name="connsiteX11" fmla="*/ 1209866 w 2064704"/>
              <a:gd name="connsiteY11" fmla="*/ 2493543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1057190 w 2064704"/>
              <a:gd name="connsiteY0" fmla="*/ 1007514 h 2520280"/>
              <a:gd name="connsiteX1" fmla="*/ 0 w 2064704"/>
              <a:gd name="connsiteY1" fmla="*/ 1007514 h 2520280"/>
              <a:gd name="connsiteX0" fmla="*/ 0 w 2064704"/>
              <a:gd name="connsiteY0" fmla="*/ 1007514 h 2520280"/>
              <a:gd name="connsiteX1" fmla="*/ 697920 w 2064704"/>
              <a:gd name="connsiteY1" fmla="*/ 15674 h 2520280"/>
              <a:gd name="connsiteX2" fmla="*/ 1907198 w 2064704"/>
              <a:gd name="connsiteY2" fmla="*/ 15674 h 2520280"/>
              <a:gd name="connsiteX3" fmla="*/ 1934154 w 2064704"/>
              <a:gd name="connsiteY3" fmla="*/ 1438640 h 2520280"/>
              <a:gd name="connsiteX4" fmla="*/ 1204703 w 2064704"/>
              <a:gd name="connsiteY4" fmla="*/ 2498890 h 2520280"/>
              <a:gd name="connsiteX5" fmla="*/ 16042 w 2064704"/>
              <a:gd name="connsiteY5" fmla="*/ 2504237 h 2520280"/>
              <a:gd name="connsiteX6" fmla="*/ 0 w 2064704"/>
              <a:gd name="connsiteY6" fmla="*/ 1007514 h 2520280"/>
              <a:gd name="connsiteX7" fmla="*/ 0 w 2064704"/>
              <a:gd name="connsiteY7" fmla="*/ 1007514 h 2520280"/>
              <a:gd name="connsiteX8" fmla="*/ 1210421 w 2064704"/>
              <a:gd name="connsiteY8" fmla="*/ 1012862 h 2520280"/>
              <a:gd name="connsiteX9" fmla="*/ 1917088 w 2064704"/>
              <a:gd name="connsiteY9" fmla="*/ 34103 h 2520280"/>
              <a:gd name="connsiteX10" fmla="*/ 1204887 w 2064704"/>
              <a:gd name="connsiteY10" fmla="*/ 1018209 h 2520280"/>
              <a:gd name="connsiteX11" fmla="*/ 1209866 w 2064704"/>
              <a:gd name="connsiteY11" fmla="*/ 2493543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1057190 w 2064704"/>
              <a:gd name="connsiteY0" fmla="*/ 1007514 h 2520280"/>
              <a:gd name="connsiteX1" fmla="*/ 0 w 2064704"/>
              <a:gd name="connsiteY1" fmla="*/ 1007514 h 2520280"/>
              <a:gd name="connsiteX0" fmla="*/ 0 w 2064704"/>
              <a:gd name="connsiteY0" fmla="*/ 1007514 h 2520280"/>
              <a:gd name="connsiteX1" fmla="*/ 697920 w 2064704"/>
              <a:gd name="connsiteY1" fmla="*/ 15674 h 2520280"/>
              <a:gd name="connsiteX2" fmla="*/ 1907198 w 2064704"/>
              <a:gd name="connsiteY2" fmla="*/ 15674 h 2520280"/>
              <a:gd name="connsiteX3" fmla="*/ 1934154 w 2064704"/>
              <a:gd name="connsiteY3" fmla="*/ 1438640 h 2520280"/>
              <a:gd name="connsiteX4" fmla="*/ 1204703 w 2064704"/>
              <a:gd name="connsiteY4" fmla="*/ 2498890 h 2520280"/>
              <a:gd name="connsiteX5" fmla="*/ 16042 w 2064704"/>
              <a:gd name="connsiteY5" fmla="*/ 2504237 h 2520280"/>
              <a:gd name="connsiteX6" fmla="*/ 0 w 2064704"/>
              <a:gd name="connsiteY6" fmla="*/ 1007514 h 2520280"/>
              <a:gd name="connsiteX7" fmla="*/ 0 w 2064704"/>
              <a:gd name="connsiteY7" fmla="*/ 1007514 h 2520280"/>
              <a:gd name="connsiteX8" fmla="*/ 1210421 w 2064704"/>
              <a:gd name="connsiteY8" fmla="*/ 1012862 h 2520280"/>
              <a:gd name="connsiteX9" fmla="*/ 1917088 w 2064704"/>
              <a:gd name="connsiteY9" fmla="*/ 7366 h 2520280"/>
              <a:gd name="connsiteX10" fmla="*/ 1204887 w 2064704"/>
              <a:gd name="connsiteY10" fmla="*/ 1018209 h 2520280"/>
              <a:gd name="connsiteX11" fmla="*/ 1209866 w 2064704"/>
              <a:gd name="connsiteY11" fmla="*/ 2493543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1057190 w 2064704"/>
              <a:gd name="connsiteY0" fmla="*/ 1007514 h 2520280"/>
              <a:gd name="connsiteX1" fmla="*/ 0 w 2064704"/>
              <a:gd name="connsiteY1" fmla="*/ 1007514 h 2520280"/>
              <a:gd name="connsiteX0" fmla="*/ 0 w 2064704"/>
              <a:gd name="connsiteY0" fmla="*/ 1007514 h 2520280"/>
              <a:gd name="connsiteX1" fmla="*/ 697920 w 2064704"/>
              <a:gd name="connsiteY1" fmla="*/ 15674 h 2520280"/>
              <a:gd name="connsiteX2" fmla="*/ 1907198 w 2064704"/>
              <a:gd name="connsiteY2" fmla="*/ 15674 h 2520280"/>
              <a:gd name="connsiteX3" fmla="*/ 1934154 w 2064704"/>
              <a:gd name="connsiteY3" fmla="*/ 1438640 h 2520280"/>
              <a:gd name="connsiteX4" fmla="*/ 1204703 w 2064704"/>
              <a:gd name="connsiteY4" fmla="*/ 2498890 h 2520280"/>
              <a:gd name="connsiteX5" fmla="*/ 16042 w 2064704"/>
              <a:gd name="connsiteY5" fmla="*/ 2504237 h 2520280"/>
              <a:gd name="connsiteX6" fmla="*/ 0 w 2064704"/>
              <a:gd name="connsiteY6" fmla="*/ 1007514 h 2520280"/>
              <a:gd name="connsiteX7" fmla="*/ 0 w 2064704"/>
              <a:gd name="connsiteY7" fmla="*/ 1007514 h 2520280"/>
              <a:gd name="connsiteX8" fmla="*/ 1210421 w 2064704"/>
              <a:gd name="connsiteY8" fmla="*/ 1012862 h 2520280"/>
              <a:gd name="connsiteX9" fmla="*/ 1917088 w 2064704"/>
              <a:gd name="connsiteY9" fmla="*/ 7366 h 2520280"/>
              <a:gd name="connsiteX10" fmla="*/ 1204887 w 2064704"/>
              <a:gd name="connsiteY10" fmla="*/ 1018209 h 2520280"/>
              <a:gd name="connsiteX11" fmla="*/ 1209866 w 2064704"/>
              <a:gd name="connsiteY11" fmla="*/ 2493543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1057190 w 2064704"/>
              <a:gd name="connsiteY0" fmla="*/ 1007514 h 2520280"/>
              <a:gd name="connsiteX1" fmla="*/ 0 w 2064704"/>
              <a:gd name="connsiteY1" fmla="*/ 1007514 h 2520280"/>
              <a:gd name="connsiteX0" fmla="*/ 0 w 2064704"/>
              <a:gd name="connsiteY0" fmla="*/ 1007514 h 2520280"/>
              <a:gd name="connsiteX1" fmla="*/ 697920 w 2064704"/>
              <a:gd name="connsiteY1" fmla="*/ 15674 h 2520280"/>
              <a:gd name="connsiteX2" fmla="*/ 1907198 w 2064704"/>
              <a:gd name="connsiteY2" fmla="*/ 15674 h 2520280"/>
              <a:gd name="connsiteX3" fmla="*/ 1923459 w 2064704"/>
              <a:gd name="connsiteY3" fmla="*/ 1438640 h 2520280"/>
              <a:gd name="connsiteX4" fmla="*/ 1204703 w 2064704"/>
              <a:gd name="connsiteY4" fmla="*/ 2498890 h 2520280"/>
              <a:gd name="connsiteX5" fmla="*/ 16042 w 2064704"/>
              <a:gd name="connsiteY5" fmla="*/ 2504237 h 2520280"/>
              <a:gd name="connsiteX6" fmla="*/ 0 w 2064704"/>
              <a:gd name="connsiteY6" fmla="*/ 1007514 h 2520280"/>
              <a:gd name="connsiteX7" fmla="*/ 0 w 2064704"/>
              <a:gd name="connsiteY7" fmla="*/ 1007514 h 2520280"/>
              <a:gd name="connsiteX8" fmla="*/ 1210421 w 2064704"/>
              <a:gd name="connsiteY8" fmla="*/ 1012862 h 2520280"/>
              <a:gd name="connsiteX9" fmla="*/ 1917088 w 2064704"/>
              <a:gd name="connsiteY9" fmla="*/ 7366 h 2520280"/>
              <a:gd name="connsiteX10" fmla="*/ 1204887 w 2064704"/>
              <a:gd name="connsiteY10" fmla="*/ 1018209 h 2520280"/>
              <a:gd name="connsiteX11" fmla="*/ 1209866 w 2064704"/>
              <a:gd name="connsiteY11" fmla="*/ 2493543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1057190 w 2064704"/>
              <a:gd name="connsiteY0" fmla="*/ 1007514 h 2520280"/>
              <a:gd name="connsiteX1" fmla="*/ 0 w 2064704"/>
              <a:gd name="connsiteY1" fmla="*/ 1007514 h 2520280"/>
              <a:gd name="connsiteX0" fmla="*/ 0 w 2064704"/>
              <a:gd name="connsiteY0" fmla="*/ 1007514 h 2520280"/>
              <a:gd name="connsiteX1" fmla="*/ 697920 w 2064704"/>
              <a:gd name="connsiteY1" fmla="*/ 15674 h 2520280"/>
              <a:gd name="connsiteX2" fmla="*/ 1907198 w 2064704"/>
              <a:gd name="connsiteY2" fmla="*/ 15674 h 2520280"/>
              <a:gd name="connsiteX3" fmla="*/ 1950196 w 2064704"/>
              <a:gd name="connsiteY3" fmla="*/ 1449334 h 2520280"/>
              <a:gd name="connsiteX4" fmla="*/ 1204703 w 2064704"/>
              <a:gd name="connsiteY4" fmla="*/ 2498890 h 2520280"/>
              <a:gd name="connsiteX5" fmla="*/ 16042 w 2064704"/>
              <a:gd name="connsiteY5" fmla="*/ 2504237 h 2520280"/>
              <a:gd name="connsiteX6" fmla="*/ 0 w 2064704"/>
              <a:gd name="connsiteY6" fmla="*/ 1007514 h 2520280"/>
              <a:gd name="connsiteX7" fmla="*/ 0 w 2064704"/>
              <a:gd name="connsiteY7" fmla="*/ 1007514 h 2520280"/>
              <a:gd name="connsiteX8" fmla="*/ 1210421 w 2064704"/>
              <a:gd name="connsiteY8" fmla="*/ 1012862 h 2520280"/>
              <a:gd name="connsiteX9" fmla="*/ 1917088 w 2064704"/>
              <a:gd name="connsiteY9" fmla="*/ 7366 h 2520280"/>
              <a:gd name="connsiteX10" fmla="*/ 1204887 w 2064704"/>
              <a:gd name="connsiteY10" fmla="*/ 1018209 h 2520280"/>
              <a:gd name="connsiteX11" fmla="*/ 1209866 w 2064704"/>
              <a:gd name="connsiteY11" fmla="*/ 2493543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1057190 w 2064704"/>
              <a:gd name="connsiteY0" fmla="*/ 1007514 h 2520280"/>
              <a:gd name="connsiteX1" fmla="*/ 0 w 2064704"/>
              <a:gd name="connsiteY1" fmla="*/ 1007514 h 2520280"/>
              <a:gd name="connsiteX0" fmla="*/ 0 w 2064704"/>
              <a:gd name="connsiteY0" fmla="*/ 1007514 h 2520280"/>
              <a:gd name="connsiteX1" fmla="*/ 697920 w 2064704"/>
              <a:gd name="connsiteY1" fmla="*/ 15674 h 2520280"/>
              <a:gd name="connsiteX2" fmla="*/ 1907198 w 2064704"/>
              <a:gd name="connsiteY2" fmla="*/ 15674 h 2520280"/>
              <a:gd name="connsiteX3" fmla="*/ 1912765 w 2064704"/>
              <a:gd name="connsiteY3" fmla="*/ 1449334 h 2520280"/>
              <a:gd name="connsiteX4" fmla="*/ 1204703 w 2064704"/>
              <a:gd name="connsiteY4" fmla="*/ 2498890 h 2520280"/>
              <a:gd name="connsiteX5" fmla="*/ 16042 w 2064704"/>
              <a:gd name="connsiteY5" fmla="*/ 2504237 h 2520280"/>
              <a:gd name="connsiteX6" fmla="*/ 0 w 2064704"/>
              <a:gd name="connsiteY6" fmla="*/ 1007514 h 2520280"/>
              <a:gd name="connsiteX7" fmla="*/ 0 w 2064704"/>
              <a:gd name="connsiteY7" fmla="*/ 1007514 h 2520280"/>
              <a:gd name="connsiteX8" fmla="*/ 1210421 w 2064704"/>
              <a:gd name="connsiteY8" fmla="*/ 1012862 h 2520280"/>
              <a:gd name="connsiteX9" fmla="*/ 1917088 w 2064704"/>
              <a:gd name="connsiteY9" fmla="*/ 7366 h 2520280"/>
              <a:gd name="connsiteX10" fmla="*/ 1204887 w 2064704"/>
              <a:gd name="connsiteY10" fmla="*/ 1018209 h 2520280"/>
              <a:gd name="connsiteX11" fmla="*/ 1209866 w 2064704"/>
              <a:gd name="connsiteY11" fmla="*/ 2493543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1057190 w 2064704"/>
              <a:gd name="connsiteY0" fmla="*/ 1007514 h 2520280"/>
              <a:gd name="connsiteX1" fmla="*/ 0 w 2064704"/>
              <a:gd name="connsiteY1" fmla="*/ 1007514 h 2520280"/>
              <a:gd name="connsiteX0" fmla="*/ 0 w 2064704"/>
              <a:gd name="connsiteY0" fmla="*/ 1007514 h 2520280"/>
              <a:gd name="connsiteX1" fmla="*/ 697920 w 2064704"/>
              <a:gd name="connsiteY1" fmla="*/ 15674 h 2520280"/>
              <a:gd name="connsiteX2" fmla="*/ 1907198 w 2064704"/>
              <a:gd name="connsiteY2" fmla="*/ 15674 h 2520280"/>
              <a:gd name="connsiteX3" fmla="*/ 1918112 w 2064704"/>
              <a:gd name="connsiteY3" fmla="*/ 1417249 h 2520280"/>
              <a:gd name="connsiteX4" fmla="*/ 1204703 w 2064704"/>
              <a:gd name="connsiteY4" fmla="*/ 2498890 h 2520280"/>
              <a:gd name="connsiteX5" fmla="*/ 16042 w 2064704"/>
              <a:gd name="connsiteY5" fmla="*/ 2504237 h 2520280"/>
              <a:gd name="connsiteX6" fmla="*/ 0 w 2064704"/>
              <a:gd name="connsiteY6" fmla="*/ 1007514 h 2520280"/>
              <a:gd name="connsiteX7" fmla="*/ 0 w 2064704"/>
              <a:gd name="connsiteY7" fmla="*/ 1007514 h 2520280"/>
              <a:gd name="connsiteX8" fmla="*/ 1210421 w 2064704"/>
              <a:gd name="connsiteY8" fmla="*/ 1012862 h 2520280"/>
              <a:gd name="connsiteX9" fmla="*/ 1917088 w 2064704"/>
              <a:gd name="connsiteY9" fmla="*/ 7366 h 2520280"/>
              <a:gd name="connsiteX10" fmla="*/ 1204887 w 2064704"/>
              <a:gd name="connsiteY10" fmla="*/ 1018209 h 2520280"/>
              <a:gd name="connsiteX11" fmla="*/ 1209866 w 2064704"/>
              <a:gd name="connsiteY11" fmla="*/ 2493543 h 252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4704" h="2520280" stroke="0" extrusionOk="0">
                <a:moveTo>
                  <a:pt x="0" y="1007514"/>
                </a:moveTo>
                <a:lnTo>
                  <a:pt x="1057190" y="1007514"/>
                </a:lnTo>
                <a:lnTo>
                  <a:pt x="1057190" y="2520280"/>
                </a:lnTo>
                <a:lnTo>
                  <a:pt x="0" y="2520280"/>
                </a:lnTo>
                <a:lnTo>
                  <a:pt x="0" y="1007514"/>
                </a:lnTo>
                <a:close/>
              </a:path>
              <a:path w="2064704" h="2520280" fill="darkenLess" stroke="0" extrusionOk="0">
                <a:moveTo>
                  <a:pt x="1057190" y="1007514"/>
                </a:moveTo>
                <a:lnTo>
                  <a:pt x="2064704" y="0"/>
                </a:lnTo>
                <a:lnTo>
                  <a:pt x="2064704" y="1512766"/>
                </a:lnTo>
                <a:lnTo>
                  <a:pt x="1057190" y="2520280"/>
                </a:lnTo>
                <a:lnTo>
                  <a:pt x="1057190" y="1007514"/>
                </a:lnTo>
                <a:close/>
              </a:path>
              <a:path w="2064704" h="2520280" fill="lightenLess" stroke="0" extrusionOk="0">
                <a:moveTo>
                  <a:pt x="1057190" y="1007514"/>
                </a:moveTo>
                <a:lnTo>
                  <a:pt x="0" y="1007514"/>
                </a:lnTo>
              </a:path>
              <a:path w="2064704" h="2520280" fill="none" extrusionOk="0">
                <a:moveTo>
                  <a:pt x="0" y="1007514"/>
                </a:moveTo>
                <a:cubicBezTo>
                  <a:pt x="223728" y="678683"/>
                  <a:pt x="474192" y="344505"/>
                  <a:pt x="697920" y="15674"/>
                </a:cubicBezTo>
                <a:cubicBezTo>
                  <a:pt x="1106360" y="21021"/>
                  <a:pt x="1498758" y="10327"/>
                  <a:pt x="1907198" y="15674"/>
                </a:cubicBezTo>
                <a:cubicBezTo>
                  <a:pt x="1916183" y="489996"/>
                  <a:pt x="1909127" y="942927"/>
                  <a:pt x="1918112" y="1417249"/>
                </a:cubicBezTo>
                <a:cubicBezTo>
                  <a:pt x="1683874" y="1767101"/>
                  <a:pt x="1438941" y="2149038"/>
                  <a:pt x="1204703" y="2498890"/>
                </a:cubicBezTo>
                <a:lnTo>
                  <a:pt x="16042" y="2504237"/>
                </a:lnTo>
                <a:cubicBezTo>
                  <a:pt x="16042" y="1999982"/>
                  <a:pt x="0" y="1511769"/>
                  <a:pt x="0" y="1007514"/>
                </a:cubicBezTo>
                <a:close/>
                <a:moveTo>
                  <a:pt x="0" y="1007514"/>
                </a:moveTo>
                <a:lnTo>
                  <a:pt x="1210421" y="1012862"/>
                </a:lnTo>
                <a:cubicBezTo>
                  <a:pt x="1445977" y="686609"/>
                  <a:pt x="1681532" y="333619"/>
                  <a:pt x="1917088" y="7366"/>
                </a:cubicBezTo>
                <a:moveTo>
                  <a:pt x="1204887" y="1018209"/>
                </a:moveTo>
                <a:cubicBezTo>
                  <a:pt x="1211894" y="1522464"/>
                  <a:pt x="1202859" y="1989288"/>
                  <a:pt x="1209866" y="249354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7" name="立方體 12"/>
          <p:cNvSpPr/>
          <p:nvPr/>
        </p:nvSpPr>
        <p:spPr>
          <a:xfrm>
            <a:off x="2843213" y="1504950"/>
            <a:ext cx="2160587" cy="2592388"/>
          </a:xfrm>
          <a:custGeom>
            <a:avLst/>
            <a:gdLst>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1057190 w 2064704"/>
              <a:gd name="connsiteY3" fmla="*/ 1007514 h 2520280"/>
              <a:gd name="connsiteX4" fmla="*/ 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2064704 w 2064704"/>
              <a:gd name="connsiteY3" fmla="*/ 1512766 h 2520280"/>
              <a:gd name="connsiteX4" fmla="*/ 1057190 w 2064704"/>
              <a:gd name="connsiteY4" fmla="*/ 2520280 h 2520280"/>
              <a:gd name="connsiteX5" fmla="*/ 0 w 2064704"/>
              <a:gd name="connsiteY5" fmla="*/ 2520280 h 2520280"/>
              <a:gd name="connsiteX6" fmla="*/ 0 w 2064704"/>
              <a:gd name="connsiteY6" fmla="*/ 1007514 h 2520280"/>
              <a:gd name="connsiteX7" fmla="*/ 0 w 2064704"/>
              <a:gd name="connsiteY7" fmla="*/ 1007514 h 2520280"/>
              <a:gd name="connsiteX8" fmla="*/ 1057190 w 2064704"/>
              <a:gd name="connsiteY8" fmla="*/ 1007514 h 2520280"/>
              <a:gd name="connsiteX9" fmla="*/ 2064704 w 2064704"/>
              <a:gd name="connsiteY9" fmla="*/ 0 h 2520280"/>
              <a:gd name="connsiteX10" fmla="*/ 1057190 w 2064704"/>
              <a:gd name="connsiteY10" fmla="*/ 1007514 h 2520280"/>
              <a:gd name="connsiteX11" fmla="*/ 1057190 w 2064704"/>
              <a:gd name="connsiteY11" fmla="*/ 2520280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1057190 w 2064704"/>
              <a:gd name="connsiteY3" fmla="*/ 1007514 h 2520280"/>
              <a:gd name="connsiteX4" fmla="*/ 0 w 2064704"/>
              <a:gd name="connsiteY4" fmla="*/ 1007514 h 2520280"/>
              <a:gd name="connsiteX0" fmla="*/ 0 w 2064704"/>
              <a:gd name="connsiteY0" fmla="*/ 1007514 h 2520280"/>
              <a:gd name="connsiteX1" fmla="*/ 671183 w 2064704"/>
              <a:gd name="connsiteY1" fmla="*/ 21021 h 2520280"/>
              <a:gd name="connsiteX2" fmla="*/ 2064704 w 2064704"/>
              <a:gd name="connsiteY2" fmla="*/ 0 h 2520280"/>
              <a:gd name="connsiteX3" fmla="*/ 2064704 w 2064704"/>
              <a:gd name="connsiteY3" fmla="*/ 1512766 h 2520280"/>
              <a:gd name="connsiteX4" fmla="*/ 1057190 w 2064704"/>
              <a:gd name="connsiteY4" fmla="*/ 2520280 h 2520280"/>
              <a:gd name="connsiteX5" fmla="*/ 0 w 2064704"/>
              <a:gd name="connsiteY5" fmla="*/ 2520280 h 2520280"/>
              <a:gd name="connsiteX6" fmla="*/ 0 w 2064704"/>
              <a:gd name="connsiteY6" fmla="*/ 1007514 h 2520280"/>
              <a:gd name="connsiteX7" fmla="*/ 0 w 2064704"/>
              <a:gd name="connsiteY7" fmla="*/ 1007514 h 2520280"/>
              <a:gd name="connsiteX8" fmla="*/ 1057190 w 2064704"/>
              <a:gd name="connsiteY8" fmla="*/ 1007514 h 2520280"/>
              <a:gd name="connsiteX9" fmla="*/ 2064704 w 2064704"/>
              <a:gd name="connsiteY9" fmla="*/ 0 h 2520280"/>
              <a:gd name="connsiteX10" fmla="*/ 1057190 w 2064704"/>
              <a:gd name="connsiteY10" fmla="*/ 1007514 h 2520280"/>
              <a:gd name="connsiteX11" fmla="*/ 1057190 w 2064704"/>
              <a:gd name="connsiteY11" fmla="*/ 2520280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1057190 w 2064704"/>
              <a:gd name="connsiteY3" fmla="*/ 1007514 h 2520280"/>
              <a:gd name="connsiteX4" fmla="*/ 0 w 2064704"/>
              <a:gd name="connsiteY4" fmla="*/ 1007514 h 2520280"/>
              <a:gd name="connsiteX0" fmla="*/ 0 w 2064704"/>
              <a:gd name="connsiteY0" fmla="*/ 1007514 h 2520280"/>
              <a:gd name="connsiteX1" fmla="*/ 671183 w 2064704"/>
              <a:gd name="connsiteY1" fmla="*/ 21021 h 2520280"/>
              <a:gd name="connsiteX2" fmla="*/ 2064704 w 2064704"/>
              <a:gd name="connsiteY2" fmla="*/ 0 h 2520280"/>
              <a:gd name="connsiteX3" fmla="*/ 2064704 w 2064704"/>
              <a:gd name="connsiteY3" fmla="*/ 1512766 h 2520280"/>
              <a:gd name="connsiteX4" fmla="*/ 1057190 w 2064704"/>
              <a:gd name="connsiteY4" fmla="*/ 2520280 h 2520280"/>
              <a:gd name="connsiteX5" fmla="*/ 0 w 2064704"/>
              <a:gd name="connsiteY5" fmla="*/ 2520280 h 2520280"/>
              <a:gd name="connsiteX6" fmla="*/ 0 w 2064704"/>
              <a:gd name="connsiteY6" fmla="*/ 1007514 h 2520280"/>
              <a:gd name="connsiteX7" fmla="*/ 0 w 2064704"/>
              <a:gd name="connsiteY7" fmla="*/ 1007514 h 2520280"/>
              <a:gd name="connsiteX8" fmla="*/ 1057190 w 2064704"/>
              <a:gd name="connsiteY8" fmla="*/ 1007514 h 2520280"/>
              <a:gd name="connsiteX9" fmla="*/ 1875518 w 2064704"/>
              <a:gd name="connsiteY9" fmla="*/ 10511 h 2520280"/>
              <a:gd name="connsiteX10" fmla="*/ 1057190 w 2064704"/>
              <a:gd name="connsiteY10" fmla="*/ 1007514 h 2520280"/>
              <a:gd name="connsiteX11" fmla="*/ 1057190 w 2064704"/>
              <a:gd name="connsiteY11" fmla="*/ 2520280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1057190 w 2064704"/>
              <a:gd name="connsiteY3" fmla="*/ 1007514 h 2520280"/>
              <a:gd name="connsiteX4" fmla="*/ 0 w 2064704"/>
              <a:gd name="connsiteY4" fmla="*/ 1007514 h 2520280"/>
              <a:gd name="connsiteX0" fmla="*/ 0 w 2064704"/>
              <a:gd name="connsiteY0" fmla="*/ 1007514 h 2520280"/>
              <a:gd name="connsiteX1" fmla="*/ 671183 w 2064704"/>
              <a:gd name="connsiteY1" fmla="*/ 21021 h 2520280"/>
              <a:gd name="connsiteX2" fmla="*/ 2064704 w 2064704"/>
              <a:gd name="connsiteY2" fmla="*/ 0 h 2520280"/>
              <a:gd name="connsiteX3" fmla="*/ 2064704 w 2064704"/>
              <a:gd name="connsiteY3" fmla="*/ 1512766 h 2520280"/>
              <a:gd name="connsiteX4" fmla="*/ 1057190 w 2064704"/>
              <a:gd name="connsiteY4" fmla="*/ 2520280 h 2520280"/>
              <a:gd name="connsiteX5" fmla="*/ 0 w 2064704"/>
              <a:gd name="connsiteY5" fmla="*/ 2520280 h 2520280"/>
              <a:gd name="connsiteX6" fmla="*/ 0 w 2064704"/>
              <a:gd name="connsiteY6" fmla="*/ 1007514 h 2520280"/>
              <a:gd name="connsiteX7" fmla="*/ 0 w 2064704"/>
              <a:gd name="connsiteY7" fmla="*/ 1007514 h 2520280"/>
              <a:gd name="connsiteX8" fmla="*/ 1057190 w 2064704"/>
              <a:gd name="connsiteY8" fmla="*/ 1007514 h 2520280"/>
              <a:gd name="connsiteX9" fmla="*/ 1875518 w 2064704"/>
              <a:gd name="connsiteY9" fmla="*/ 10511 h 2520280"/>
              <a:gd name="connsiteX10" fmla="*/ 1172803 w 2064704"/>
              <a:gd name="connsiteY10" fmla="*/ 1007514 h 2520280"/>
              <a:gd name="connsiteX11" fmla="*/ 1057190 w 2064704"/>
              <a:gd name="connsiteY11" fmla="*/ 2520280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1057190 w 2064704"/>
              <a:gd name="connsiteY3" fmla="*/ 1007514 h 2520280"/>
              <a:gd name="connsiteX4" fmla="*/ 0 w 2064704"/>
              <a:gd name="connsiteY4" fmla="*/ 1007514 h 2520280"/>
              <a:gd name="connsiteX0" fmla="*/ 0 w 2064704"/>
              <a:gd name="connsiteY0" fmla="*/ 1007514 h 2520280"/>
              <a:gd name="connsiteX1" fmla="*/ 671183 w 2064704"/>
              <a:gd name="connsiteY1" fmla="*/ 21021 h 2520280"/>
              <a:gd name="connsiteX2" fmla="*/ 2064704 w 2064704"/>
              <a:gd name="connsiteY2" fmla="*/ 0 h 2520280"/>
              <a:gd name="connsiteX3" fmla="*/ 2064704 w 2064704"/>
              <a:gd name="connsiteY3" fmla="*/ 1512766 h 2520280"/>
              <a:gd name="connsiteX4" fmla="*/ 1057190 w 2064704"/>
              <a:gd name="connsiteY4" fmla="*/ 2520280 h 2520280"/>
              <a:gd name="connsiteX5" fmla="*/ 0 w 2064704"/>
              <a:gd name="connsiteY5" fmla="*/ 2520280 h 2520280"/>
              <a:gd name="connsiteX6" fmla="*/ 0 w 2064704"/>
              <a:gd name="connsiteY6" fmla="*/ 1007514 h 2520280"/>
              <a:gd name="connsiteX7" fmla="*/ 0 w 2064704"/>
              <a:gd name="connsiteY7" fmla="*/ 1007514 h 2520280"/>
              <a:gd name="connsiteX8" fmla="*/ 1057190 w 2064704"/>
              <a:gd name="connsiteY8" fmla="*/ 1007514 h 2520280"/>
              <a:gd name="connsiteX9" fmla="*/ 1875518 w 2064704"/>
              <a:gd name="connsiteY9" fmla="*/ 10511 h 2520280"/>
              <a:gd name="connsiteX10" fmla="*/ 1172803 w 2064704"/>
              <a:gd name="connsiteY10" fmla="*/ 1007514 h 2520280"/>
              <a:gd name="connsiteX11" fmla="*/ 1193824 w 2064704"/>
              <a:gd name="connsiteY11" fmla="*/ 2520280 h 2520280"/>
              <a:gd name="connsiteX0" fmla="*/ 0 w 2075214"/>
              <a:gd name="connsiteY0" fmla="*/ 1007514 h 2520280"/>
              <a:gd name="connsiteX1" fmla="*/ 1057190 w 2075214"/>
              <a:gd name="connsiteY1" fmla="*/ 1007514 h 2520280"/>
              <a:gd name="connsiteX2" fmla="*/ 1057190 w 2075214"/>
              <a:gd name="connsiteY2" fmla="*/ 2520280 h 2520280"/>
              <a:gd name="connsiteX3" fmla="*/ 0 w 2075214"/>
              <a:gd name="connsiteY3" fmla="*/ 2520280 h 2520280"/>
              <a:gd name="connsiteX4" fmla="*/ 0 w 2075214"/>
              <a:gd name="connsiteY4" fmla="*/ 1007514 h 2520280"/>
              <a:gd name="connsiteX0" fmla="*/ 1057190 w 2075214"/>
              <a:gd name="connsiteY0" fmla="*/ 1007514 h 2520280"/>
              <a:gd name="connsiteX1" fmla="*/ 2064704 w 2075214"/>
              <a:gd name="connsiteY1" fmla="*/ 0 h 2520280"/>
              <a:gd name="connsiteX2" fmla="*/ 2064704 w 2075214"/>
              <a:gd name="connsiteY2" fmla="*/ 1512766 h 2520280"/>
              <a:gd name="connsiteX3" fmla="*/ 1057190 w 2075214"/>
              <a:gd name="connsiteY3" fmla="*/ 2520280 h 2520280"/>
              <a:gd name="connsiteX4" fmla="*/ 1057190 w 2075214"/>
              <a:gd name="connsiteY4" fmla="*/ 1007514 h 2520280"/>
              <a:gd name="connsiteX0" fmla="*/ 0 w 2075214"/>
              <a:gd name="connsiteY0" fmla="*/ 1007514 h 2520280"/>
              <a:gd name="connsiteX1" fmla="*/ 1007514 w 2075214"/>
              <a:gd name="connsiteY1" fmla="*/ 0 h 2520280"/>
              <a:gd name="connsiteX2" fmla="*/ 2064704 w 2075214"/>
              <a:gd name="connsiteY2" fmla="*/ 0 h 2520280"/>
              <a:gd name="connsiteX3" fmla="*/ 1057190 w 2075214"/>
              <a:gd name="connsiteY3" fmla="*/ 1007514 h 2520280"/>
              <a:gd name="connsiteX4" fmla="*/ 0 w 2075214"/>
              <a:gd name="connsiteY4" fmla="*/ 1007514 h 2520280"/>
              <a:gd name="connsiteX0" fmla="*/ 0 w 2075214"/>
              <a:gd name="connsiteY0" fmla="*/ 1007514 h 2520280"/>
              <a:gd name="connsiteX1" fmla="*/ 671183 w 2075214"/>
              <a:gd name="connsiteY1" fmla="*/ 21021 h 2520280"/>
              <a:gd name="connsiteX2" fmla="*/ 2064704 w 2075214"/>
              <a:gd name="connsiteY2" fmla="*/ 0 h 2520280"/>
              <a:gd name="connsiteX3" fmla="*/ 2075214 w 2075214"/>
              <a:gd name="connsiteY3" fmla="*/ 1512766 h 2520280"/>
              <a:gd name="connsiteX4" fmla="*/ 1057190 w 2075214"/>
              <a:gd name="connsiteY4" fmla="*/ 2520280 h 2520280"/>
              <a:gd name="connsiteX5" fmla="*/ 0 w 2075214"/>
              <a:gd name="connsiteY5" fmla="*/ 2520280 h 2520280"/>
              <a:gd name="connsiteX6" fmla="*/ 0 w 2075214"/>
              <a:gd name="connsiteY6" fmla="*/ 1007514 h 2520280"/>
              <a:gd name="connsiteX7" fmla="*/ 0 w 2075214"/>
              <a:gd name="connsiteY7" fmla="*/ 1007514 h 2520280"/>
              <a:gd name="connsiteX8" fmla="*/ 1057190 w 2075214"/>
              <a:gd name="connsiteY8" fmla="*/ 1007514 h 2520280"/>
              <a:gd name="connsiteX9" fmla="*/ 1875518 w 2075214"/>
              <a:gd name="connsiteY9" fmla="*/ 10511 h 2520280"/>
              <a:gd name="connsiteX10" fmla="*/ 1172803 w 2075214"/>
              <a:gd name="connsiteY10" fmla="*/ 1007514 h 2520280"/>
              <a:gd name="connsiteX11" fmla="*/ 1193824 w 2075214"/>
              <a:gd name="connsiteY11" fmla="*/ 2520280 h 2520280"/>
              <a:gd name="connsiteX0" fmla="*/ 0 w 2075214"/>
              <a:gd name="connsiteY0" fmla="*/ 1007514 h 2520280"/>
              <a:gd name="connsiteX1" fmla="*/ 1057190 w 2075214"/>
              <a:gd name="connsiteY1" fmla="*/ 1007514 h 2520280"/>
              <a:gd name="connsiteX2" fmla="*/ 1057190 w 2075214"/>
              <a:gd name="connsiteY2" fmla="*/ 2520280 h 2520280"/>
              <a:gd name="connsiteX3" fmla="*/ 0 w 2075214"/>
              <a:gd name="connsiteY3" fmla="*/ 2520280 h 2520280"/>
              <a:gd name="connsiteX4" fmla="*/ 0 w 2075214"/>
              <a:gd name="connsiteY4" fmla="*/ 1007514 h 2520280"/>
              <a:gd name="connsiteX0" fmla="*/ 1057190 w 2075214"/>
              <a:gd name="connsiteY0" fmla="*/ 1007514 h 2520280"/>
              <a:gd name="connsiteX1" fmla="*/ 2064704 w 2075214"/>
              <a:gd name="connsiteY1" fmla="*/ 0 h 2520280"/>
              <a:gd name="connsiteX2" fmla="*/ 2064704 w 2075214"/>
              <a:gd name="connsiteY2" fmla="*/ 1512766 h 2520280"/>
              <a:gd name="connsiteX3" fmla="*/ 1057190 w 2075214"/>
              <a:gd name="connsiteY3" fmla="*/ 2520280 h 2520280"/>
              <a:gd name="connsiteX4" fmla="*/ 1057190 w 2075214"/>
              <a:gd name="connsiteY4" fmla="*/ 1007514 h 2520280"/>
              <a:gd name="connsiteX0" fmla="*/ 0 w 2075214"/>
              <a:gd name="connsiteY0" fmla="*/ 1007514 h 2520280"/>
              <a:gd name="connsiteX1" fmla="*/ 1007514 w 2075214"/>
              <a:gd name="connsiteY1" fmla="*/ 0 h 2520280"/>
              <a:gd name="connsiteX2" fmla="*/ 2064704 w 2075214"/>
              <a:gd name="connsiteY2" fmla="*/ 0 h 2520280"/>
              <a:gd name="connsiteX3" fmla="*/ 1057190 w 2075214"/>
              <a:gd name="connsiteY3" fmla="*/ 1007514 h 2520280"/>
              <a:gd name="connsiteX4" fmla="*/ 0 w 2075214"/>
              <a:gd name="connsiteY4" fmla="*/ 1007514 h 2520280"/>
              <a:gd name="connsiteX0" fmla="*/ 0 w 2075214"/>
              <a:gd name="connsiteY0" fmla="*/ 1007514 h 2520280"/>
              <a:gd name="connsiteX1" fmla="*/ 671183 w 2075214"/>
              <a:gd name="connsiteY1" fmla="*/ 21021 h 2520280"/>
              <a:gd name="connsiteX2" fmla="*/ 2064704 w 2075214"/>
              <a:gd name="connsiteY2" fmla="*/ 0 h 2520280"/>
              <a:gd name="connsiteX3" fmla="*/ 2075214 w 2075214"/>
              <a:gd name="connsiteY3" fmla="*/ 1512766 h 2520280"/>
              <a:gd name="connsiteX4" fmla="*/ 1183314 w 2075214"/>
              <a:gd name="connsiteY4" fmla="*/ 2520280 h 2520280"/>
              <a:gd name="connsiteX5" fmla="*/ 0 w 2075214"/>
              <a:gd name="connsiteY5" fmla="*/ 2520280 h 2520280"/>
              <a:gd name="connsiteX6" fmla="*/ 0 w 2075214"/>
              <a:gd name="connsiteY6" fmla="*/ 1007514 h 2520280"/>
              <a:gd name="connsiteX7" fmla="*/ 0 w 2075214"/>
              <a:gd name="connsiteY7" fmla="*/ 1007514 h 2520280"/>
              <a:gd name="connsiteX8" fmla="*/ 1057190 w 2075214"/>
              <a:gd name="connsiteY8" fmla="*/ 1007514 h 2520280"/>
              <a:gd name="connsiteX9" fmla="*/ 1875518 w 2075214"/>
              <a:gd name="connsiteY9" fmla="*/ 10511 h 2520280"/>
              <a:gd name="connsiteX10" fmla="*/ 1172803 w 2075214"/>
              <a:gd name="connsiteY10" fmla="*/ 1007514 h 2520280"/>
              <a:gd name="connsiteX11" fmla="*/ 1193824 w 2075214"/>
              <a:gd name="connsiteY11" fmla="*/ 2520280 h 2520280"/>
              <a:gd name="connsiteX0" fmla="*/ 0 w 2075214"/>
              <a:gd name="connsiteY0" fmla="*/ 1018024 h 2530790"/>
              <a:gd name="connsiteX1" fmla="*/ 1057190 w 2075214"/>
              <a:gd name="connsiteY1" fmla="*/ 1018024 h 2530790"/>
              <a:gd name="connsiteX2" fmla="*/ 1057190 w 2075214"/>
              <a:gd name="connsiteY2" fmla="*/ 2530790 h 2530790"/>
              <a:gd name="connsiteX3" fmla="*/ 0 w 2075214"/>
              <a:gd name="connsiteY3" fmla="*/ 2530790 h 2530790"/>
              <a:gd name="connsiteX4" fmla="*/ 0 w 2075214"/>
              <a:gd name="connsiteY4" fmla="*/ 1018024 h 2530790"/>
              <a:gd name="connsiteX0" fmla="*/ 1057190 w 2075214"/>
              <a:gd name="connsiteY0" fmla="*/ 1018024 h 2530790"/>
              <a:gd name="connsiteX1" fmla="*/ 2064704 w 2075214"/>
              <a:gd name="connsiteY1" fmla="*/ 10510 h 2530790"/>
              <a:gd name="connsiteX2" fmla="*/ 2064704 w 2075214"/>
              <a:gd name="connsiteY2" fmla="*/ 1523276 h 2530790"/>
              <a:gd name="connsiteX3" fmla="*/ 1057190 w 2075214"/>
              <a:gd name="connsiteY3" fmla="*/ 2530790 h 2530790"/>
              <a:gd name="connsiteX4" fmla="*/ 1057190 w 2075214"/>
              <a:gd name="connsiteY4" fmla="*/ 1018024 h 2530790"/>
              <a:gd name="connsiteX0" fmla="*/ 0 w 2075214"/>
              <a:gd name="connsiteY0" fmla="*/ 1018024 h 2530790"/>
              <a:gd name="connsiteX1" fmla="*/ 1007514 w 2075214"/>
              <a:gd name="connsiteY1" fmla="*/ 10510 h 2530790"/>
              <a:gd name="connsiteX2" fmla="*/ 2064704 w 2075214"/>
              <a:gd name="connsiteY2" fmla="*/ 10510 h 2530790"/>
              <a:gd name="connsiteX3" fmla="*/ 1057190 w 2075214"/>
              <a:gd name="connsiteY3" fmla="*/ 1018024 h 2530790"/>
              <a:gd name="connsiteX4" fmla="*/ 0 w 2075214"/>
              <a:gd name="connsiteY4" fmla="*/ 1018024 h 2530790"/>
              <a:gd name="connsiteX0" fmla="*/ 0 w 2075214"/>
              <a:gd name="connsiteY0" fmla="*/ 1018024 h 2530790"/>
              <a:gd name="connsiteX1" fmla="*/ 671183 w 2075214"/>
              <a:gd name="connsiteY1" fmla="*/ 31531 h 2530790"/>
              <a:gd name="connsiteX2" fmla="*/ 1896539 w 2075214"/>
              <a:gd name="connsiteY2" fmla="*/ 0 h 2530790"/>
              <a:gd name="connsiteX3" fmla="*/ 2075214 w 2075214"/>
              <a:gd name="connsiteY3" fmla="*/ 1523276 h 2530790"/>
              <a:gd name="connsiteX4" fmla="*/ 1183314 w 2075214"/>
              <a:gd name="connsiteY4" fmla="*/ 2530790 h 2530790"/>
              <a:gd name="connsiteX5" fmla="*/ 0 w 2075214"/>
              <a:gd name="connsiteY5" fmla="*/ 2530790 h 2530790"/>
              <a:gd name="connsiteX6" fmla="*/ 0 w 2075214"/>
              <a:gd name="connsiteY6" fmla="*/ 1018024 h 2530790"/>
              <a:gd name="connsiteX7" fmla="*/ 0 w 2075214"/>
              <a:gd name="connsiteY7" fmla="*/ 1018024 h 2530790"/>
              <a:gd name="connsiteX8" fmla="*/ 1057190 w 2075214"/>
              <a:gd name="connsiteY8" fmla="*/ 1018024 h 2530790"/>
              <a:gd name="connsiteX9" fmla="*/ 1875518 w 2075214"/>
              <a:gd name="connsiteY9" fmla="*/ 21021 h 2530790"/>
              <a:gd name="connsiteX10" fmla="*/ 1172803 w 2075214"/>
              <a:gd name="connsiteY10" fmla="*/ 1018024 h 2530790"/>
              <a:gd name="connsiteX11" fmla="*/ 1193824 w 2075214"/>
              <a:gd name="connsiteY11" fmla="*/ 2530790 h 2530790"/>
              <a:gd name="connsiteX0" fmla="*/ 0 w 2064704"/>
              <a:gd name="connsiteY0" fmla="*/ 1018024 h 2530790"/>
              <a:gd name="connsiteX1" fmla="*/ 1057190 w 2064704"/>
              <a:gd name="connsiteY1" fmla="*/ 1018024 h 2530790"/>
              <a:gd name="connsiteX2" fmla="*/ 1057190 w 2064704"/>
              <a:gd name="connsiteY2" fmla="*/ 2530790 h 2530790"/>
              <a:gd name="connsiteX3" fmla="*/ 0 w 2064704"/>
              <a:gd name="connsiteY3" fmla="*/ 2530790 h 2530790"/>
              <a:gd name="connsiteX4" fmla="*/ 0 w 2064704"/>
              <a:gd name="connsiteY4" fmla="*/ 1018024 h 2530790"/>
              <a:gd name="connsiteX0" fmla="*/ 1057190 w 2064704"/>
              <a:gd name="connsiteY0" fmla="*/ 1018024 h 2530790"/>
              <a:gd name="connsiteX1" fmla="*/ 2064704 w 2064704"/>
              <a:gd name="connsiteY1" fmla="*/ 10510 h 2530790"/>
              <a:gd name="connsiteX2" fmla="*/ 2064704 w 2064704"/>
              <a:gd name="connsiteY2" fmla="*/ 1523276 h 2530790"/>
              <a:gd name="connsiteX3" fmla="*/ 1057190 w 2064704"/>
              <a:gd name="connsiteY3" fmla="*/ 2530790 h 2530790"/>
              <a:gd name="connsiteX4" fmla="*/ 1057190 w 2064704"/>
              <a:gd name="connsiteY4" fmla="*/ 1018024 h 2530790"/>
              <a:gd name="connsiteX0" fmla="*/ 0 w 2064704"/>
              <a:gd name="connsiteY0" fmla="*/ 1018024 h 2530790"/>
              <a:gd name="connsiteX1" fmla="*/ 1007514 w 2064704"/>
              <a:gd name="connsiteY1" fmla="*/ 10510 h 2530790"/>
              <a:gd name="connsiteX2" fmla="*/ 2064704 w 2064704"/>
              <a:gd name="connsiteY2" fmla="*/ 10510 h 2530790"/>
              <a:gd name="connsiteX3" fmla="*/ 1057190 w 2064704"/>
              <a:gd name="connsiteY3" fmla="*/ 1018024 h 2530790"/>
              <a:gd name="connsiteX4" fmla="*/ 0 w 2064704"/>
              <a:gd name="connsiteY4" fmla="*/ 1018024 h 2530790"/>
              <a:gd name="connsiteX0" fmla="*/ 0 w 2064704"/>
              <a:gd name="connsiteY0" fmla="*/ 1018024 h 2530790"/>
              <a:gd name="connsiteX1" fmla="*/ 671183 w 2064704"/>
              <a:gd name="connsiteY1" fmla="*/ 31531 h 2530790"/>
              <a:gd name="connsiteX2" fmla="*/ 1896539 w 2064704"/>
              <a:gd name="connsiteY2" fmla="*/ 0 h 2530790"/>
              <a:gd name="connsiteX3" fmla="*/ 1886028 w 2064704"/>
              <a:gd name="connsiteY3" fmla="*/ 1481234 h 2530790"/>
              <a:gd name="connsiteX4" fmla="*/ 1183314 w 2064704"/>
              <a:gd name="connsiteY4" fmla="*/ 2530790 h 2530790"/>
              <a:gd name="connsiteX5" fmla="*/ 0 w 2064704"/>
              <a:gd name="connsiteY5" fmla="*/ 2530790 h 2530790"/>
              <a:gd name="connsiteX6" fmla="*/ 0 w 2064704"/>
              <a:gd name="connsiteY6" fmla="*/ 1018024 h 2530790"/>
              <a:gd name="connsiteX7" fmla="*/ 0 w 2064704"/>
              <a:gd name="connsiteY7" fmla="*/ 1018024 h 2530790"/>
              <a:gd name="connsiteX8" fmla="*/ 1057190 w 2064704"/>
              <a:gd name="connsiteY8" fmla="*/ 1018024 h 2530790"/>
              <a:gd name="connsiteX9" fmla="*/ 1875518 w 2064704"/>
              <a:gd name="connsiteY9" fmla="*/ 21021 h 2530790"/>
              <a:gd name="connsiteX10" fmla="*/ 1172803 w 2064704"/>
              <a:gd name="connsiteY10" fmla="*/ 1018024 h 2530790"/>
              <a:gd name="connsiteX11" fmla="*/ 1193824 w 2064704"/>
              <a:gd name="connsiteY11" fmla="*/ 2530790 h 2530790"/>
              <a:gd name="connsiteX0" fmla="*/ 0 w 2064704"/>
              <a:gd name="connsiteY0" fmla="*/ 1018024 h 2530790"/>
              <a:gd name="connsiteX1" fmla="*/ 1057190 w 2064704"/>
              <a:gd name="connsiteY1" fmla="*/ 1018024 h 2530790"/>
              <a:gd name="connsiteX2" fmla="*/ 1057190 w 2064704"/>
              <a:gd name="connsiteY2" fmla="*/ 2530790 h 2530790"/>
              <a:gd name="connsiteX3" fmla="*/ 0 w 2064704"/>
              <a:gd name="connsiteY3" fmla="*/ 2530790 h 2530790"/>
              <a:gd name="connsiteX4" fmla="*/ 0 w 2064704"/>
              <a:gd name="connsiteY4" fmla="*/ 1018024 h 2530790"/>
              <a:gd name="connsiteX0" fmla="*/ 1057190 w 2064704"/>
              <a:gd name="connsiteY0" fmla="*/ 1018024 h 2530790"/>
              <a:gd name="connsiteX1" fmla="*/ 2064704 w 2064704"/>
              <a:gd name="connsiteY1" fmla="*/ 10510 h 2530790"/>
              <a:gd name="connsiteX2" fmla="*/ 2064704 w 2064704"/>
              <a:gd name="connsiteY2" fmla="*/ 1523276 h 2530790"/>
              <a:gd name="connsiteX3" fmla="*/ 1057190 w 2064704"/>
              <a:gd name="connsiteY3" fmla="*/ 2530790 h 2530790"/>
              <a:gd name="connsiteX4" fmla="*/ 1057190 w 2064704"/>
              <a:gd name="connsiteY4" fmla="*/ 1018024 h 2530790"/>
              <a:gd name="connsiteX0" fmla="*/ 0 w 2064704"/>
              <a:gd name="connsiteY0" fmla="*/ 1018024 h 2530790"/>
              <a:gd name="connsiteX1" fmla="*/ 1007514 w 2064704"/>
              <a:gd name="connsiteY1" fmla="*/ 10510 h 2530790"/>
              <a:gd name="connsiteX2" fmla="*/ 2064704 w 2064704"/>
              <a:gd name="connsiteY2" fmla="*/ 10510 h 2530790"/>
              <a:gd name="connsiteX3" fmla="*/ 1057190 w 2064704"/>
              <a:gd name="connsiteY3" fmla="*/ 1018024 h 2530790"/>
              <a:gd name="connsiteX4" fmla="*/ 0 w 2064704"/>
              <a:gd name="connsiteY4" fmla="*/ 1018024 h 2530790"/>
              <a:gd name="connsiteX0" fmla="*/ 0 w 2064704"/>
              <a:gd name="connsiteY0" fmla="*/ 1018024 h 2530790"/>
              <a:gd name="connsiteX1" fmla="*/ 671183 w 2064704"/>
              <a:gd name="connsiteY1" fmla="*/ 31531 h 2530790"/>
              <a:gd name="connsiteX2" fmla="*/ 1896539 w 2064704"/>
              <a:gd name="connsiteY2" fmla="*/ 0 h 2530790"/>
              <a:gd name="connsiteX3" fmla="*/ 1886028 w 2064704"/>
              <a:gd name="connsiteY3" fmla="*/ 1481234 h 2530790"/>
              <a:gd name="connsiteX4" fmla="*/ 1183314 w 2064704"/>
              <a:gd name="connsiteY4" fmla="*/ 2530790 h 2530790"/>
              <a:gd name="connsiteX5" fmla="*/ 0 w 2064704"/>
              <a:gd name="connsiteY5" fmla="*/ 2530790 h 2530790"/>
              <a:gd name="connsiteX6" fmla="*/ 0 w 2064704"/>
              <a:gd name="connsiteY6" fmla="*/ 1018024 h 2530790"/>
              <a:gd name="connsiteX7" fmla="*/ 0 w 2064704"/>
              <a:gd name="connsiteY7" fmla="*/ 1018024 h 2530790"/>
              <a:gd name="connsiteX8" fmla="*/ 1162294 w 2064704"/>
              <a:gd name="connsiteY8" fmla="*/ 1018024 h 2530790"/>
              <a:gd name="connsiteX9" fmla="*/ 1875518 w 2064704"/>
              <a:gd name="connsiteY9" fmla="*/ 21021 h 2530790"/>
              <a:gd name="connsiteX10" fmla="*/ 1172803 w 2064704"/>
              <a:gd name="connsiteY10" fmla="*/ 1018024 h 2530790"/>
              <a:gd name="connsiteX11" fmla="*/ 1193824 w 2064704"/>
              <a:gd name="connsiteY11" fmla="*/ 2530790 h 2530790"/>
              <a:gd name="connsiteX0" fmla="*/ 0 w 2064704"/>
              <a:gd name="connsiteY0" fmla="*/ 1018024 h 2530790"/>
              <a:gd name="connsiteX1" fmla="*/ 1057190 w 2064704"/>
              <a:gd name="connsiteY1" fmla="*/ 1018024 h 2530790"/>
              <a:gd name="connsiteX2" fmla="*/ 1057190 w 2064704"/>
              <a:gd name="connsiteY2" fmla="*/ 2530790 h 2530790"/>
              <a:gd name="connsiteX3" fmla="*/ 0 w 2064704"/>
              <a:gd name="connsiteY3" fmla="*/ 2530790 h 2530790"/>
              <a:gd name="connsiteX4" fmla="*/ 0 w 2064704"/>
              <a:gd name="connsiteY4" fmla="*/ 1018024 h 2530790"/>
              <a:gd name="connsiteX0" fmla="*/ 1057190 w 2064704"/>
              <a:gd name="connsiteY0" fmla="*/ 1018024 h 2530790"/>
              <a:gd name="connsiteX1" fmla="*/ 2064704 w 2064704"/>
              <a:gd name="connsiteY1" fmla="*/ 10510 h 2530790"/>
              <a:gd name="connsiteX2" fmla="*/ 2064704 w 2064704"/>
              <a:gd name="connsiteY2" fmla="*/ 1523276 h 2530790"/>
              <a:gd name="connsiteX3" fmla="*/ 1057190 w 2064704"/>
              <a:gd name="connsiteY3" fmla="*/ 2530790 h 2530790"/>
              <a:gd name="connsiteX4" fmla="*/ 1057190 w 2064704"/>
              <a:gd name="connsiteY4" fmla="*/ 1018024 h 2530790"/>
              <a:gd name="connsiteX0" fmla="*/ 0 w 2064704"/>
              <a:gd name="connsiteY0" fmla="*/ 1018024 h 2530790"/>
              <a:gd name="connsiteX1" fmla="*/ 1007514 w 2064704"/>
              <a:gd name="connsiteY1" fmla="*/ 10510 h 2530790"/>
              <a:gd name="connsiteX2" fmla="*/ 2064704 w 2064704"/>
              <a:gd name="connsiteY2" fmla="*/ 10510 h 2530790"/>
              <a:gd name="connsiteX3" fmla="*/ 1057190 w 2064704"/>
              <a:gd name="connsiteY3" fmla="*/ 1018024 h 2530790"/>
              <a:gd name="connsiteX4" fmla="*/ 0 w 2064704"/>
              <a:gd name="connsiteY4" fmla="*/ 1018024 h 2530790"/>
              <a:gd name="connsiteX0" fmla="*/ 0 w 2064704"/>
              <a:gd name="connsiteY0" fmla="*/ 1018024 h 2530790"/>
              <a:gd name="connsiteX1" fmla="*/ 671183 w 2064704"/>
              <a:gd name="connsiteY1" fmla="*/ 31531 h 2530790"/>
              <a:gd name="connsiteX2" fmla="*/ 1896539 w 2064704"/>
              <a:gd name="connsiteY2" fmla="*/ 0 h 2530790"/>
              <a:gd name="connsiteX3" fmla="*/ 1886028 w 2064704"/>
              <a:gd name="connsiteY3" fmla="*/ 1481234 h 2530790"/>
              <a:gd name="connsiteX4" fmla="*/ 1183314 w 2064704"/>
              <a:gd name="connsiteY4" fmla="*/ 2530790 h 2530790"/>
              <a:gd name="connsiteX5" fmla="*/ 0 w 2064704"/>
              <a:gd name="connsiteY5" fmla="*/ 2530790 h 2530790"/>
              <a:gd name="connsiteX6" fmla="*/ 0 w 2064704"/>
              <a:gd name="connsiteY6" fmla="*/ 1018024 h 2530790"/>
              <a:gd name="connsiteX7" fmla="*/ 0 w 2064704"/>
              <a:gd name="connsiteY7" fmla="*/ 1018024 h 2530790"/>
              <a:gd name="connsiteX8" fmla="*/ 1162294 w 2064704"/>
              <a:gd name="connsiteY8" fmla="*/ 1018024 h 2530790"/>
              <a:gd name="connsiteX9" fmla="*/ 1854498 w 2064704"/>
              <a:gd name="connsiteY9" fmla="*/ 63062 h 2530790"/>
              <a:gd name="connsiteX10" fmla="*/ 1172803 w 2064704"/>
              <a:gd name="connsiteY10" fmla="*/ 1018024 h 2530790"/>
              <a:gd name="connsiteX11" fmla="*/ 1193824 w 2064704"/>
              <a:gd name="connsiteY11" fmla="*/ 2530790 h 253079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1057190 w 2064704"/>
              <a:gd name="connsiteY3" fmla="*/ 1007514 h 2520280"/>
              <a:gd name="connsiteX4" fmla="*/ 0 w 2064704"/>
              <a:gd name="connsiteY4" fmla="*/ 1007514 h 2520280"/>
              <a:gd name="connsiteX0" fmla="*/ 0 w 2064704"/>
              <a:gd name="connsiteY0" fmla="*/ 1007514 h 2520280"/>
              <a:gd name="connsiteX1" fmla="*/ 671183 w 2064704"/>
              <a:gd name="connsiteY1" fmla="*/ 21021 h 2520280"/>
              <a:gd name="connsiteX2" fmla="*/ 1896539 w 2064704"/>
              <a:gd name="connsiteY2" fmla="*/ 31531 h 2520280"/>
              <a:gd name="connsiteX3" fmla="*/ 1886028 w 2064704"/>
              <a:gd name="connsiteY3" fmla="*/ 1470724 h 2520280"/>
              <a:gd name="connsiteX4" fmla="*/ 1183314 w 2064704"/>
              <a:gd name="connsiteY4" fmla="*/ 2520280 h 2520280"/>
              <a:gd name="connsiteX5" fmla="*/ 0 w 2064704"/>
              <a:gd name="connsiteY5" fmla="*/ 2520280 h 2520280"/>
              <a:gd name="connsiteX6" fmla="*/ 0 w 2064704"/>
              <a:gd name="connsiteY6" fmla="*/ 1007514 h 2520280"/>
              <a:gd name="connsiteX7" fmla="*/ 0 w 2064704"/>
              <a:gd name="connsiteY7" fmla="*/ 1007514 h 2520280"/>
              <a:gd name="connsiteX8" fmla="*/ 1162294 w 2064704"/>
              <a:gd name="connsiteY8" fmla="*/ 1007514 h 2520280"/>
              <a:gd name="connsiteX9" fmla="*/ 1854498 w 2064704"/>
              <a:gd name="connsiteY9" fmla="*/ 52552 h 2520280"/>
              <a:gd name="connsiteX10" fmla="*/ 1172803 w 2064704"/>
              <a:gd name="connsiteY10" fmla="*/ 1007514 h 2520280"/>
              <a:gd name="connsiteX11" fmla="*/ 1193824 w 2064704"/>
              <a:gd name="connsiteY11" fmla="*/ 2520280 h 2520280"/>
              <a:gd name="connsiteX0" fmla="*/ 0 w 2064704"/>
              <a:gd name="connsiteY0" fmla="*/ 1007817 h 2520583"/>
              <a:gd name="connsiteX1" fmla="*/ 1057190 w 2064704"/>
              <a:gd name="connsiteY1" fmla="*/ 1007817 h 2520583"/>
              <a:gd name="connsiteX2" fmla="*/ 1057190 w 2064704"/>
              <a:gd name="connsiteY2" fmla="*/ 2520583 h 2520583"/>
              <a:gd name="connsiteX3" fmla="*/ 0 w 2064704"/>
              <a:gd name="connsiteY3" fmla="*/ 2520583 h 2520583"/>
              <a:gd name="connsiteX4" fmla="*/ 0 w 2064704"/>
              <a:gd name="connsiteY4" fmla="*/ 1007817 h 2520583"/>
              <a:gd name="connsiteX0" fmla="*/ 1057190 w 2064704"/>
              <a:gd name="connsiteY0" fmla="*/ 1007817 h 2520583"/>
              <a:gd name="connsiteX1" fmla="*/ 2064704 w 2064704"/>
              <a:gd name="connsiteY1" fmla="*/ 303 h 2520583"/>
              <a:gd name="connsiteX2" fmla="*/ 2064704 w 2064704"/>
              <a:gd name="connsiteY2" fmla="*/ 1513069 h 2520583"/>
              <a:gd name="connsiteX3" fmla="*/ 1057190 w 2064704"/>
              <a:gd name="connsiteY3" fmla="*/ 2520583 h 2520583"/>
              <a:gd name="connsiteX4" fmla="*/ 1057190 w 2064704"/>
              <a:gd name="connsiteY4" fmla="*/ 1007817 h 2520583"/>
              <a:gd name="connsiteX0" fmla="*/ 0 w 2064704"/>
              <a:gd name="connsiteY0" fmla="*/ 1007817 h 2520583"/>
              <a:gd name="connsiteX1" fmla="*/ 1007514 w 2064704"/>
              <a:gd name="connsiteY1" fmla="*/ 303 h 2520583"/>
              <a:gd name="connsiteX2" fmla="*/ 2064704 w 2064704"/>
              <a:gd name="connsiteY2" fmla="*/ 303 h 2520583"/>
              <a:gd name="connsiteX3" fmla="*/ 1057190 w 2064704"/>
              <a:gd name="connsiteY3" fmla="*/ 1007817 h 2520583"/>
              <a:gd name="connsiteX4" fmla="*/ 0 w 2064704"/>
              <a:gd name="connsiteY4" fmla="*/ 1007817 h 2520583"/>
              <a:gd name="connsiteX0" fmla="*/ 0 w 2064704"/>
              <a:gd name="connsiteY0" fmla="*/ 1007817 h 2520583"/>
              <a:gd name="connsiteX1" fmla="*/ 671183 w 2064704"/>
              <a:gd name="connsiteY1" fmla="*/ 21324 h 2520583"/>
              <a:gd name="connsiteX2" fmla="*/ 1896539 w 2064704"/>
              <a:gd name="connsiteY2" fmla="*/ 303 h 2520583"/>
              <a:gd name="connsiteX3" fmla="*/ 1886028 w 2064704"/>
              <a:gd name="connsiteY3" fmla="*/ 1471027 h 2520583"/>
              <a:gd name="connsiteX4" fmla="*/ 1183314 w 2064704"/>
              <a:gd name="connsiteY4" fmla="*/ 2520583 h 2520583"/>
              <a:gd name="connsiteX5" fmla="*/ 0 w 2064704"/>
              <a:gd name="connsiteY5" fmla="*/ 2520583 h 2520583"/>
              <a:gd name="connsiteX6" fmla="*/ 0 w 2064704"/>
              <a:gd name="connsiteY6" fmla="*/ 1007817 h 2520583"/>
              <a:gd name="connsiteX7" fmla="*/ 0 w 2064704"/>
              <a:gd name="connsiteY7" fmla="*/ 1007817 h 2520583"/>
              <a:gd name="connsiteX8" fmla="*/ 1162294 w 2064704"/>
              <a:gd name="connsiteY8" fmla="*/ 1007817 h 2520583"/>
              <a:gd name="connsiteX9" fmla="*/ 1854498 w 2064704"/>
              <a:gd name="connsiteY9" fmla="*/ 52855 h 2520583"/>
              <a:gd name="connsiteX10" fmla="*/ 1172803 w 2064704"/>
              <a:gd name="connsiteY10" fmla="*/ 1007817 h 2520583"/>
              <a:gd name="connsiteX11" fmla="*/ 1193824 w 2064704"/>
              <a:gd name="connsiteY11" fmla="*/ 2520583 h 2520583"/>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1057190 w 2064704"/>
              <a:gd name="connsiteY3" fmla="*/ 1007514 h 2520280"/>
              <a:gd name="connsiteX4" fmla="*/ 0 w 2064704"/>
              <a:gd name="connsiteY4" fmla="*/ 1007514 h 2520280"/>
              <a:gd name="connsiteX0" fmla="*/ 0 w 2064704"/>
              <a:gd name="connsiteY0" fmla="*/ 1007514 h 2520280"/>
              <a:gd name="connsiteX1" fmla="*/ 671183 w 2064704"/>
              <a:gd name="connsiteY1" fmla="*/ 21021 h 2520280"/>
              <a:gd name="connsiteX2" fmla="*/ 1875518 w 2064704"/>
              <a:gd name="connsiteY2" fmla="*/ 21021 h 2520280"/>
              <a:gd name="connsiteX3" fmla="*/ 1886028 w 2064704"/>
              <a:gd name="connsiteY3" fmla="*/ 1470724 h 2520280"/>
              <a:gd name="connsiteX4" fmla="*/ 1183314 w 2064704"/>
              <a:gd name="connsiteY4" fmla="*/ 2520280 h 2520280"/>
              <a:gd name="connsiteX5" fmla="*/ 0 w 2064704"/>
              <a:gd name="connsiteY5" fmla="*/ 2520280 h 2520280"/>
              <a:gd name="connsiteX6" fmla="*/ 0 w 2064704"/>
              <a:gd name="connsiteY6" fmla="*/ 1007514 h 2520280"/>
              <a:gd name="connsiteX7" fmla="*/ 0 w 2064704"/>
              <a:gd name="connsiteY7" fmla="*/ 1007514 h 2520280"/>
              <a:gd name="connsiteX8" fmla="*/ 1162294 w 2064704"/>
              <a:gd name="connsiteY8" fmla="*/ 1007514 h 2520280"/>
              <a:gd name="connsiteX9" fmla="*/ 1854498 w 2064704"/>
              <a:gd name="connsiteY9" fmla="*/ 52552 h 2520280"/>
              <a:gd name="connsiteX10" fmla="*/ 1172803 w 2064704"/>
              <a:gd name="connsiteY10" fmla="*/ 1007514 h 2520280"/>
              <a:gd name="connsiteX11" fmla="*/ 1193824 w 2064704"/>
              <a:gd name="connsiteY11" fmla="*/ 2520280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1057190 w 2064704"/>
              <a:gd name="connsiteY3" fmla="*/ 1007514 h 2520280"/>
              <a:gd name="connsiteX4" fmla="*/ 0 w 2064704"/>
              <a:gd name="connsiteY4" fmla="*/ 1007514 h 2520280"/>
              <a:gd name="connsiteX0" fmla="*/ 0 w 2064704"/>
              <a:gd name="connsiteY0" fmla="*/ 1007514 h 2520280"/>
              <a:gd name="connsiteX1" fmla="*/ 671183 w 2064704"/>
              <a:gd name="connsiteY1" fmla="*/ 21021 h 2520280"/>
              <a:gd name="connsiteX2" fmla="*/ 1875518 w 2064704"/>
              <a:gd name="connsiteY2" fmla="*/ 21021 h 2520280"/>
              <a:gd name="connsiteX3" fmla="*/ 1886028 w 2064704"/>
              <a:gd name="connsiteY3" fmla="*/ 1470724 h 2520280"/>
              <a:gd name="connsiteX4" fmla="*/ 1183314 w 2064704"/>
              <a:gd name="connsiteY4" fmla="*/ 2520280 h 2520280"/>
              <a:gd name="connsiteX5" fmla="*/ 0 w 2064704"/>
              <a:gd name="connsiteY5" fmla="*/ 2520280 h 2520280"/>
              <a:gd name="connsiteX6" fmla="*/ 0 w 2064704"/>
              <a:gd name="connsiteY6" fmla="*/ 1007514 h 2520280"/>
              <a:gd name="connsiteX7" fmla="*/ 0 w 2064704"/>
              <a:gd name="connsiteY7" fmla="*/ 1007514 h 2520280"/>
              <a:gd name="connsiteX8" fmla="*/ 1162294 w 2064704"/>
              <a:gd name="connsiteY8" fmla="*/ 1007514 h 2520280"/>
              <a:gd name="connsiteX9" fmla="*/ 1843988 w 2064704"/>
              <a:gd name="connsiteY9" fmla="*/ 10511 h 2520280"/>
              <a:gd name="connsiteX10" fmla="*/ 1172803 w 2064704"/>
              <a:gd name="connsiteY10" fmla="*/ 1007514 h 2520280"/>
              <a:gd name="connsiteX11" fmla="*/ 1193824 w 2064704"/>
              <a:gd name="connsiteY11" fmla="*/ 2520280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1057190 w 2064704"/>
              <a:gd name="connsiteY3" fmla="*/ 1007514 h 2520280"/>
              <a:gd name="connsiteX4" fmla="*/ 0 w 2064704"/>
              <a:gd name="connsiteY4" fmla="*/ 1007514 h 2520280"/>
              <a:gd name="connsiteX0" fmla="*/ 0 w 2064704"/>
              <a:gd name="connsiteY0" fmla="*/ 1007514 h 2520280"/>
              <a:gd name="connsiteX1" fmla="*/ 671183 w 2064704"/>
              <a:gd name="connsiteY1" fmla="*/ 21021 h 2520280"/>
              <a:gd name="connsiteX2" fmla="*/ 1875518 w 2064704"/>
              <a:gd name="connsiteY2" fmla="*/ 21021 h 2520280"/>
              <a:gd name="connsiteX3" fmla="*/ 1886028 w 2064704"/>
              <a:gd name="connsiteY3" fmla="*/ 1470724 h 2520280"/>
              <a:gd name="connsiteX4" fmla="*/ 1183314 w 2064704"/>
              <a:gd name="connsiteY4" fmla="*/ 2520280 h 2520280"/>
              <a:gd name="connsiteX5" fmla="*/ 0 w 2064704"/>
              <a:gd name="connsiteY5" fmla="*/ 2520280 h 2520280"/>
              <a:gd name="connsiteX6" fmla="*/ 0 w 2064704"/>
              <a:gd name="connsiteY6" fmla="*/ 1007514 h 2520280"/>
              <a:gd name="connsiteX7" fmla="*/ 0 w 2064704"/>
              <a:gd name="connsiteY7" fmla="*/ 1007514 h 2520280"/>
              <a:gd name="connsiteX8" fmla="*/ 1162294 w 2064704"/>
              <a:gd name="connsiteY8" fmla="*/ 1007514 h 2520280"/>
              <a:gd name="connsiteX9" fmla="*/ 1875519 w 2064704"/>
              <a:gd name="connsiteY9" fmla="*/ 1 h 2520280"/>
              <a:gd name="connsiteX10" fmla="*/ 1172803 w 2064704"/>
              <a:gd name="connsiteY10" fmla="*/ 1007514 h 2520280"/>
              <a:gd name="connsiteX11" fmla="*/ 1193824 w 2064704"/>
              <a:gd name="connsiteY11" fmla="*/ 2520280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1057190 w 2064704"/>
              <a:gd name="connsiteY3" fmla="*/ 1007514 h 2520280"/>
              <a:gd name="connsiteX4" fmla="*/ 0 w 2064704"/>
              <a:gd name="connsiteY4" fmla="*/ 1007514 h 2520280"/>
              <a:gd name="connsiteX0" fmla="*/ 0 w 2064704"/>
              <a:gd name="connsiteY0" fmla="*/ 1007514 h 2520280"/>
              <a:gd name="connsiteX1" fmla="*/ 671183 w 2064704"/>
              <a:gd name="connsiteY1" fmla="*/ 21021 h 2520280"/>
              <a:gd name="connsiteX2" fmla="*/ 1875518 w 2064704"/>
              <a:gd name="connsiteY2" fmla="*/ 3768 h 2520280"/>
              <a:gd name="connsiteX3" fmla="*/ 1886028 w 2064704"/>
              <a:gd name="connsiteY3" fmla="*/ 1470724 h 2520280"/>
              <a:gd name="connsiteX4" fmla="*/ 1183314 w 2064704"/>
              <a:gd name="connsiteY4" fmla="*/ 2520280 h 2520280"/>
              <a:gd name="connsiteX5" fmla="*/ 0 w 2064704"/>
              <a:gd name="connsiteY5" fmla="*/ 2520280 h 2520280"/>
              <a:gd name="connsiteX6" fmla="*/ 0 w 2064704"/>
              <a:gd name="connsiteY6" fmla="*/ 1007514 h 2520280"/>
              <a:gd name="connsiteX7" fmla="*/ 0 w 2064704"/>
              <a:gd name="connsiteY7" fmla="*/ 1007514 h 2520280"/>
              <a:gd name="connsiteX8" fmla="*/ 1162294 w 2064704"/>
              <a:gd name="connsiteY8" fmla="*/ 1007514 h 2520280"/>
              <a:gd name="connsiteX9" fmla="*/ 1875519 w 2064704"/>
              <a:gd name="connsiteY9" fmla="*/ 1 h 2520280"/>
              <a:gd name="connsiteX10" fmla="*/ 1172803 w 2064704"/>
              <a:gd name="connsiteY10" fmla="*/ 1007514 h 2520280"/>
              <a:gd name="connsiteX11" fmla="*/ 1193824 w 2064704"/>
              <a:gd name="connsiteY11" fmla="*/ 2520280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1057190 w 2064704"/>
              <a:gd name="connsiteY3" fmla="*/ 1007514 h 2520280"/>
              <a:gd name="connsiteX4" fmla="*/ 0 w 2064704"/>
              <a:gd name="connsiteY4" fmla="*/ 1007514 h 2520280"/>
              <a:gd name="connsiteX0" fmla="*/ 0 w 2064704"/>
              <a:gd name="connsiteY0" fmla="*/ 1007514 h 2520280"/>
              <a:gd name="connsiteX1" fmla="*/ 671183 w 2064704"/>
              <a:gd name="connsiteY1" fmla="*/ 21021 h 2520280"/>
              <a:gd name="connsiteX2" fmla="*/ 1875518 w 2064704"/>
              <a:gd name="connsiteY2" fmla="*/ 3768 h 2520280"/>
              <a:gd name="connsiteX3" fmla="*/ 1886028 w 2064704"/>
              <a:gd name="connsiteY3" fmla="*/ 1470724 h 2520280"/>
              <a:gd name="connsiteX4" fmla="*/ 1183314 w 2064704"/>
              <a:gd name="connsiteY4" fmla="*/ 2520280 h 2520280"/>
              <a:gd name="connsiteX5" fmla="*/ 0 w 2064704"/>
              <a:gd name="connsiteY5" fmla="*/ 2520280 h 2520280"/>
              <a:gd name="connsiteX6" fmla="*/ 0 w 2064704"/>
              <a:gd name="connsiteY6" fmla="*/ 1007514 h 2520280"/>
              <a:gd name="connsiteX7" fmla="*/ 0 w 2064704"/>
              <a:gd name="connsiteY7" fmla="*/ 1007514 h 2520280"/>
              <a:gd name="connsiteX8" fmla="*/ 1162294 w 2064704"/>
              <a:gd name="connsiteY8" fmla="*/ 1007514 h 2520280"/>
              <a:gd name="connsiteX9" fmla="*/ 1858266 w 2064704"/>
              <a:gd name="connsiteY9" fmla="*/ 28756 h 2520280"/>
              <a:gd name="connsiteX10" fmla="*/ 1172803 w 2064704"/>
              <a:gd name="connsiteY10" fmla="*/ 1007514 h 2520280"/>
              <a:gd name="connsiteX11" fmla="*/ 1193824 w 2064704"/>
              <a:gd name="connsiteY11" fmla="*/ 2520280 h 2520280"/>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671183 w 2101972"/>
              <a:gd name="connsiteY1" fmla="*/ 89215 h 2588474"/>
              <a:gd name="connsiteX2" fmla="*/ 1875518 w 2101972"/>
              <a:gd name="connsiteY2" fmla="*/ 71962 h 2588474"/>
              <a:gd name="connsiteX3" fmla="*/ 1886028 w 2101972"/>
              <a:gd name="connsiteY3" fmla="*/ 1538918 h 2588474"/>
              <a:gd name="connsiteX4" fmla="*/ 1183314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1162294 w 2101972"/>
              <a:gd name="connsiteY8" fmla="*/ 1075708 h 2588474"/>
              <a:gd name="connsiteX9" fmla="*/ 1858266 w 2101972"/>
              <a:gd name="connsiteY9" fmla="*/ 96950 h 2588474"/>
              <a:gd name="connsiteX10" fmla="*/ 1172803 w 2101972"/>
              <a:gd name="connsiteY10" fmla="*/ 1075708 h 2588474"/>
              <a:gd name="connsiteX11" fmla="*/ 1193824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671183 w 2101972"/>
              <a:gd name="connsiteY1" fmla="*/ 89215 h 2588474"/>
              <a:gd name="connsiteX2" fmla="*/ 1869767 w 2101972"/>
              <a:gd name="connsiteY2" fmla="*/ 89215 h 2588474"/>
              <a:gd name="connsiteX3" fmla="*/ 1886028 w 2101972"/>
              <a:gd name="connsiteY3" fmla="*/ 1538918 h 2588474"/>
              <a:gd name="connsiteX4" fmla="*/ 1183314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1162294 w 2101972"/>
              <a:gd name="connsiteY8" fmla="*/ 1075708 h 2588474"/>
              <a:gd name="connsiteX9" fmla="*/ 1858266 w 2101972"/>
              <a:gd name="connsiteY9" fmla="*/ 96950 h 2588474"/>
              <a:gd name="connsiteX10" fmla="*/ 1172803 w 2101972"/>
              <a:gd name="connsiteY10" fmla="*/ 1075708 h 2588474"/>
              <a:gd name="connsiteX11" fmla="*/ 1193824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676349 w 2101972"/>
              <a:gd name="connsiteY1" fmla="*/ 78882 h 2588474"/>
              <a:gd name="connsiteX2" fmla="*/ 1869767 w 2101972"/>
              <a:gd name="connsiteY2" fmla="*/ 89215 h 2588474"/>
              <a:gd name="connsiteX3" fmla="*/ 1886028 w 2101972"/>
              <a:gd name="connsiteY3" fmla="*/ 1538918 h 2588474"/>
              <a:gd name="connsiteX4" fmla="*/ 1183314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1162294 w 2101972"/>
              <a:gd name="connsiteY8" fmla="*/ 1075708 h 2588474"/>
              <a:gd name="connsiteX9" fmla="*/ 1858266 w 2101972"/>
              <a:gd name="connsiteY9" fmla="*/ 96950 h 2588474"/>
              <a:gd name="connsiteX10" fmla="*/ 1172803 w 2101972"/>
              <a:gd name="connsiteY10" fmla="*/ 1075708 h 2588474"/>
              <a:gd name="connsiteX11" fmla="*/ 1193824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702179 w 2101972"/>
              <a:gd name="connsiteY1" fmla="*/ 73715 h 2588474"/>
              <a:gd name="connsiteX2" fmla="*/ 1869767 w 2101972"/>
              <a:gd name="connsiteY2" fmla="*/ 89215 h 2588474"/>
              <a:gd name="connsiteX3" fmla="*/ 1886028 w 2101972"/>
              <a:gd name="connsiteY3" fmla="*/ 1538918 h 2588474"/>
              <a:gd name="connsiteX4" fmla="*/ 1183314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1162294 w 2101972"/>
              <a:gd name="connsiteY8" fmla="*/ 1075708 h 2588474"/>
              <a:gd name="connsiteX9" fmla="*/ 1858266 w 2101972"/>
              <a:gd name="connsiteY9" fmla="*/ 96950 h 2588474"/>
              <a:gd name="connsiteX10" fmla="*/ 1172803 w 2101972"/>
              <a:gd name="connsiteY10" fmla="*/ 1075708 h 2588474"/>
              <a:gd name="connsiteX11" fmla="*/ 1193824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717678 w 2101972"/>
              <a:gd name="connsiteY1" fmla="*/ 73715 h 2588474"/>
              <a:gd name="connsiteX2" fmla="*/ 1869767 w 2101972"/>
              <a:gd name="connsiteY2" fmla="*/ 89215 h 2588474"/>
              <a:gd name="connsiteX3" fmla="*/ 1886028 w 2101972"/>
              <a:gd name="connsiteY3" fmla="*/ 1538918 h 2588474"/>
              <a:gd name="connsiteX4" fmla="*/ 1183314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1162294 w 2101972"/>
              <a:gd name="connsiteY8" fmla="*/ 1075708 h 2588474"/>
              <a:gd name="connsiteX9" fmla="*/ 1858266 w 2101972"/>
              <a:gd name="connsiteY9" fmla="*/ 96950 h 2588474"/>
              <a:gd name="connsiteX10" fmla="*/ 1172803 w 2101972"/>
              <a:gd name="connsiteY10" fmla="*/ 1075708 h 2588474"/>
              <a:gd name="connsiteX11" fmla="*/ 1193824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702179 w 2101972"/>
              <a:gd name="connsiteY1" fmla="*/ 68548 h 2588474"/>
              <a:gd name="connsiteX2" fmla="*/ 1869767 w 2101972"/>
              <a:gd name="connsiteY2" fmla="*/ 89215 h 2588474"/>
              <a:gd name="connsiteX3" fmla="*/ 1886028 w 2101972"/>
              <a:gd name="connsiteY3" fmla="*/ 1538918 h 2588474"/>
              <a:gd name="connsiteX4" fmla="*/ 1183314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1162294 w 2101972"/>
              <a:gd name="connsiteY8" fmla="*/ 1075708 h 2588474"/>
              <a:gd name="connsiteX9" fmla="*/ 1858266 w 2101972"/>
              <a:gd name="connsiteY9" fmla="*/ 96950 h 2588474"/>
              <a:gd name="connsiteX10" fmla="*/ 1172803 w 2101972"/>
              <a:gd name="connsiteY10" fmla="*/ 1075708 h 2588474"/>
              <a:gd name="connsiteX11" fmla="*/ 1193824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707345 w 2101972"/>
              <a:gd name="connsiteY1" fmla="*/ 84047 h 2588474"/>
              <a:gd name="connsiteX2" fmla="*/ 1869767 w 2101972"/>
              <a:gd name="connsiteY2" fmla="*/ 89215 h 2588474"/>
              <a:gd name="connsiteX3" fmla="*/ 1886028 w 2101972"/>
              <a:gd name="connsiteY3" fmla="*/ 1538918 h 2588474"/>
              <a:gd name="connsiteX4" fmla="*/ 1183314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1162294 w 2101972"/>
              <a:gd name="connsiteY8" fmla="*/ 1075708 h 2588474"/>
              <a:gd name="connsiteX9" fmla="*/ 1858266 w 2101972"/>
              <a:gd name="connsiteY9" fmla="*/ 96950 h 2588474"/>
              <a:gd name="connsiteX10" fmla="*/ 1172803 w 2101972"/>
              <a:gd name="connsiteY10" fmla="*/ 1075708 h 2588474"/>
              <a:gd name="connsiteX11" fmla="*/ 1193824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707345 w 2101972"/>
              <a:gd name="connsiteY1" fmla="*/ 84047 h 2588474"/>
              <a:gd name="connsiteX2" fmla="*/ 1869767 w 2101972"/>
              <a:gd name="connsiteY2" fmla="*/ 89215 h 2588474"/>
              <a:gd name="connsiteX3" fmla="*/ 1886028 w 2101972"/>
              <a:gd name="connsiteY3" fmla="*/ 1538918 h 2588474"/>
              <a:gd name="connsiteX4" fmla="*/ 1183314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1162294 w 2101972"/>
              <a:gd name="connsiteY8" fmla="*/ 1075708 h 2588474"/>
              <a:gd name="connsiteX9" fmla="*/ 1863432 w 2101972"/>
              <a:gd name="connsiteY9" fmla="*/ 81452 h 2588474"/>
              <a:gd name="connsiteX10" fmla="*/ 1172803 w 2101972"/>
              <a:gd name="connsiteY10" fmla="*/ 1075708 h 2588474"/>
              <a:gd name="connsiteX11" fmla="*/ 1193824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707345 w 2101972"/>
              <a:gd name="connsiteY1" fmla="*/ 84047 h 2588474"/>
              <a:gd name="connsiteX2" fmla="*/ 1869767 w 2101972"/>
              <a:gd name="connsiteY2" fmla="*/ 89215 h 2588474"/>
              <a:gd name="connsiteX3" fmla="*/ 1886028 w 2101972"/>
              <a:gd name="connsiteY3" fmla="*/ 1538918 h 2588474"/>
              <a:gd name="connsiteX4" fmla="*/ 1183314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1162294 w 2101972"/>
              <a:gd name="connsiteY8" fmla="*/ 1075708 h 2588474"/>
              <a:gd name="connsiteX9" fmla="*/ 1863432 w 2101972"/>
              <a:gd name="connsiteY9" fmla="*/ 81452 h 2588474"/>
              <a:gd name="connsiteX10" fmla="*/ 806010 w 2101972"/>
              <a:gd name="connsiteY10" fmla="*/ 1075708 h 2588474"/>
              <a:gd name="connsiteX11" fmla="*/ 1193824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707345 w 2101972"/>
              <a:gd name="connsiteY1" fmla="*/ 84047 h 2588474"/>
              <a:gd name="connsiteX2" fmla="*/ 1869767 w 2101972"/>
              <a:gd name="connsiteY2" fmla="*/ 89215 h 2588474"/>
              <a:gd name="connsiteX3" fmla="*/ 1886028 w 2101972"/>
              <a:gd name="connsiteY3" fmla="*/ 1538918 h 2588474"/>
              <a:gd name="connsiteX4" fmla="*/ 1183314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1162294 w 2101972"/>
              <a:gd name="connsiteY8" fmla="*/ 1075708 h 2588474"/>
              <a:gd name="connsiteX9" fmla="*/ 1863432 w 2101972"/>
              <a:gd name="connsiteY9" fmla="*/ 81452 h 2588474"/>
              <a:gd name="connsiteX10" fmla="*/ 806010 w 2101972"/>
              <a:gd name="connsiteY10" fmla="*/ 1075708 h 2588474"/>
              <a:gd name="connsiteX11" fmla="*/ 811532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707345 w 2101972"/>
              <a:gd name="connsiteY1" fmla="*/ 84047 h 2588474"/>
              <a:gd name="connsiteX2" fmla="*/ 1869767 w 2101972"/>
              <a:gd name="connsiteY2" fmla="*/ 89215 h 2588474"/>
              <a:gd name="connsiteX3" fmla="*/ 1886028 w 2101972"/>
              <a:gd name="connsiteY3" fmla="*/ 1538918 h 2588474"/>
              <a:gd name="connsiteX4" fmla="*/ 1183314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800667 w 2101972"/>
              <a:gd name="connsiteY8" fmla="*/ 1086040 h 2588474"/>
              <a:gd name="connsiteX9" fmla="*/ 1863432 w 2101972"/>
              <a:gd name="connsiteY9" fmla="*/ 81452 h 2588474"/>
              <a:gd name="connsiteX10" fmla="*/ 806010 w 2101972"/>
              <a:gd name="connsiteY10" fmla="*/ 1075708 h 2588474"/>
              <a:gd name="connsiteX11" fmla="*/ 811532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707345 w 2101972"/>
              <a:gd name="connsiteY1" fmla="*/ 84047 h 2588474"/>
              <a:gd name="connsiteX2" fmla="*/ 1869767 w 2101972"/>
              <a:gd name="connsiteY2" fmla="*/ 89215 h 2588474"/>
              <a:gd name="connsiteX3" fmla="*/ 1886028 w 2101972"/>
              <a:gd name="connsiteY3" fmla="*/ 1538918 h 2588474"/>
              <a:gd name="connsiteX4" fmla="*/ 1183314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800667 w 2101972"/>
              <a:gd name="connsiteY8" fmla="*/ 1086040 h 2588474"/>
              <a:gd name="connsiteX9" fmla="*/ 1512137 w 2101972"/>
              <a:gd name="connsiteY9" fmla="*/ 81452 h 2588474"/>
              <a:gd name="connsiteX10" fmla="*/ 806010 w 2101972"/>
              <a:gd name="connsiteY10" fmla="*/ 1075708 h 2588474"/>
              <a:gd name="connsiteX11" fmla="*/ 811532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707345 w 2101972"/>
              <a:gd name="connsiteY1" fmla="*/ 84047 h 2588474"/>
              <a:gd name="connsiteX2" fmla="*/ 1869767 w 2101972"/>
              <a:gd name="connsiteY2" fmla="*/ 89215 h 2588474"/>
              <a:gd name="connsiteX3" fmla="*/ 1503736 w 2101972"/>
              <a:gd name="connsiteY3" fmla="*/ 1580247 h 2588474"/>
              <a:gd name="connsiteX4" fmla="*/ 1183314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800667 w 2101972"/>
              <a:gd name="connsiteY8" fmla="*/ 1086040 h 2588474"/>
              <a:gd name="connsiteX9" fmla="*/ 1512137 w 2101972"/>
              <a:gd name="connsiteY9" fmla="*/ 81452 h 2588474"/>
              <a:gd name="connsiteX10" fmla="*/ 806010 w 2101972"/>
              <a:gd name="connsiteY10" fmla="*/ 1075708 h 2588474"/>
              <a:gd name="connsiteX11" fmla="*/ 811532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707345 w 2101972"/>
              <a:gd name="connsiteY1" fmla="*/ 84047 h 2588474"/>
              <a:gd name="connsiteX2" fmla="*/ 1502974 w 2101972"/>
              <a:gd name="connsiteY2" fmla="*/ 84049 h 2588474"/>
              <a:gd name="connsiteX3" fmla="*/ 1503736 w 2101972"/>
              <a:gd name="connsiteY3" fmla="*/ 1580247 h 2588474"/>
              <a:gd name="connsiteX4" fmla="*/ 1183314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800667 w 2101972"/>
              <a:gd name="connsiteY8" fmla="*/ 1086040 h 2588474"/>
              <a:gd name="connsiteX9" fmla="*/ 1512137 w 2101972"/>
              <a:gd name="connsiteY9" fmla="*/ 81452 h 2588474"/>
              <a:gd name="connsiteX10" fmla="*/ 806010 w 2101972"/>
              <a:gd name="connsiteY10" fmla="*/ 1075708 h 2588474"/>
              <a:gd name="connsiteX11" fmla="*/ 811532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707345 w 2101972"/>
              <a:gd name="connsiteY1" fmla="*/ 84047 h 2588474"/>
              <a:gd name="connsiteX2" fmla="*/ 1502974 w 2101972"/>
              <a:gd name="connsiteY2" fmla="*/ 84049 h 2588474"/>
              <a:gd name="connsiteX3" fmla="*/ 1503736 w 2101972"/>
              <a:gd name="connsiteY3" fmla="*/ 1580247 h 2588474"/>
              <a:gd name="connsiteX4" fmla="*/ 795856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800667 w 2101972"/>
              <a:gd name="connsiteY8" fmla="*/ 1086040 h 2588474"/>
              <a:gd name="connsiteX9" fmla="*/ 1512137 w 2101972"/>
              <a:gd name="connsiteY9" fmla="*/ 81452 h 2588474"/>
              <a:gd name="connsiteX10" fmla="*/ 806010 w 2101972"/>
              <a:gd name="connsiteY10" fmla="*/ 1075708 h 2588474"/>
              <a:gd name="connsiteX11" fmla="*/ 811532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707345 w 2101972"/>
              <a:gd name="connsiteY1" fmla="*/ 84047 h 2588474"/>
              <a:gd name="connsiteX2" fmla="*/ 1502974 w 2101972"/>
              <a:gd name="connsiteY2" fmla="*/ 84049 h 2588474"/>
              <a:gd name="connsiteX3" fmla="*/ 1503736 w 2101972"/>
              <a:gd name="connsiteY3" fmla="*/ 1580247 h 2588474"/>
              <a:gd name="connsiteX4" fmla="*/ 795856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800667 w 2101972"/>
              <a:gd name="connsiteY8" fmla="*/ 1086040 h 2588474"/>
              <a:gd name="connsiteX9" fmla="*/ 1512137 w 2101972"/>
              <a:gd name="connsiteY9" fmla="*/ 81452 h 2588474"/>
              <a:gd name="connsiteX10" fmla="*/ 806010 w 2101972"/>
              <a:gd name="connsiteY10" fmla="*/ 1075708 h 2588474"/>
              <a:gd name="connsiteX11" fmla="*/ 811532 w 2101972"/>
              <a:gd name="connsiteY11" fmla="*/ 2588474 h 258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972" h="2588474" stroke="0" extrusionOk="0">
                <a:moveTo>
                  <a:pt x="0" y="1075708"/>
                </a:moveTo>
                <a:lnTo>
                  <a:pt x="1057190" y="1075708"/>
                </a:lnTo>
                <a:lnTo>
                  <a:pt x="1057190" y="2588474"/>
                </a:lnTo>
                <a:lnTo>
                  <a:pt x="0" y="2588474"/>
                </a:lnTo>
                <a:lnTo>
                  <a:pt x="0" y="1075708"/>
                </a:lnTo>
                <a:close/>
              </a:path>
              <a:path w="2101972" h="2588474" fill="darkenLess" stroke="0" extrusionOk="0">
                <a:moveTo>
                  <a:pt x="1057190" y="1075708"/>
                </a:moveTo>
                <a:lnTo>
                  <a:pt x="2064704" y="68194"/>
                </a:lnTo>
                <a:lnTo>
                  <a:pt x="2064704" y="1580960"/>
                </a:lnTo>
                <a:lnTo>
                  <a:pt x="1057190" y="2588474"/>
                </a:lnTo>
                <a:lnTo>
                  <a:pt x="1057190" y="1075708"/>
                </a:lnTo>
                <a:close/>
              </a:path>
              <a:path w="2101972" h="2588474" fill="lightenLess" stroke="0" extrusionOk="0">
                <a:moveTo>
                  <a:pt x="0" y="1075708"/>
                </a:moveTo>
                <a:cubicBezTo>
                  <a:pt x="335838" y="739870"/>
                  <a:pt x="695872" y="232844"/>
                  <a:pt x="1007514" y="68194"/>
                </a:cubicBezTo>
                <a:cubicBezTo>
                  <a:pt x="1319156" y="-96456"/>
                  <a:pt x="1574737" y="88939"/>
                  <a:pt x="1869851" y="87809"/>
                </a:cubicBezTo>
                <a:cubicBezTo>
                  <a:pt x="1927134" y="88939"/>
                  <a:pt x="2200148" y="-96456"/>
                  <a:pt x="2064704" y="68194"/>
                </a:cubicBezTo>
                <a:cubicBezTo>
                  <a:pt x="1929261" y="232844"/>
                  <a:pt x="1393028" y="739870"/>
                  <a:pt x="1057190" y="1075708"/>
                </a:cubicBezTo>
                <a:lnTo>
                  <a:pt x="0" y="1075708"/>
                </a:lnTo>
                <a:close/>
              </a:path>
              <a:path w="2101972" h="2588474" fill="none" extrusionOk="0">
                <a:moveTo>
                  <a:pt x="0" y="1075708"/>
                </a:moveTo>
                <a:cubicBezTo>
                  <a:pt x="225450" y="743433"/>
                  <a:pt x="481895" y="416322"/>
                  <a:pt x="707345" y="84047"/>
                </a:cubicBezTo>
                <a:cubicBezTo>
                  <a:pt x="1096541" y="90936"/>
                  <a:pt x="1113778" y="77160"/>
                  <a:pt x="1502974" y="84049"/>
                </a:cubicBezTo>
                <a:cubicBezTo>
                  <a:pt x="1506477" y="588304"/>
                  <a:pt x="1500233" y="1075992"/>
                  <a:pt x="1503736" y="1580247"/>
                </a:cubicBezTo>
                <a:cubicBezTo>
                  <a:pt x="1269498" y="1930099"/>
                  <a:pt x="1030094" y="2238622"/>
                  <a:pt x="795856" y="2588474"/>
                </a:cubicBezTo>
                <a:lnTo>
                  <a:pt x="0" y="2588474"/>
                </a:lnTo>
                <a:lnTo>
                  <a:pt x="0" y="1075708"/>
                </a:lnTo>
                <a:close/>
                <a:moveTo>
                  <a:pt x="0" y="1075708"/>
                </a:moveTo>
                <a:lnTo>
                  <a:pt x="800667" y="1086040"/>
                </a:lnTo>
                <a:cubicBezTo>
                  <a:pt x="1031402" y="767719"/>
                  <a:pt x="1281402" y="399773"/>
                  <a:pt x="1512137" y="81452"/>
                </a:cubicBezTo>
                <a:moveTo>
                  <a:pt x="806010" y="1075708"/>
                </a:moveTo>
                <a:cubicBezTo>
                  <a:pt x="813017" y="1579963"/>
                  <a:pt x="804525" y="2084219"/>
                  <a:pt x="811532" y="258847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 name="立方體 12"/>
          <p:cNvSpPr/>
          <p:nvPr/>
        </p:nvSpPr>
        <p:spPr>
          <a:xfrm>
            <a:off x="1835150" y="2368550"/>
            <a:ext cx="2808288" cy="1730375"/>
          </a:xfrm>
          <a:custGeom>
            <a:avLst/>
            <a:gdLst>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1057190 w 2064704"/>
              <a:gd name="connsiteY3" fmla="*/ 1007514 h 2520280"/>
              <a:gd name="connsiteX4" fmla="*/ 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2064704 w 2064704"/>
              <a:gd name="connsiteY3" fmla="*/ 1512766 h 2520280"/>
              <a:gd name="connsiteX4" fmla="*/ 1057190 w 2064704"/>
              <a:gd name="connsiteY4" fmla="*/ 2520280 h 2520280"/>
              <a:gd name="connsiteX5" fmla="*/ 0 w 2064704"/>
              <a:gd name="connsiteY5" fmla="*/ 2520280 h 2520280"/>
              <a:gd name="connsiteX6" fmla="*/ 0 w 2064704"/>
              <a:gd name="connsiteY6" fmla="*/ 1007514 h 2520280"/>
              <a:gd name="connsiteX7" fmla="*/ 0 w 2064704"/>
              <a:gd name="connsiteY7" fmla="*/ 1007514 h 2520280"/>
              <a:gd name="connsiteX8" fmla="*/ 1057190 w 2064704"/>
              <a:gd name="connsiteY8" fmla="*/ 1007514 h 2520280"/>
              <a:gd name="connsiteX9" fmla="*/ 2064704 w 2064704"/>
              <a:gd name="connsiteY9" fmla="*/ 0 h 2520280"/>
              <a:gd name="connsiteX10" fmla="*/ 1057190 w 2064704"/>
              <a:gd name="connsiteY10" fmla="*/ 1007514 h 2520280"/>
              <a:gd name="connsiteX11" fmla="*/ 1057190 w 2064704"/>
              <a:gd name="connsiteY11" fmla="*/ 2520280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1057190 w 2064704"/>
              <a:gd name="connsiteY3" fmla="*/ 1007514 h 2520280"/>
              <a:gd name="connsiteX4" fmla="*/ 0 w 2064704"/>
              <a:gd name="connsiteY4" fmla="*/ 1007514 h 2520280"/>
              <a:gd name="connsiteX0" fmla="*/ 0 w 2064704"/>
              <a:gd name="connsiteY0" fmla="*/ 1007514 h 2520280"/>
              <a:gd name="connsiteX1" fmla="*/ 671183 w 2064704"/>
              <a:gd name="connsiteY1" fmla="*/ 21021 h 2520280"/>
              <a:gd name="connsiteX2" fmla="*/ 2064704 w 2064704"/>
              <a:gd name="connsiteY2" fmla="*/ 0 h 2520280"/>
              <a:gd name="connsiteX3" fmla="*/ 2064704 w 2064704"/>
              <a:gd name="connsiteY3" fmla="*/ 1512766 h 2520280"/>
              <a:gd name="connsiteX4" fmla="*/ 1057190 w 2064704"/>
              <a:gd name="connsiteY4" fmla="*/ 2520280 h 2520280"/>
              <a:gd name="connsiteX5" fmla="*/ 0 w 2064704"/>
              <a:gd name="connsiteY5" fmla="*/ 2520280 h 2520280"/>
              <a:gd name="connsiteX6" fmla="*/ 0 w 2064704"/>
              <a:gd name="connsiteY6" fmla="*/ 1007514 h 2520280"/>
              <a:gd name="connsiteX7" fmla="*/ 0 w 2064704"/>
              <a:gd name="connsiteY7" fmla="*/ 1007514 h 2520280"/>
              <a:gd name="connsiteX8" fmla="*/ 1057190 w 2064704"/>
              <a:gd name="connsiteY8" fmla="*/ 1007514 h 2520280"/>
              <a:gd name="connsiteX9" fmla="*/ 2064704 w 2064704"/>
              <a:gd name="connsiteY9" fmla="*/ 0 h 2520280"/>
              <a:gd name="connsiteX10" fmla="*/ 1057190 w 2064704"/>
              <a:gd name="connsiteY10" fmla="*/ 1007514 h 2520280"/>
              <a:gd name="connsiteX11" fmla="*/ 1057190 w 2064704"/>
              <a:gd name="connsiteY11" fmla="*/ 2520280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1057190 w 2064704"/>
              <a:gd name="connsiteY3" fmla="*/ 1007514 h 2520280"/>
              <a:gd name="connsiteX4" fmla="*/ 0 w 2064704"/>
              <a:gd name="connsiteY4" fmla="*/ 1007514 h 2520280"/>
              <a:gd name="connsiteX0" fmla="*/ 0 w 2064704"/>
              <a:gd name="connsiteY0" fmla="*/ 1007514 h 2520280"/>
              <a:gd name="connsiteX1" fmla="*/ 671183 w 2064704"/>
              <a:gd name="connsiteY1" fmla="*/ 21021 h 2520280"/>
              <a:gd name="connsiteX2" fmla="*/ 2064704 w 2064704"/>
              <a:gd name="connsiteY2" fmla="*/ 0 h 2520280"/>
              <a:gd name="connsiteX3" fmla="*/ 2064704 w 2064704"/>
              <a:gd name="connsiteY3" fmla="*/ 1512766 h 2520280"/>
              <a:gd name="connsiteX4" fmla="*/ 1057190 w 2064704"/>
              <a:gd name="connsiteY4" fmla="*/ 2520280 h 2520280"/>
              <a:gd name="connsiteX5" fmla="*/ 0 w 2064704"/>
              <a:gd name="connsiteY5" fmla="*/ 2520280 h 2520280"/>
              <a:gd name="connsiteX6" fmla="*/ 0 w 2064704"/>
              <a:gd name="connsiteY6" fmla="*/ 1007514 h 2520280"/>
              <a:gd name="connsiteX7" fmla="*/ 0 w 2064704"/>
              <a:gd name="connsiteY7" fmla="*/ 1007514 h 2520280"/>
              <a:gd name="connsiteX8" fmla="*/ 1057190 w 2064704"/>
              <a:gd name="connsiteY8" fmla="*/ 1007514 h 2520280"/>
              <a:gd name="connsiteX9" fmla="*/ 1875518 w 2064704"/>
              <a:gd name="connsiteY9" fmla="*/ 10511 h 2520280"/>
              <a:gd name="connsiteX10" fmla="*/ 1057190 w 2064704"/>
              <a:gd name="connsiteY10" fmla="*/ 1007514 h 2520280"/>
              <a:gd name="connsiteX11" fmla="*/ 1057190 w 2064704"/>
              <a:gd name="connsiteY11" fmla="*/ 2520280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1057190 w 2064704"/>
              <a:gd name="connsiteY3" fmla="*/ 1007514 h 2520280"/>
              <a:gd name="connsiteX4" fmla="*/ 0 w 2064704"/>
              <a:gd name="connsiteY4" fmla="*/ 1007514 h 2520280"/>
              <a:gd name="connsiteX0" fmla="*/ 0 w 2064704"/>
              <a:gd name="connsiteY0" fmla="*/ 1007514 h 2520280"/>
              <a:gd name="connsiteX1" fmla="*/ 671183 w 2064704"/>
              <a:gd name="connsiteY1" fmla="*/ 21021 h 2520280"/>
              <a:gd name="connsiteX2" fmla="*/ 2064704 w 2064704"/>
              <a:gd name="connsiteY2" fmla="*/ 0 h 2520280"/>
              <a:gd name="connsiteX3" fmla="*/ 2064704 w 2064704"/>
              <a:gd name="connsiteY3" fmla="*/ 1512766 h 2520280"/>
              <a:gd name="connsiteX4" fmla="*/ 1057190 w 2064704"/>
              <a:gd name="connsiteY4" fmla="*/ 2520280 h 2520280"/>
              <a:gd name="connsiteX5" fmla="*/ 0 w 2064704"/>
              <a:gd name="connsiteY5" fmla="*/ 2520280 h 2520280"/>
              <a:gd name="connsiteX6" fmla="*/ 0 w 2064704"/>
              <a:gd name="connsiteY6" fmla="*/ 1007514 h 2520280"/>
              <a:gd name="connsiteX7" fmla="*/ 0 w 2064704"/>
              <a:gd name="connsiteY7" fmla="*/ 1007514 h 2520280"/>
              <a:gd name="connsiteX8" fmla="*/ 1057190 w 2064704"/>
              <a:gd name="connsiteY8" fmla="*/ 1007514 h 2520280"/>
              <a:gd name="connsiteX9" fmla="*/ 1875518 w 2064704"/>
              <a:gd name="connsiteY9" fmla="*/ 10511 h 2520280"/>
              <a:gd name="connsiteX10" fmla="*/ 1172803 w 2064704"/>
              <a:gd name="connsiteY10" fmla="*/ 1007514 h 2520280"/>
              <a:gd name="connsiteX11" fmla="*/ 1057190 w 2064704"/>
              <a:gd name="connsiteY11" fmla="*/ 2520280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1057190 w 2064704"/>
              <a:gd name="connsiteY3" fmla="*/ 1007514 h 2520280"/>
              <a:gd name="connsiteX4" fmla="*/ 0 w 2064704"/>
              <a:gd name="connsiteY4" fmla="*/ 1007514 h 2520280"/>
              <a:gd name="connsiteX0" fmla="*/ 0 w 2064704"/>
              <a:gd name="connsiteY0" fmla="*/ 1007514 h 2520280"/>
              <a:gd name="connsiteX1" fmla="*/ 671183 w 2064704"/>
              <a:gd name="connsiteY1" fmla="*/ 21021 h 2520280"/>
              <a:gd name="connsiteX2" fmla="*/ 2064704 w 2064704"/>
              <a:gd name="connsiteY2" fmla="*/ 0 h 2520280"/>
              <a:gd name="connsiteX3" fmla="*/ 2064704 w 2064704"/>
              <a:gd name="connsiteY3" fmla="*/ 1512766 h 2520280"/>
              <a:gd name="connsiteX4" fmla="*/ 1057190 w 2064704"/>
              <a:gd name="connsiteY4" fmla="*/ 2520280 h 2520280"/>
              <a:gd name="connsiteX5" fmla="*/ 0 w 2064704"/>
              <a:gd name="connsiteY5" fmla="*/ 2520280 h 2520280"/>
              <a:gd name="connsiteX6" fmla="*/ 0 w 2064704"/>
              <a:gd name="connsiteY6" fmla="*/ 1007514 h 2520280"/>
              <a:gd name="connsiteX7" fmla="*/ 0 w 2064704"/>
              <a:gd name="connsiteY7" fmla="*/ 1007514 h 2520280"/>
              <a:gd name="connsiteX8" fmla="*/ 1057190 w 2064704"/>
              <a:gd name="connsiteY8" fmla="*/ 1007514 h 2520280"/>
              <a:gd name="connsiteX9" fmla="*/ 1875518 w 2064704"/>
              <a:gd name="connsiteY9" fmla="*/ 10511 h 2520280"/>
              <a:gd name="connsiteX10" fmla="*/ 1172803 w 2064704"/>
              <a:gd name="connsiteY10" fmla="*/ 1007514 h 2520280"/>
              <a:gd name="connsiteX11" fmla="*/ 1193824 w 2064704"/>
              <a:gd name="connsiteY11" fmla="*/ 2520280 h 2520280"/>
              <a:gd name="connsiteX0" fmla="*/ 0 w 2075214"/>
              <a:gd name="connsiteY0" fmla="*/ 1007514 h 2520280"/>
              <a:gd name="connsiteX1" fmla="*/ 1057190 w 2075214"/>
              <a:gd name="connsiteY1" fmla="*/ 1007514 h 2520280"/>
              <a:gd name="connsiteX2" fmla="*/ 1057190 w 2075214"/>
              <a:gd name="connsiteY2" fmla="*/ 2520280 h 2520280"/>
              <a:gd name="connsiteX3" fmla="*/ 0 w 2075214"/>
              <a:gd name="connsiteY3" fmla="*/ 2520280 h 2520280"/>
              <a:gd name="connsiteX4" fmla="*/ 0 w 2075214"/>
              <a:gd name="connsiteY4" fmla="*/ 1007514 h 2520280"/>
              <a:gd name="connsiteX0" fmla="*/ 1057190 w 2075214"/>
              <a:gd name="connsiteY0" fmla="*/ 1007514 h 2520280"/>
              <a:gd name="connsiteX1" fmla="*/ 2064704 w 2075214"/>
              <a:gd name="connsiteY1" fmla="*/ 0 h 2520280"/>
              <a:gd name="connsiteX2" fmla="*/ 2064704 w 2075214"/>
              <a:gd name="connsiteY2" fmla="*/ 1512766 h 2520280"/>
              <a:gd name="connsiteX3" fmla="*/ 1057190 w 2075214"/>
              <a:gd name="connsiteY3" fmla="*/ 2520280 h 2520280"/>
              <a:gd name="connsiteX4" fmla="*/ 1057190 w 2075214"/>
              <a:gd name="connsiteY4" fmla="*/ 1007514 h 2520280"/>
              <a:gd name="connsiteX0" fmla="*/ 0 w 2075214"/>
              <a:gd name="connsiteY0" fmla="*/ 1007514 h 2520280"/>
              <a:gd name="connsiteX1" fmla="*/ 1007514 w 2075214"/>
              <a:gd name="connsiteY1" fmla="*/ 0 h 2520280"/>
              <a:gd name="connsiteX2" fmla="*/ 2064704 w 2075214"/>
              <a:gd name="connsiteY2" fmla="*/ 0 h 2520280"/>
              <a:gd name="connsiteX3" fmla="*/ 1057190 w 2075214"/>
              <a:gd name="connsiteY3" fmla="*/ 1007514 h 2520280"/>
              <a:gd name="connsiteX4" fmla="*/ 0 w 2075214"/>
              <a:gd name="connsiteY4" fmla="*/ 1007514 h 2520280"/>
              <a:gd name="connsiteX0" fmla="*/ 0 w 2075214"/>
              <a:gd name="connsiteY0" fmla="*/ 1007514 h 2520280"/>
              <a:gd name="connsiteX1" fmla="*/ 671183 w 2075214"/>
              <a:gd name="connsiteY1" fmla="*/ 21021 h 2520280"/>
              <a:gd name="connsiteX2" fmla="*/ 2064704 w 2075214"/>
              <a:gd name="connsiteY2" fmla="*/ 0 h 2520280"/>
              <a:gd name="connsiteX3" fmla="*/ 2075214 w 2075214"/>
              <a:gd name="connsiteY3" fmla="*/ 1512766 h 2520280"/>
              <a:gd name="connsiteX4" fmla="*/ 1057190 w 2075214"/>
              <a:gd name="connsiteY4" fmla="*/ 2520280 h 2520280"/>
              <a:gd name="connsiteX5" fmla="*/ 0 w 2075214"/>
              <a:gd name="connsiteY5" fmla="*/ 2520280 h 2520280"/>
              <a:gd name="connsiteX6" fmla="*/ 0 w 2075214"/>
              <a:gd name="connsiteY6" fmla="*/ 1007514 h 2520280"/>
              <a:gd name="connsiteX7" fmla="*/ 0 w 2075214"/>
              <a:gd name="connsiteY7" fmla="*/ 1007514 h 2520280"/>
              <a:gd name="connsiteX8" fmla="*/ 1057190 w 2075214"/>
              <a:gd name="connsiteY8" fmla="*/ 1007514 h 2520280"/>
              <a:gd name="connsiteX9" fmla="*/ 1875518 w 2075214"/>
              <a:gd name="connsiteY9" fmla="*/ 10511 h 2520280"/>
              <a:gd name="connsiteX10" fmla="*/ 1172803 w 2075214"/>
              <a:gd name="connsiteY10" fmla="*/ 1007514 h 2520280"/>
              <a:gd name="connsiteX11" fmla="*/ 1193824 w 2075214"/>
              <a:gd name="connsiteY11" fmla="*/ 2520280 h 2520280"/>
              <a:gd name="connsiteX0" fmla="*/ 0 w 2075214"/>
              <a:gd name="connsiteY0" fmla="*/ 1007514 h 2520280"/>
              <a:gd name="connsiteX1" fmla="*/ 1057190 w 2075214"/>
              <a:gd name="connsiteY1" fmla="*/ 1007514 h 2520280"/>
              <a:gd name="connsiteX2" fmla="*/ 1057190 w 2075214"/>
              <a:gd name="connsiteY2" fmla="*/ 2520280 h 2520280"/>
              <a:gd name="connsiteX3" fmla="*/ 0 w 2075214"/>
              <a:gd name="connsiteY3" fmla="*/ 2520280 h 2520280"/>
              <a:gd name="connsiteX4" fmla="*/ 0 w 2075214"/>
              <a:gd name="connsiteY4" fmla="*/ 1007514 h 2520280"/>
              <a:gd name="connsiteX0" fmla="*/ 1057190 w 2075214"/>
              <a:gd name="connsiteY0" fmla="*/ 1007514 h 2520280"/>
              <a:gd name="connsiteX1" fmla="*/ 2064704 w 2075214"/>
              <a:gd name="connsiteY1" fmla="*/ 0 h 2520280"/>
              <a:gd name="connsiteX2" fmla="*/ 2064704 w 2075214"/>
              <a:gd name="connsiteY2" fmla="*/ 1512766 h 2520280"/>
              <a:gd name="connsiteX3" fmla="*/ 1057190 w 2075214"/>
              <a:gd name="connsiteY3" fmla="*/ 2520280 h 2520280"/>
              <a:gd name="connsiteX4" fmla="*/ 1057190 w 2075214"/>
              <a:gd name="connsiteY4" fmla="*/ 1007514 h 2520280"/>
              <a:gd name="connsiteX0" fmla="*/ 0 w 2075214"/>
              <a:gd name="connsiteY0" fmla="*/ 1007514 h 2520280"/>
              <a:gd name="connsiteX1" fmla="*/ 1007514 w 2075214"/>
              <a:gd name="connsiteY1" fmla="*/ 0 h 2520280"/>
              <a:gd name="connsiteX2" fmla="*/ 2064704 w 2075214"/>
              <a:gd name="connsiteY2" fmla="*/ 0 h 2520280"/>
              <a:gd name="connsiteX3" fmla="*/ 1057190 w 2075214"/>
              <a:gd name="connsiteY3" fmla="*/ 1007514 h 2520280"/>
              <a:gd name="connsiteX4" fmla="*/ 0 w 2075214"/>
              <a:gd name="connsiteY4" fmla="*/ 1007514 h 2520280"/>
              <a:gd name="connsiteX0" fmla="*/ 0 w 2075214"/>
              <a:gd name="connsiteY0" fmla="*/ 1007514 h 2520280"/>
              <a:gd name="connsiteX1" fmla="*/ 671183 w 2075214"/>
              <a:gd name="connsiteY1" fmla="*/ 21021 h 2520280"/>
              <a:gd name="connsiteX2" fmla="*/ 2064704 w 2075214"/>
              <a:gd name="connsiteY2" fmla="*/ 0 h 2520280"/>
              <a:gd name="connsiteX3" fmla="*/ 2075214 w 2075214"/>
              <a:gd name="connsiteY3" fmla="*/ 1512766 h 2520280"/>
              <a:gd name="connsiteX4" fmla="*/ 1183314 w 2075214"/>
              <a:gd name="connsiteY4" fmla="*/ 2520280 h 2520280"/>
              <a:gd name="connsiteX5" fmla="*/ 0 w 2075214"/>
              <a:gd name="connsiteY5" fmla="*/ 2520280 h 2520280"/>
              <a:gd name="connsiteX6" fmla="*/ 0 w 2075214"/>
              <a:gd name="connsiteY6" fmla="*/ 1007514 h 2520280"/>
              <a:gd name="connsiteX7" fmla="*/ 0 w 2075214"/>
              <a:gd name="connsiteY7" fmla="*/ 1007514 h 2520280"/>
              <a:gd name="connsiteX8" fmla="*/ 1057190 w 2075214"/>
              <a:gd name="connsiteY8" fmla="*/ 1007514 h 2520280"/>
              <a:gd name="connsiteX9" fmla="*/ 1875518 w 2075214"/>
              <a:gd name="connsiteY9" fmla="*/ 10511 h 2520280"/>
              <a:gd name="connsiteX10" fmla="*/ 1172803 w 2075214"/>
              <a:gd name="connsiteY10" fmla="*/ 1007514 h 2520280"/>
              <a:gd name="connsiteX11" fmla="*/ 1193824 w 2075214"/>
              <a:gd name="connsiteY11" fmla="*/ 2520280 h 2520280"/>
              <a:gd name="connsiteX0" fmla="*/ 0 w 2075214"/>
              <a:gd name="connsiteY0" fmla="*/ 1018024 h 2530790"/>
              <a:gd name="connsiteX1" fmla="*/ 1057190 w 2075214"/>
              <a:gd name="connsiteY1" fmla="*/ 1018024 h 2530790"/>
              <a:gd name="connsiteX2" fmla="*/ 1057190 w 2075214"/>
              <a:gd name="connsiteY2" fmla="*/ 2530790 h 2530790"/>
              <a:gd name="connsiteX3" fmla="*/ 0 w 2075214"/>
              <a:gd name="connsiteY3" fmla="*/ 2530790 h 2530790"/>
              <a:gd name="connsiteX4" fmla="*/ 0 w 2075214"/>
              <a:gd name="connsiteY4" fmla="*/ 1018024 h 2530790"/>
              <a:gd name="connsiteX0" fmla="*/ 1057190 w 2075214"/>
              <a:gd name="connsiteY0" fmla="*/ 1018024 h 2530790"/>
              <a:gd name="connsiteX1" fmla="*/ 2064704 w 2075214"/>
              <a:gd name="connsiteY1" fmla="*/ 10510 h 2530790"/>
              <a:gd name="connsiteX2" fmla="*/ 2064704 w 2075214"/>
              <a:gd name="connsiteY2" fmla="*/ 1523276 h 2530790"/>
              <a:gd name="connsiteX3" fmla="*/ 1057190 w 2075214"/>
              <a:gd name="connsiteY3" fmla="*/ 2530790 h 2530790"/>
              <a:gd name="connsiteX4" fmla="*/ 1057190 w 2075214"/>
              <a:gd name="connsiteY4" fmla="*/ 1018024 h 2530790"/>
              <a:gd name="connsiteX0" fmla="*/ 0 w 2075214"/>
              <a:gd name="connsiteY0" fmla="*/ 1018024 h 2530790"/>
              <a:gd name="connsiteX1" fmla="*/ 1007514 w 2075214"/>
              <a:gd name="connsiteY1" fmla="*/ 10510 h 2530790"/>
              <a:gd name="connsiteX2" fmla="*/ 2064704 w 2075214"/>
              <a:gd name="connsiteY2" fmla="*/ 10510 h 2530790"/>
              <a:gd name="connsiteX3" fmla="*/ 1057190 w 2075214"/>
              <a:gd name="connsiteY3" fmla="*/ 1018024 h 2530790"/>
              <a:gd name="connsiteX4" fmla="*/ 0 w 2075214"/>
              <a:gd name="connsiteY4" fmla="*/ 1018024 h 2530790"/>
              <a:gd name="connsiteX0" fmla="*/ 0 w 2075214"/>
              <a:gd name="connsiteY0" fmla="*/ 1018024 h 2530790"/>
              <a:gd name="connsiteX1" fmla="*/ 671183 w 2075214"/>
              <a:gd name="connsiteY1" fmla="*/ 31531 h 2530790"/>
              <a:gd name="connsiteX2" fmla="*/ 1896539 w 2075214"/>
              <a:gd name="connsiteY2" fmla="*/ 0 h 2530790"/>
              <a:gd name="connsiteX3" fmla="*/ 2075214 w 2075214"/>
              <a:gd name="connsiteY3" fmla="*/ 1523276 h 2530790"/>
              <a:gd name="connsiteX4" fmla="*/ 1183314 w 2075214"/>
              <a:gd name="connsiteY4" fmla="*/ 2530790 h 2530790"/>
              <a:gd name="connsiteX5" fmla="*/ 0 w 2075214"/>
              <a:gd name="connsiteY5" fmla="*/ 2530790 h 2530790"/>
              <a:gd name="connsiteX6" fmla="*/ 0 w 2075214"/>
              <a:gd name="connsiteY6" fmla="*/ 1018024 h 2530790"/>
              <a:gd name="connsiteX7" fmla="*/ 0 w 2075214"/>
              <a:gd name="connsiteY7" fmla="*/ 1018024 h 2530790"/>
              <a:gd name="connsiteX8" fmla="*/ 1057190 w 2075214"/>
              <a:gd name="connsiteY8" fmla="*/ 1018024 h 2530790"/>
              <a:gd name="connsiteX9" fmla="*/ 1875518 w 2075214"/>
              <a:gd name="connsiteY9" fmla="*/ 21021 h 2530790"/>
              <a:gd name="connsiteX10" fmla="*/ 1172803 w 2075214"/>
              <a:gd name="connsiteY10" fmla="*/ 1018024 h 2530790"/>
              <a:gd name="connsiteX11" fmla="*/ 1193824 w 2075214"/>
              <a:gd name="connsiteY11" fmla="*/ 2530790 h 2530790"/>
              <a:gd name="connsiteX0" fmla="*/ 0 w 2064704"/>
              <a:gd name="connsiteY0" fmla="*/ 1018024 h 2530790"/>
              <a:gd name="connsiteX1" fmla="*/ 1057190 w 2064704"/>
              <a:gd name="connsiteY1" fmla="*/ 1018024 h 2530790"/>
              <a:gd name="connsiteX2" fmla="*/ 1057190 w 2064704"/>
              <a:gd name="connsiteY2" fmla="*/ 2530790 h 2530790"/>
              <a:gd name="connsiteX3" fmla="*/ 0 w 2064704"/>
              <a:gd name="connsiteY3" fmla="*/ 2530790 h 2530790"/>
              <a:gd name="connsiteX4" fmla="*/ 0 w 2064704"/>
              <a:gd name="connsiteY4" fmla="*/ 1018024 h 2530790"/>
              <a:gd name="connsiteX0" fmla="*/ 1057190 w 2064704"/>
              <a:gd name="connsiteY0" fmla="*/ 1018024 h 2530790"/>
              <a:gd name="connsiteX1" fmla="*/ 2064704 w 2064704"/>
              <a:gd name="connsiteY1" fmla="*/ 10510 h 2530790"/>
              <a:gd name="connsiteX2" fmla="*/ 2064704 w 2064704"/>
              <a:gd name="connsiteY2" fmla="*/ 1523276 h 2530790"/>
              <a:gd name="connsiteX3" fmla="*/ 1057190 w 2064704"/>
              <a:gd name="connsiteY3" fmla="*/ 2530790 h 2530790"/>
              <a:gd name="connsiteX4" fmla="*/ 1057190 w 2064704"/>
              <a:gd name="connsiteY4" fmla="*/ 1018024 h 2530790"/>
              <a:gd name="connsiteX0" fmla="*/ 0 w 2064704"/>
              <a:gd name="connsiteY0" fmla="*/ 1018024 h 2530790"/>
              <a:gd name="connsiteX1" fmla="*/ 1007514 w 2064704"/>
              <a:gd name="connsiteY1" fmla="*/ 10510 h 2530790"/>
              <a:gd name="connsiteX2" fmla="*/ 2064704 w 2064704"/>
              <a:gd name="connsiteY2" fmla="*/ 10510 h 2530790"/>
              <a:gd name="connsiteX3" fmla="*/ 1057190 w 2064704"/>
              <a:gd name="connsiteY3" fmla="*/ 1018024 h 2530790"/>
              <a:gd name="connsiteX4" fmla="*/ 0 w 2064704"/>
              <a:gd name="connsiteY4" fmla="*/ 1018024 h 2530790"/>
              <a:gd name="connsiteX0" fmla="*/ 0 w 2064704"/>
              <a:gd name="connsiteY0" fmla="*/ 1018024 h 2530790"/>
              <a:gd name="connsiteX1" fmla="*/ 671183 w 2064704"/>
              <a:gd name="connsiteY1" fmla="*/ 31531 h 2530790"/>
              <a:gd name="connsiteX2" fmla="*/ 1896539 w 2064704"/>
              <a:gd name="connsiteY2" fmla="*/ 0 h 2530790"/>
              <a:gd name="connsiteX3" fmla="*/ 1886028 w 2064704"/>
              <a:gd name="connsiteY3" fmla="*/ 1481234 h 2530790"/>
              <a:gd name="connsiteX4" fmla="*/ 1183314 w 2064704"/>
              <a:gd name="connsiteY4" fmla="*/ 2530790 h 2530790"/>
              <a:gd name="connsiteX5" fmla="*/ 0 w 2064704"/>
              <a:gd name="connsiteY5" fmla="*/ 2530790 h 2530790"/>
              <a:gd name="connsiteX6" fmla="*/ 0 w 2064704"/>
              <a:gd name="connsiteY6" fmla="*/ 1018024 h 2530790"/>
              <a:gd name="connsiteX7" fmla="*/ 0 w 2064704"/>
              <a:gd name="connsiteY7" fmla="*/ 1018024 h 2530790"/>
              <a:gd name="connsiteX8" fmla="*/ 1057190 w 2064704"/>
              <a:gd name="connsiteY8" fmla="*/ 1018024 h 2530790"/>
              <a:gd name="connsiteX9" fmla="*/ 1875518 w 2064704"/>
              <a:gd name="connsiteY9" fmla="*/ 21021 h 2530790"/>
              <a:gd name="connsiteX10" fmla="*/ 1172803 w 2064704"/>
              <a:gd name="connsiteY10" fmla="*/ 1018024 h 2530790"/>
              <a:gd name="connsiteX11" fmla="*/ 1193824 w 2064704"/>
              <a:gd name="connsiteY11" fmla="*/ 2530790 h 2530790"/>
              <a:gd name="connsiteX0" fmla="*/ 0 w 2064704"/>
              <a:gd name="connsiteY0" fmla="*/ 1018024 h 2530790"/>
              <a:gd name="connsiteX1" fmla="*/ 1057190 w 2064704"/>
              <a:gd name="connsiteY1" fmla="*/ 1018024 h 2530790"/>
              <a:gd name="connsiteX2" fmla="*/ 1057190 w 2064704"/>
              <a:gd name="connsiteY2" fmla="*/ 2530790 h 2530790"/>
              <a:gd name="connsiteX3" fmla="*/ 0 w 2064704"/>
              <a:gd name="connsiteY3" fmla="*/ 2530790 h 2530790"/>
              <a:gd name="connsiteX4" fmla="*/ 0 w 2064704"/>
              <a:gd name="connsiteY4" fmla="*/ 1018024 h 2530790"/>
              <a:gd name="connsiteX0" fmla="*/ 1057190 w 2064704"/>
              <a:gd name="connsiteY0" fmla="*/ 1018024 h 2530790"/>
              <a:gd name="connsiteX1" fmla="*/ 2064704 w 2064704"/>
              <a:gd name="connsiteY1" fmla="*/ 10510 h 2530790"/>
              <a:gd name="connsiteX2" fmla="*/ 2064704 w 2064704"/>
              <a:gd name="connsiteY2" fmla="*/ 1523276 h 2530790"/>
              <a:gd name="connsiteX3" fmla="*/ 1057190 w 2064704"/>
              <a:gd name="connsiteY3" fmla="*/ 2530790 h 2530790"/>
              <a:gd name="connsiteX4" fmla="*/ 1057190 w 2064704"/>
              <a:gd name="connsiteY4" fmla="*/ 1018024 h 2530790"/>
              <a:gd name="connsiteX0" fmla="*/ 0 w 2064704"/>
              <a:gd name="connsiteY0" fmla="*/ 1018024 h 2530790"/>
              <a:gd name="connsiteX1" fmla="*/ 1007514 w 2064704"/>
              <a:gd name="connsiteY1" fmla="*/ 10510 h 2530790"/>
              <a:gd name="connsiteX2" fmla="*/ 2064704 w 2064704"/>
              <a:gd name="connsiteY2" fmla="*/ 10510 h 2530790"/>
              <a:gd name="connsiteX3" fmla="*/ 1057190 w 2064704"/>
              <a:gd name="connsiteY3" fmla="*/ 1018024 h 2530790"/>
              <a:gd name="connsiteX4" fmla="*/ 0 w 2064704"/>
              <a:gd name="connsiteY4" fmla="*/ 1018024 h 2530790"/>
              <a:gd name="connsiteX0" fmla="*/ 0 w 2064704"/>
              <a:gd name="connsiteY0" fmla="*/ 1018024 h 2530790"/>
              <a:gd name="connsiteX1" fmla="*/ 671183 w 2064704"/>
              <a:gd name="connsiteY1" fmla="*/ 31531 h 2530790"/>
              <a:gd name="connsiteX2" fmla="*/ 1896539 w 2064704"/>
              <a:gd name="connsiteY2" fmla="*/ 0 h 2530790"/>
              <a:gd name="connsiteX3" fmla="*/ 1886028 w 2064704"/>
              <a:gd name="connsiteY3" fmla="*/ 1481234 h 2530790"/>
              <a:gd name="connsiteX4" fmla="*/ 1183314 w 2064704"/>
              <a:gd name="connsiteY4" fmla="*/ 2530790 h 2530790"/>
              <a:gd name="connsiteX5" fmla="*/ 0 w 2064704"/>
              <a:gd name="connsiteY5" fmla="*/ 2530790 h 2530790"/>
              <a:gd name="connsiteX6" fmla="*/ 0 w 2064704"/>
              <a:gd name="connsiteY6" fmla="*/ 1018024 h 2530790"/>
              <a:gd name="connsiteX7" fmla="*/ 0 w 2064704"/>
              <a:gd name="connsiteY7" fmla="*/ 1018024 h 2530790"/>
              <a:gd name="connsiteX8" fmla="*/ 1162294 w 2064704"/>
              <a:gd name="connsiteY8" fmla="*/ 1018024 h 2530790"/>
              <a:gd name="connsiteX9" fmla="*/ 1875518 w 2064704"/>
              <a:gd name="connsiteY9" fmla="*/ 21021 h 2530790"/>
              <a:gd name="connsiteX10" fmla="*/ 1172803 w 2064704"/>
              <a:gd name="connsiteY10" fmla="*/ 1018024 h 2530790"/>
              <a:gd name="connsiteX11" fmla="*/ 1193824 w 2064704"/>
              <a:gd name="connsiteY11" fmla="*/ 2530790 h 2530790"/>
              <a:gd name="connsiteX0" fmla="*/ 0 w 2064704"/>
              <a:gd name="connsiteY0" fmla="*/ 1018024 h 2530790"/>
              <a:gd name="connsiteX1" fmla="*/ 1057190 w 2064704"/>
              <a:gd name="connsiteY1" fmla="*/ 1018024 h 2530790"/>
              <a:gd name="connsiteX2" fmla="*/ 1057190 w 2064704"/>
              <a:gd name="connsiteY2" fmla="*/ 2530790 h 2530790"/>
              <a:gd name="connsiteX3" fmla="*/ 0 w 2064704"/>
              <a:gd name="connsiteY3" fmla="*/ 2530790 h 2530790"/>
              <a:gd name="connsiteX4" fmla="*/ 0 w 2064704"/>
              <a:gd name="connsiteY4" fmla="*/ 1018024 h 2530790"/>
              <a:gd name="connsiteX0" fmla="*/ 1057190 w 2064704"/>
              <a:gd name="connsiteY0" fmla="*/ 1018024 h 2530790"/>
              <a:gd name="connsiteX1" fmla="*/ 2064704 w 2064704"/>
              <a:gd name="connsiteY1" fmla="*/ 10510 h 2530790"/>
              <a:gd name="connsiteX2" fmla="*/ 2064704 w 2064704"/>
              <a:gd name="connsiteY2" fmla="*/ 1523276 h 2530790"/>
              <a:gd name="connsiteX3" fmla="*/ 1057190 w 2064704"/>
              <a:gd name="connsiteY3" fmla="*/ 2530790 h 2530790"/>
              <a:gd name="connsiteX4" fmla="*/ 1057190 w 2064704"/>
              <a:gd name="connsiteY4" fmla="*/ 1018024 h 2530790"/>
              <a:gd name="connsiteX0" fmla="*/ 0 w 2064704"/>
              <a:gd name="connsiteY0" fmla="*/ 1018024 h 2530790"/>
              <a:gd name="connsiteX1" fmla="*/ 1007514 w 2064704"/>
              <a:gd name="connsiteY1" fmla="*/ 10510 h 2530790"/>
              <a:gd name="connsiteX2" fmla="*/ 2064704 w 2064704"/>
              <a:gd name="connsiteY2" fmla="*/ 10510 h 2530790"/>
              <a:gd name="connsiteX3" fmla="*/ 1057190 w 2064704"/>
              <a:gd name="connsiteY3" fmla="*/ 1018024 h 2530790"/>
              <a:gd name="connsiteX4" fmla="*/ 0 w 2064704"/>
              <a:gd name="connsiteY4" fmla="*/ 1018024 h 2530790"/>
              <a:gd name="connsiteX0" fmla="*/ 0 w 2064704"/>
              <a:gd name="connsiteY0" fmla="*/ 1018024 h 2530790"/>
              <a:gd name="connsiteX1" fmla="*/ 671183 w 2064704"/>
              <a:gd name="connsiteY1" fmla="*/ 31531 h 2530790"/>
              <a:gd name="connsiteX2" fmla="*/ 1896539 w 2064704"/>
              <a:gd name="connsiteY2" fmla="*/ 0 h 2530790"/>
              <a:gd name="connsiteX3" fmla="*/ 1886028 w 2064704"/>
              <a:gd name="connsiteY3" fmla="*/ 1481234 h 2530790"/>
              <a:gd name="connsiteX4" fmla="*/ 1183314 w 2064704"/>
              <a:gd name="connsiteY4" fmla="*/ 2530790 h 2530790"/>
              <a:gd name="connsiteX5" fmla="*/ 0 w 2064704"/>
              <a:gd name="connsiteY5" fmla="*/ 2530790 h 2530790"/>
              <a:gd name="connsiteX6" fmla="*/ 0 w 2064704"/>
              <a:gd name="connsiteY6" fmla="*/ 1018024 h 2530790"/>
              <a:gd name="connsiteX7" fmla="*/ 0 w 2064704"/>
              <a:gd name="connsiteY7" fmla="*/ 1018024 h 2530790"/>
              <a:gd name="connsiteX8" fmla="*/ 1162294 w 2064704"/>
              <a:gd name="connsiteY8" fmla="*/ 1018024 h 2530790"/>
              <a:gd name="connsiteX9" fmla="*/ 1854498 w 2064704"/>
              <a:gd name="connsiteY9" fmla="*/ 63062 h 2530790"/>
              <a:gd name="connsiteX10" fmla="*/ 1172803 w 2064704"/>
              <a:gd name="connsiteY10" fmla="*/ 1018024 h 2530790"/>
              <a:gd name="connsiteX11" fmla="*/ 1193824 w 2064704"/>
              <a:gd name="connsiteY11" fmla="*/ 2530790 h 253079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1057190 w 2064704"/>
              <a:gd name="connsiteY3" fmla="*/ 1007514 h 2520280"/>
              <a:gd name="connsiteX4" fmla="*/ 0 w 2064704"/>
              <a:gd name="connsiteY4" fmla="*/ 1007514 h 2520280"/>
              <a:gd name="connsiteX0" fmla="*/ 0 w 2064704"/>
              <a:gd name="connsiteY0" fmla="*/ 1007514 h 2520280"/>
              <a:gd name="connsiteX1" fmla="*/ 671183 w 2064704"/>
              <a:gd name="connsiteY1" fmla="*/ 21021 h 2520280"/>
              <a:gd name="connsiteX2" fmla="*/ 1896539 w 2064704"/>
              <a:gd name="connsiteY2" fmla="*/ 31531 h 2520280"/>
              <a:gd name="connsiteX3" fmla="*/ 1886028 w 2064704"/>
              <a:gd name="connsiteY3" fmla="*/ 1470724 h 2520280"/>
              <a:gd name="connsiteX4" fmla="*/ 1183314 w 2064704"/>
              <a:gd name="connsiteY4" fmla="*/ 2520280 h 2520280"/>
              <a:gd name="connsiteX5" fmla="*/ 0 w 2064704"/>
              <a:gd name="connsiteY5" fmla="*/ 2520280 h 2520280"/>
              <a:gd name="connsiteX6" fmla="*/ 0 w 2064704"/>
              <a:gd name="connsiteY6" fmla="*/ 1007514 h 2520280"/>
              <a:gd name="connsiteX7" fmla="*/ 0 w 2064704"/>
              <a:gd name="connsiteY7" fmla="*/ 1007514 h 2520280"/>
              <a:gd name="connsiteX8" fmla="*/ 1162294 w 2064704"/>
              <a:gd name="connsiteY8" fmla="*/ 1007514 h 2520280"/>
              <a:gd name="connsiteX9" fmla="*/ 1854498 w 2064704"/>
              <a:gd name="connsiteY9" fmla="*/ 52552 h 2520280"/>
              <a:gd name="connsiteX10" fmla="*/ 1172803 w 2064704"/>
              <a:gd name="connsiteY10" fmla="*/ 1007514 h 2520280"/>
              <a:gd name="connsiteX11" fmla="*/ 1193824 w 2064704"/>
              <a:gd name="connsiteY11" fmla="*/ 2520280 h 2520280"/>
              <a:gd name="connsiteX0" fmla="*/ 0 w 2064704"/>
              <a:gd name="connsiteY0" fmla="*/ 1007817 h 2520583"/>
              <a:gd name="connsiteX1" fmla="*/ 1057190 w 2064704"/>
              <a:gd name="connsiteY1" fmla="*/ 1007817 h 2520583"/>
              <a:gd name="connsiteX2" fmla="*/ 1057190 w 2064704"/>
              <a:gd name="connsiteY2" fmla="*/ 2520583 h 2520583"/>
              <a:gd name="connsiteX3" fmla="*/ 0 w 2064704"/>
              <a:gd name="connsiteY3" fmla="*/ 2520583 h 2520583"/>
              <a:gd name="connsiteX4" fmla="*/ 0 w 2064704"/>
              <a:gd name="connsiteY4" fmla="*/ 1007817 h 2520583"/>
              <a:gd name="connsiteX0" fmla="*/ 1057190 w 2064704"/>
              <a:gd name="connsiteY0" fmla="*/ 1007817 h 2520583"/>
              <a:gd name="connsiteX1" fmla="*/ 2064704 w 2064704"/>
              <a:gd name="connsiteY1" fmla="*/ 303 h 2520583"/>
              <a:gd name="connsiteX2" fmla="*/ 2064704 w 2064704"/>
              <a:gd name="connsiteY2" fmla="*/ 1513069 h 2520583"/>
              <a:gd name="connsiteX3" fmla="*/ 1057190 w 2064704"/>
              <a:gd name="connsiteY3" fmla="*/ 2520583 h 2520583"/>
              <a:gd name="connsiteX4" fmla="*/ 1057190 w 2064704"/>
              <a:gd name="connsiteY4" fmla="*/ 1007817 h 2520583"/>
              <a:gd name="connsiteX0" fmla="*/ 0 w 2064704"/>
              <a:gd name="connsiteY0" fmla="*/ 1007817 h 2520583"/>
              <a:gd name="connsiteX1" fmla="*/ 1007514 w 2064704"/>
              <a:gd name="connsiteY1" fmla="*/ 303 h 2520583"/>
              <a:gd name="connsiteX2" fmla="*/ 2064704 w 2064704"/>
              <a:gd name="connsiteY2" fmla="*/ 303 h 2520583"/>
              <a:gd name="connsiteX3" fmla="*/ 1057190 w 2064704"/>
              <a:gd name="connsiteY3" fmla="*/ 1007817 h 2520583"/>
              <a:gd name="connsiteX4" fmla="*/ 0 w 2064704"/>
              <a:gd name="connsiteY4" fmla="*/ 1007817 h 2520583"/>
              <a:gd name="connsiteX0" fmla="*/ 0 w 2064704"/>
              <a:gd name="connsiteY0" fmla="*/ 1007817 h 2520583"/>
              <a:gd name="connsiteX1" fmla="*/ 671183 w 2064704"/>
              <a:gd name="connsiteY1" fmla="*/ 21324 h 2520583"/>
              <a:gd name="connsiteX2" fmla="*/ 1896539 w 2064704"/>
              <a:gd name="connsiteY2" fmla="*/ 303 h 2520583"/>
              <a:gd name="connsiteX3" fmla="*/ 1886028 w 2064704"/>
              <a:gd name="connsiteY3" fmla="*/ 1471027 h 2520583"/>
              <a:gd name="connsiteX4" fmla="*/ 1183314 w 2064704"/>
              <a:gd name="connsiteY4" fmla="*/ 2520583 h 2520583"/>
              <a:gd name="connsiteX5" fmla="*/ 0 w 2064704"/>
              <a:gd name="connsiteY5" fmla="*/ 2520583 h 2520583"/>
              <a:gd name="connsiteX6" fmla="*/ 0 w 2064704"/>
              <a:gd name="connsiteY6" fmla="*/ 1007817 h 2520583"/>
              <a:gd name="connsiteX7" fmla="*/ 0 w 2064704"/>
              <a:gd name="connsiteY7" fmla="*/ 1007817 h 2520583"/>
              <a:gd name="connsiteX8" fmla="*/ 1162294 w 2064704"/>
              <a:gd name="connsiteY8" fmla="*/ 1007817 h 2520583"/>
              <a:gd name="connsiteX9" fmla="*/ 1854498 w 2064704"/>
              <a:gd name="connsiteY9" fmla="*/ 52855 h 2520583"/>
              <a:gd name="connsiteX10" fmla="*/ 1172803 w 2064704"/>
              <a:gd name="connsiteY10" fmla="*/ 1007817 h 2520583"/>
              <a:gd name="connsiteX11" fmla="*/ 1193824 w 2064704"/>
              <a:gd name="connsiteY11" fmla="*/ 2520583 h 2520583"/>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1057190 w 2064704"/>
              <a:gd name="connsiteY3" fmla="*/ 1007514 h 2520280"/>
              <a:gd name="connsiteX4" fmla="*/ 0 w 2064704"/>
              <a:gd name="connsiteY4" fmla="*/ 1007514 h 2520280"/>
              <a:gd name="connsiteX0" fmla="*/ 0 w 2064704"/>
              <a:gd name="connsiteY0" fmla="*/ 1007514 h 2520280"/>
              <a:gd name="connsiteX1" fmla="*/ 671183 w 2064704"/>
              <a:gd name="connsiteY1" fmla="*/ 21021 h 2520280"/>
              <a:gd name="connsiteX2" fmla="*/ 1875518 w 2064704"/>
              <a:gd name="connsiteY2" fmla="*/ 21021 h 2520280"/>
              <a:gd name="connsiteX3" fmla="*/ 1886028 w 2064704"/>
              <a:gd name="connsiteY3" fmla="*/ 1470724 h 2520280"/>
              <a:gd name="connsiteX4" fmla="*/ 1183314 w 2064704"/>
              <a:gd name="connsiteY4" fmla="*/ 2520280 h 2520280"/>
              <a:gd name="connsiteX5" fmla="*/ 0 w 2064704"/>
              <a:gd name="connsiteY5" fmla="*/ 2520280 h 2520280"/>
              <a:gd name="connsiteX6" fmla="*/ 0 w 2064704"/>
              <a:gd name="connsiteY6" fmla="*/ 1007514 h 2520280"/>
              <a:gd name="connsiteX7" fmla="*/ 0 w 2064704"/>
              <a:gd name="connsiteY7" fmla="*/ 1007514 h 2520280"/>
              <a:gd name="connsiteX8" fmla="*/ 1162294 w 2064704"/>
              <a:gd name="connsiteY8" fmla="*/ 1007514 h 2520280"/>
              <a:gd name="connsiteX9" fmla="*/ 1854498 w 2064704"/>
              <a:gd name="connsiteY9" fmla="*/ 52552 h 2520280"/>
              <a:gd name="connsiteX10" fmla="*/ 1172803 w 2064704"/>
              <a:gd name="connsiteY10" fmla="*/ 1007514 h 2520280"/>
              <a:gd name="connsiteX11" fmla="*/ 1193824 w 2064704"/>
              <a:gd name="connsiteY11" fmla="*/ 2520280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1057190 w 2064704"/>
              <a:gd name="connsiteY3" fmla="*/ 1007514 h 2520280"/>
              <a:gd name="connsiteX4" fmla="*/ 0 w 2064704"/>
              <a:gd name="connsiteY4" fmla="*/ 1007514 h 2520280"/>
              <a:gd name="connsiteX0" fmla="*/ 0 w 2064704"/>
              <a:gd name="connsiteY0" fmla="*/ 1007514 h 2520280"/>
              <a:gd name="connsiteX1" fmla="*/ 671183 w 2064704"/>
              <a:gd name="connsiteY1" fmla="*/ 21021 h 2520280"/>
              <a:gd name="connsiteX2" fmla="*/ 1875518 w 2064704"/>
              <a:gd name="connsiteY2" fmla="*/ 21021 h 2520280"/>
              <a:gd name="connsiteX3" fmla="*/ 1886028 w 2064704"/>
              <a:gd name="connsiteY3" fmla="*/ 1470724 h 2520280"/>
              <a:gd name="connsiteX4" fmla="*/ 1183314 w 2064704"/>
              <a:gd name="connsiteY4" fmla="*/ 2520280 h 2520280"/>
              <a:gd name="connsiteX5" fmla="*/ 0 w 2064704"/>
              <a:gd name="connsiteY5" fmla="*/ 2520280 h 2520280"/>
              <a:gd name="connsiteX6" fmla="*/ 0 w 2064704"/>
              <a:gd name="connsiteY6" fmla="*/ 1007514 h 2520280"/>
              <a:gd name="connsiteX7" fmla="*/ 0 w 2064704"/>
              <a:gd name="connsiteY7" fmla="*/ 1007514 h 2520280"/>
              <a:gd name="connsiteX8" fmla="*/ 1162294 w 2064704"/>
              <a:gd name="connsiteY8" fmla="*/ 1007514 h 2520280"/>
              <a:gd name="connsiteX9" fmla="*/ 1843988 w 2064704"/>
              <a:gd name="connsiteY9" fmla="*/ 10511 h 2520280"/>
              <a:gd name="connsiteX10" fmla="*/ 1172803 w 2064704"/>
              <a:gd name="connsiteY10" fmla="*/ 1007514 h 2520280"/>
              <a:gd name="connsiteX11" fmla="*/ 1193824 w 2064704"/>
              <a:gd name="connsiteY11" fmla="*/ 2520280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1057190 w 2064704"/>
              <a:gd name="connsiteY3" fmla="*/ 1007514 h 2520280"/>
              <a:gd name="connsiteX4" fmla="*/ 0 w 2064704"/>
              <a:gd name="connsiteY4" fmla="*/ 1007514 h 2520280"/>
              <a:gd name="connsiteX0" fmla="*/ 0 w 2064704"/>
              <a:gd name="connsiteY0" fmla="*/ 1007514 h 2520280"/>
              <a:gd name="connsiteX1" fmla="*/ 671183 w 2064704"/>
              <a:gd name="connsiteY1" fmla="*/ 21021 h 2520280"/>
              <a:gd name="connsiteX2" fmla="*/ 1875518 w 2064704"/>
              <a:gd name="connsiteY2" fmla="*/ 21021 h 2520280"/>
              <a:gd name="connsiteX3" fmla="*/ 1886028 w 2064704"/>
              <a:gd name="connsiteY3" fmla="*/ 1470724 h 2520280"/>
              <a:gd name="connsiteX4" fmla="*/ 1183314 w 2064704"/>
              <a:gd name="connsiteY4" fmla="*/ 2520280 h 2520280"/>
              <a:gd name="connsiteX5" fmla="*/ 0 w 2064704"/>
              <a:gd name="connsiteY5" fmla="*/ 2520280 h 2520280"/>
              <a:gd name="connsiteX6" fmla="*/ 0 w 2064704"/>
              <a:gd name="connsiteY6" fmla="*/ 1007514 h 2520280"/>
              <a:gd name="connsiteX7" fmla="*/ 0 w 2064704"/>
              <a:gd name="connsiteY7" fmla="*/ 1007514 h 2520280"/>
              <a:gd name="connsiteX8" fmla="*/ 1162294 w 2064704"/>
              <a:gd name="connsiteY8" fmla="*/ 1007514 h 2520280"/>
              <a:gd name="connsiteX9" fmla="*/ 1875519 w 2064704"/>
              <a:gd name="connsiteY9" fmla="*/ 1 h 2520280"/>
              <a:gd name="connsiteX10" fmla="*/ 1172803 w 2064704"/>
              <a:gd name="connsiteY10" fmla="*/ 1007514 h 2520280"/>
              <a:gd name="connsiteX11" fmla="*/ 1193824 w 2064704"/>
              <a:gd name="connsiteY11" fmla="*/ 2520280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1057190 w 2064704"/>
              <a:gd name="connsiteY3" fmla="*/ 1007514 h 2520280"/>
              <a:gd name="connsiteX4" fmla="*/ 0 w 2064704"/>
              <a:gd name="connsiteY4" fmla="*/ 1007514 h 2520280"/>
              <a:gd name="connsiteX0" fmla="*/ 0 w 2064704"/>
              <a:gd name="connsiteY0" fmla="*/ 1007514 h 2520280"/>
              <a:gd name="connsiteX1" fmla="*/ 671183 w 2064704"/>
              <a:gd name="connsiteY1" fmla="*/ 21021 h 2520280"/>
              <a:gd name="connsiteX2" fmla="*/ 1875518 w 2064704"/>
              <a:gd name="connsiteY2" fmla="*/ 3768 h 2520280"/>
              <a:gd name="connsiteX3" fmla="*/ 1886028 w 2064704"/>
              <a:gd name="connsiteY3" fmla="*/ 1470724 h 2520280"/>
              <a:gd name="connsiteX4" fmla="*/ 1183314 w 2064704"/>
              <a:gd name="connsiteY4" fmla="*/ 2520280 h 2520280"/>
              <a:gd name="connsiteX5" fmla="*/ 0 w 2064704"/>
              <a:gd name="connsiteY5" fmla="*/ 2520280 h 2520280"/>
              <a:gd name="connsiteX6" fmla="*/ 0 w 2064704"/>
              <a:gd name="connsiteY6" fmla="*/ 1007514 h 2520280"/>
              <a:gd name="connsiteX7" fmla="*/ 0 w 2064704"/>
              <a:gd name="connsiteY7" fmla="*/ 1007514 h 2520280"/>
              <a:gd name="connsiteX8" fmla="*/ 1162294 w 2064704"/>
              <a:gd name="connsiteY8" fmla="*/ 1007514 h 2520280"/>
              <a:gd name="connsiteX9" fmla="*/ 1875519 w 2064704"/>
              <a:gd name="connsiteY9" fmla="*/ 1 h 2520280"/>
              <a:gd name="connsiteX10" fmla="*/ 1172803 w 2064704"/>
              <a:gd name="connsiteY10" fmla="*/ 1007514 h 2520280"/>
              <a:gd name="connsiteX11" fmla="*/ 1193824 w 2064704"/>
              <a:gd name="connsiteY11" fmla="*/ 2520280 h 2520280"/>
              <a:gd name="connsiteX0" fmla="*/ 0 w 2064704"/>
              <a:gd name="connsiteY0" fmla="*/ 1007514 h 2520280"/>
              <a:gd name="connsiteX1" fmla="*/ 1057190 w 2064704"/>
              <a:gd name="connsiteY1" fmla="*/ 1007514 h 2520280"/>
              <a:gd name="connsiteX2" fmla="*/ 1057190 w 2064704"/>
              <a:gd name="connsiteY2" fmla="*/ 2520280 h 2520280"/>
              <a:gd name="connsiteX3" fmla="*/ 0 w 2064704"/>
              <a:gd name="connsiteY3" fmla="*/ 2520280 h 2520280"/>
              <a:gd name="connsiteX4" fmla="*/ 0 w 2064704"/>
              <a:gd name="connsiteY4" fmla="*/ 1007514 h 2520280"/>
              <a:gd name="connsiteX0" fmla="*/ 1057190 w 2064704"/>
              <a:gd name="connsiteY0" fmla="*/ 1007514 h 2520280"/>
              <a:gd name="connsiteX1" fmla="*/ 2064704 w 2064704"/>
              <a:gd name="connsiteY1" fmla="*/ 0 h 2520280"/>
              <a:gd name="connsiteX2" fmla="*/ 2064704 w 2064704"/>
              <a:gd name="connsiteY2" fmla="*/ 1512766 h 2520280"/>
              <a:gd name="connsiteX3" fmla="*/ 1057190 w 2064704"/>
              <a:gd name="connsiteY3" fmla="*/ 2520280 h 2520280"/>
              <a:gd name="connsiteX4" fmla="*/ 1057190 w 2064704"/>
              <a:gd name="connsiteY4" fmla="*/ 1007514 h 2520280"/>
              <a:gd name="connsiteX0" fmla="*/ 0 w 2064704"/>
              <a:gd name="connsiteY0" fmla="*/ 1007514 h 2520280"/>
              <a:gd name="connsiteX1" fmla="*/ 1007514 w 2064704"/>
              <a:gd name="connsiteY1" fmla="*/ 0 h 2520280"/>
              <a:gd name="connsiteX2" fmla="*/ 2064704 w 2064704"/>
              <a:gd name="connsiteY2" fmla="*/ 0 h 2520280"/>
              <a:gd name="connsiteX3" fmla="*/ 1057190 w 2064704"/>
              <a:gd name="connsiteY3" fmla="*/ 1007514 h 2520280"/>
              <a:gd name="connsiteX4" fmla="*/ 0 w 2064704"/>
              <a:gd name="connsiteY4" fmla="*/ 1007514 h 2520280"/>
              <a:gd name="connsiteX0" fmla="*/ 0 w 2064704"/>
              <a:gd name="connsiteY0" fmla="*/ 1007514 h 2520280"/>
              <a:gd name="connsiteX1" fmla="*/ 671183 w 2064704"/>
              <a:gd name="connsiteY1" fmla="*/ 21021 h 2520280"/>
              <a:gd name="connsiteX2" fmla="*/ 1875518 w 2064704"/>
              <a:gd name="connsiteY2" fmla="*/ 3768 h 2520280"/>
              <a:gd name="connsiteX3" fmla="*/ 1886028 w 2064704"/>
              <a:gd name="connsiteY3" fmla="*/ 1470724 h 2520280"/>
              <a:gd name="connsiteX4" fmla="*/ 1183314 w 2064704"/>
              <a:gd name="connsiteY4" fmla="*/ 2520280 h 2520280"/>
              <a:gd name="connsiteX5" fmla="*/ 0 w 2064704"/>
              <a:gd name="connsiteY5" fmla="*/ 2520280 h 2520280"/>
              <a:gd name="connsiteX6" fmla="*/ 0 w 2064704"/>
              <a:gd name="connsiteY6" fmla="*/ 1007514 h 2520280"/>
              <a:gd name="connsiteX7" fmla="*/ 0 w 2064704"/>
              <a:gd name="connsiteY7" fmla="*/ 1007514 h 2520280"/>
              <a:gd name="connsiteX8" fmla="*/ 1162294 w 2064704"/>
              <a:gd name="connsiteY8" fmla="*/ 1007514 h 2520280"/>
              <a:gd name="connsiteX9" fmla="*/ 1858266 w 2064704"/>
              <a:gd name="connsiteY9" fmla="*/ 28756 h 2520280"/>
              <a:gd name="connsiteX10" fmla="*/ 1172803 w 2064704"/>
              <a:gd name="connsiteY10" fmla="*/ 1007514 h 2520280"/>
              <a:gd name="connsiteX11" fmla="*/ 1193824 w 2064704"/>
              <a:gd name="connsiteY11" fmla="*/ 2520280 h 2520280"/>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671183 w 2101972"/>
              <a:gd name="connsiteY1" fmla="*/ 89215 h 2588474"/>
              <a:gd name="connsiteX2" fmla="*/ 1875518 w 2101972"/>
              <a:gd name="connsiteY2" fmla="*/ 71962 h 2588474"/>
              <a:gd name="connsiteX3" fmla="*/ 1886028 w 2101972"/>
              <a:gd name="connsiteY3" fmla="*/ 1538918 h 2588474"/>
              <a:gd name="connsiteX4" fmla="*/ 1183314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1162294 w 2101972"/>
              <a:gd name="connsiteY8" fmla="*/ 1075708 h 2588474"/>
              <a:gd name="connsiteX9" fmla="*/ 1858266 w 2101972"/>
              <a:gd name="connsiteY9" fmla="*/ 96950 h 2588474"/>
              <a:gd name="connsiteX10" fmla="*/ 1172803 w 2101972"/>
              <a:gd name="connsiteY10" fmla="*/ 1075708 h 2588474"/>
              <a:gd name="connsiteX11" fmla="*/ 1193824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671183 w 2101972"/>
              <a:gd name="connsiteY1" fmla="*/ 89215 h 2588474"/>
              <a:gd name="connsiteX2" fmla="*/ 1869767 w 2101972"/>
              <a:gd name="connsiteY2" fmla="*/ 89215 h 2588474"/>
              <a:gd name="connsiteX3" fmla="*/ 1886028 w 2101972"/>
              <a:gd name="connsiteY3" fmla="*/ 1538918 h 2588474"/>
              <a:gd name="connsiteX4" fmla="*/ 1183314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1162294 w 2101972"/>
              <a:gd name="connsiteY8" fmla="*/ 1075708 h 2588474"/>
              <a:gd name="connsiteX9" fmla="*/ 1858266 w 2101972"/>
              <a:gd name="connsiteY9" fmla="*/ 96950 h 2588474"/>
              <a:gd name="connsiteX10" fmla="*/ 1172803 w 2101972"/>
              <a:gd name="connsiteY10" fmla="*/ 1075708 h 2588474"/>
              <a:gd name="connsiteX11" fmla="*/ 1193824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676349 w 2101972"/>
              <a:gd name="connsiteY1" fmla="*/ 78882 h 2588474"/>
              <a:gd name="connsiteX2" fmla="*/ 1869767 w 2101972"/>
              <a:gd name="connsiteY2" fmla="*/ 89215 h 2588474"/>
              <a:gd name="connsiteX3" fmla="*/ 1886028 w 2101972"/>
              <a:gd name="connsiteY3" fmla="*/ 1538918 h 2588474"/>
              <a:gd name="connsiteX4" fmla="*/ 1183314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1162294 w 2101972"/>
              <a:gd name="connsiteY8" fmla="*/ 1075708 h 2588474"/>
              <a:gd name="connsiteX9" fmla="*/ 1858266 w 2101972"/>
              <a:gd name="connsiteY9" fmla="*/ 96950 h 2588474"/>
              <a:gd name="connsiteX10" fmla="*/ 1172803 w 2101972"/>
              <a:gd name="connsiteY10" fmla="*/ 1075708 h 2588474"/>
              <a:gd name="connsiteX11" fmla="*/ 1193824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702179 w 2101972"/>
              <a:gd name="connsiteY1" fmla="*/ 73715 h 2588474"/>
              <a:gd name="connsiteX2" fmla="*/ 1869767 w 2101972"/>
              <a:gd name="connsiteY2" fmla="*/ 89215 h 2588474"/>
              <a:gd name="connsiteX3" fmla="*/ 1886028 w 2101972"/>
              <a:gd name="connsiteY3" fmla="*/ 1538918 h 2588474"/>
              <a:gd name="connsiteX4" fmla="*/ 1183314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1162294 w 2101972"/>
              <a:gd name="connsiteY8" fmla="*/ 1075708 h 2588474"/>
              <a:gd name="connsiteX9" fmla="*/ 1858266 w 2101972"/>
              <a:gd name="connsiteY9" fmla="*/ 96950 h 2588474"/>
              <a:gd name="connsiteX10" fmla="*/ 1172803 w 2101972"/>
              <a:gd name="connsiteY10" fmla="*/ 1075708 h 2588474"/>
              <a:gd name="connsiteX11" fmla="*/ 1193824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717678 w 2101972"/>
              <a:gd name="connsiteY1" fmla="*/ 73715 h 2588474"/>
              <a:gd name="connsiteX2" fmla="*/ 1869767 w 2101972"/>
              <a:gd name="connsiteY2" fmla="*/ 89215 h 2588474"/>
              <a:gd name="connsiteX3" fmla="*/ 1886028 w 2101972"/>
              <a:gd name="connsiteY3" fmla="*/ 1538918 h 2588474"/>
              <a:gd name="connsiteX4" fmla="*/ 1183314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1162294 w 2101972"/>
              <a:gd name="connsiteY8" fmla="*/ 1075708 h 2588474"/>
              <a:gd name="connsiteX9" fmla="*/ 1858266 w 2101972"/>
              <a:gd name="connsiteY9" fmla="*/ 96950 h 2588474"/>
              <a:gd name="connsiteX10" fmla="*/ 1172803 w 2101972"/>
              <a:gd name="connsiteY10" fmla="*/ 1075708 h 2588474"/>
              <a:gd name="connsiteX11" fmla="*/ 1193824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702179 w 2101972"/>
              <a:gd name="connsiteY1" fmla="*/ 68548 h 2588474"/>
              <a:gd name="connsiteX2" fmla="*/ 1869767 w 2101972"/>
              <a:gd name="connsiteY2" fmla="*/ 89215 h 2588474"/>
              <a:gd name="connsiteX3" fmla="*/ 1886028 w 2101972"/>
              <a:gd name="connsiteY3" fmla="*/ 1538918 h 2588474"/>
              <a:gd name="connsiteX4" fmla="*/ 1183314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1162294 w 2101972"/>
              <a:gd name="connsiteY8" fmla="*/ 1075708 h 2588474"/>
              <a:gd name="connsiteX9" fmla="*/ 1858266 w 2101972"/>
              <a:gd name="connsiteY9" fmla="*/ 96950 h 2588474"/>
              <a:gd name="connsiteX10" fmla="*/ 1172803 w 2101972"/>
              <a:gd name="connsiteY10" fmla="*/ 1075708 h 2588474"/>
              <a:gd name="connsiteX11" fmla="*/ 1193824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707345 w 2101972"/>
              <a:gd name="connsiteY1" fmla="*/ 84047 h 2588474"/>
              <a:gd name="connsiteX2" fmla="*/ 1869767 w 2101972"/>
              <a:gd name="connsiteY2" fmla="*/ 89215 h 2588474"/>
              <a:gd name="connsiteX3" fmla="*/ 1886028 w 2101972"/>
              <a:gd name="connsiteY3" fmla="*/ 1538918 h 2588474"/>
              <a:gd name="connsiteX4" fmla="*/ 1183314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1162294 w 2101972"/>
              <a:gd name="connsiteY8" fmla="*/ 1075708 h 2588474"/>
              <a:gd name="connsiteX9" fmla="*/ 1858266 w 2101972"/>
              <a:gd name="connsiteY9" fmla="*/ 96950 h 2588474"/>
              <a:gd name="connsiteX10" fmla="*/ 1172803 w 2101972"/>
              <a:gd name="connsiteY10" fmla="*/ 1075708 h 2588474"/>
              <a:gd name="connsiteX11" fmla="*/ 1193824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707345 w 2101972"/>
              <a:gd name="connsiteY1" fmla="*/ 84047 h 2588474"/>
              <a:gd name="connsiteX2" fmla="*/ 1869767 w 2101972"/>
              <a:gd name="connsiteY2" fmla="*/ 89215 h 2588474"/>
              <a:gd name="connsiteX3" fmla="*/ 1886028 w 2101972"/>
              <a:gd name="connsiteY3" fmla="*/ 1538918 h 2588474"/>
              <a:gd name="connsiteX4" fmla="*/ 1183314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1162294 w 2101972"/>
              <a:gd name="connsiteY8" fmla="*/ 1075708 h 2588474"/>
              <a:gd name="connsiteX9" fmla="*/ 1863432 w 2101972"/>
              <a:gd name="connsiteY9" fmla="*/ 81452 h 2588474"/>
              <a:gd name="connsiteX10" fmla="*/ 1172803 w 2101972"/>
              <a:gd name="connsiteY10" fmla="*/ 1075708 h 2588474"/>
              <a:gd name="connsiteX11" fmla="*/ 1193824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707345 w 2101972"/>
              <a:gd name="connsiteY1" fmla="*/ 84047 h 2588474"/>
              <a:gd name="connsiteX2" fmla="*/ 1869767 w 2101972"/>
              <a:gd name="connsiteY2" fmla="*/ 89215 h 2588474"/>
              <a:gd name="connsiteX3" fmla="*/ 1886028 w 2101972"/>
              <a:gd name="connsiteY3" fmla="*/ 1538918 h 2588474"/>
              <a:gd name="connsiteX4" fmla="*/ 1183314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1162294 w 2101972"/>
              <a:gd name="connsiteY8" fmla="*/ 1075708 h 2588474"/>
              <a:gd name="connsiteX9" fmla="*/ 1863432 w 2101972"/>
              <a:gd name="connsiteY9" fmla="*/ 81452 h 2588474"/>
              <a:gd name="connsiteX10" fmla="*/ 806010 w 2101972"/>
              <a:gd name="connsiteY10" fmla="*/ 1075708 h 2588474"/>
              <a:gd name="connsiteX11" fmla="*/ 1193824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707345 w 2101972"/>
              <a:gd name="connsiteY1" fmla="*/ 84047 h 2588474"/>
              <a:gd name="connsiteX2" fmla="*/ 1869767 w 2101972"/>
              <a:gd name="connsiteY2" fmla="*/ 89215 h 2588474"/>
              <a:gd name="connsiteX3" fmla="*/ 1886028 w 2101972"/>
              <a:gd name="connsiteY3" fmla="*/ 1538918 h 2588474"/>
              <a:gd name="connsiteX4" fmla="*/ 1183314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1162294 w 2101972"/>
              <a:gd name="connsiteY8" fmla="*/ 1075708 h 2588474"/>
              <a:gd name="connsiteX9" fmla="*/ 1863432 w 2101972"/>
              <a:gd name="connsiteY9" fmla="*/ 81452 h 2588474"/>
              <a:gd name="connsiteX10" fmla="*/ 806010 w 2101972"/>
              <a:gd name="connsiteY10" fmla="*/ 1075708 h 2588474"/>
              <a:gd name="connsiteX11" fmla="*/ 811532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707345 w 2101972"/>
              <a:gd name="connsiteY1" fmla="*/ 84047 h 2588474"/>
              <a:gd name="connsiteX2" fmla="*/ 1869767 w 2101972"/>
              <a:gd name="connsiteY2" fmla="*/ 89215 h 2588474"/>
              <a:gd name="connsiteX3" fmla="*/ 1886028 w 2101972"/>
              <a:gd name="connsiteY3" fmla="*/ 1538918 h 2588474"/>
              <a:gd name="connsiteX4" fmla="*/ 1183314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800667 w 2101972"/>
              <a:gd name="connsiteY8" fmla="*/ 1086040 h 2588474"/>
              <a:gd name="connsiteX9" fmla="*/ 1863432 w 2101972"/>
              <a:gd name="connsiteY9" fmla="*/ 81452 h 2588474"/>
              <a:gd name="connsiteX10" fmla="*/ 806010 w 2101972"/>
              <a:gd name="connsiteY10" fmla="*/ 1075708 h 2588474"/>
              <a:gd name="connsiteX11" fmla="*/ 811532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707345 w 2101972"/>
              <a:gd name="connsiteY1" fmla="*/ 84047 h 2588474"/>
              <a:gd name="connsiteX2" fmla="*/ 1869767 w 2101972"/>
              <a:gd name="connsiteY2" fmla="*/ 89215 h 2588474"/>
              <a:gd name="connsiteX3" fmla="*/ 1886028 w 2101972"/>
              <a:gd name="connsiteY3" fmla="*/ 1538918 h 2588474"/>
              <a:gd name="connsiteX4" fmla="*/ 1183314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800667 w 2101972"/>
              <a:gd name="connsiteY8" fmla="*/ 1086040 h 2588474"/>
              <a:gd name="connsiteX9" fmla="*/ 1512137 w 2101972"/>
              <a:gd name="connsiteY9" fmla="*/ 81452 h 2588474"/>
              <a:gd name="connsiteX10" fmla="*/ 806010 w 2101972"/>
              <a:gd name="connsiteY10" fmla="*/ 1075708 h 2588474"/>
              <a:gd name="connsiteX11" fmla="*/ 811532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707345 w 2101972"/>
              <a:gd name="connsiteY1" fmla="*/ 84047 h 2588474"/>
              <a:gd name="connsiteX2" fmla="*/ 1869767 w 2101972"/>
              <a:gd name="connsiteY2" fmla="*/ 89215 h 2588474"/>
              <a:gd name="connsiteX3" fmla="*/ 1503736 w 2101972"/>
              <a:gd name="connsiteY3" fmla="*/ 1580247 h 2588474"/>
              <a:gd name="connsiteX4" fmla="*/ 1183314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800667 w 2101972"/>
              <a:gd name="connsiteY8" fmla="*/ 1086040 h 2588474"/>
              <a:gd name="connsiteX9" fmla="*/ 1512137 w 2101972"/>
              <a:gd name="connsiteY9" fmla="*/ 81452 h 2588474"/>
              <a:gd name="connsiteX10" fmla="*/ 806010 w 2101972"/>
              <a:gd name="connsiteY10" fmla="*/ 1075708 h 2588474"/>
              <a:gd name="connsiteX11" fmla="*/ 811532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707345 w 2101972"/>
              <a:gd name="connsiteY1" fmla="*/ 84047 h 2588474"/>
              <a:gd name="connsiteX2" fmla="*/ 1502974 w 2101972"/>
              <a:gd name="connsiteY2" fmla="*/ 84049 h 2588474"/>
              <a:gd name="connsiteX3" fmla="*/ 1503736 w 2101972"/>
              <a:gd name="connsiteY3" fmla="*/ 1580247 h 2588474"/>
              <a:gd name="connsiteX4" fmla="*/ 1183314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800667 w 2101972"/>
              <a:gd name="connsiteY8" fmla="*/ 1086040 h 2588474"/>
              <a:gd name="connsiteX9" fmla="*/ 1512137 w 2101972"/>
              <a:gd name="connsiteY9" fmla="*/ 81452 h 2588474"/>
              <a:gd name="connsiteX10" fmla="*/ 806010 w 2101972"/>
              <a:gd name="connsiteY10" fmla="*/ 1075708 h 2588474"/>
              <a:gd name="connsiteX11" fmla="*/ 811532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707345 w 2101972"/>
              <a:gd name="connsiteY1" fmla="*/ 84047 h 2588474"/>
              <a:gd name="connsiteX2" fmla="*/ 1502974 w 2101972"/>
              <a:gd name="connsiteY2" fmla="*/ 84049 h 2588474"/>
              <a:gd name="connsiteX3" fmla="*/ 1503736 w 2101972"/>
              <a:gd name="connsiteY3" fmla="*/ 1580247 h 2588474"/>
              <a:gd name="connsiteX4" fmla="*/ 795856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800667 w 2101972"/>
              <a:gd name="connsiteY8" fmla="*/ 1086040 h 2588474"/>
              <a:gd name="connsiteX9" fmla="*/ 1512137 w 2101972"/>
              <a:gd name="connsiteY9" fmla="*/ 81452 h 2588474"/>
              <a:gd name="connsiteX10" fmla="*/ 806010 w 2101972"/>
              <a:gd name="connsiteY10" fmla="*/ 1075708 h 2588474"/>
              <a:gd name="connsiteX11" fmla="*/ 811532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707345 w 2101972"/>
              <a:gd name="connsiteY1" fmla="*/ 84047 h 2588474"/>
              <a:gd name="connsiteX2" fmla="*/ 1502974 w 2101972"/>
              <a:gd name="connsiteY2" fmla="*/ 84049 h 2588474"/>
              <a:gd name="connsiteX3" fmla="*/ 1503736 w 2101972"/>
              <a:gd name="connsiteY3" fmla="*/ 1580247 h 2588474"/>
              <a:gd name="connsiteX4" fmla="*/ 795856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800667 w 2101972"/>
              <a:gd name="connsiteY8" fmla="*/ 1086040 h 2588474"/>
              <a:gd name="connsiteX9" fmla="*/ 1488097 w 2101972"/>
              <a:gd name="connsiteY9" fmla="*/ 23251 h 2588474"/>
              <a:gd name="connsiteX10" fmla="*/ 806010 w 2101972"/>
              <a:gd name="connsiteY10" fmla="*/ 1075708 h 2588474"/>
              <a:gd name="connsiteX11" fmla="*/ 811532 w 2101972"/>
              <a:gd name="connsiteY11" fmla="*/ 2588474 h 2588474"/>
              <a:gd name="connsiteX0" fmla="*/ 0 w 2101972"/>
              <a:gd name="connsiteY0" fmla="*/ 1075708 h 2588474"/>
              <a:gd name="connsiteX1" fmla="*/ 1057190 w 2101972"/>
              <a:gd name="connsiteY1" fmla="*/ 1075708 h 2588474"/>
              <a:gd name="connsiteX2" fmla="*/ 1057190 w 2101972"/>
              <a:gd name="connsiteY2" fmla="*/ 2588474 h 2588474"/>
              <a:gd name="connsiteX3" fmla="*/ 0 w 2101972"/>
              <a:gd name="connsiteY3" fmla="*/ 2588474 h 2588474"/>
              <a:gd name="connsiteX4" fmla="*/ 0 w 2101972"/>
              <a:gd name="connsiteY4" fmla="*/ 1075708 h 2588474"/>
              <a:gd name="connsiteX0" fmla="*/ 1057190 w 2101972"/>
              <a:gd name="connsiteY0" fmla="*/ 1075708 h 2588474"/>
              <a:gd name="connsiteX1" fmla="*/ 2064704 w 2101972"/>
              <a:gd name="connsiteY1" fmla="*/ 68194 h 2588474"/>
              <a:gd name="connsiteX2" fmla="*/ 2064704 w 2101972"/>
              <a:gd name="connsiteY2" fmla="*/ 1580960 h 2588474"/>
              <a:gd name="connsiteX3" fmla="*/ 1057190 w 2101972"/>
              <a:gd name="connsiteY3" fmla="*/ 2588474 h 2588474"/>
              <a:gd name="connsiteX4" fmla="*/ 1057190 w 2101972"/>
              <a:gd name="connsiteY4" fmla="*/ 1075708 h 2588474"/>
              <a:gd name="connsiteX0" fmla="*/ 0 w 2101972"/>
              <a:gd name="connsiteY0" fmla="*/ 1075708 h 2588474"/>
              <a:gd name="connsiteX1" fmla="*/ 1007514 w 2101972"/>
              <a:gd name="connsiteY1" fmla="*/ 68194 h 2588474"/>
              <a:gd name="connsiteX2" fmla="*/ 1869851 w 2101972"/>
              <a:gd name="connsiteY2" fmla="*/ 87809 h 2588474"/>
              <a:gd name="connsiteX3" fmla="*/ 2064704 w 2101972"/>
              <a:gd name="connsiteY3" fmla="*/ 68194 h 2588474"/>
              <a:gd name="connsiteX4" fmla="*/ 1057190 w 2101972"/>
              <a:gd name="connsiteY4" fmla="*/ 1075708 h 2588474"/>
              <a:gd name="connsiteX5" fmla="*/ 0 w 2101972"/>
              <a:gd name="connsiteY5" fmla="*/ 1075708 h 2588474"/>
              <a:gd name="connsiteX0" fmla="*/ 0 w 2101972"/>
              <a:gd name="connsiteY0" fmla="*/ 1075708 h 2588474"/>
              <a:gd name="connsiteX1" fmla="*/ 707345 w 2101972"/>
              <a:gd name="connsiteY1" fmla="*/ 84047 h 2588474"/>
              <a:gd name="connsiteX2" fmla="*/ 1502974 w 2101972"/>
              <a:gd name="connsiteY2" fmla="*/ 84049 h 2588474"/>
              <a:gd name="connsiteX3" fmla="*/ 1503736 w 2101972"/>
              <a:gd name="connsiteY3" fmla="*/ 1580247 h 2588474"/>
              <a:gd name="connsiteX4" fmla="*/ 795856 w 2101972"/>
              <a:gd name="connsiteY4" fmla="*/ 2588474 h 2588474"/>
              <a:gd name="connsiteX5" fmla="*/ 0 w 2101972"/>
              <a:gd name="connsiteY5" fmla="*/ 2588474 h 2588474"/>
              <a:gd name="connsiteX6" fmla="*/ 0 w 2101972"/>
              <a:gd name="connsiteY6" fmla="*/ 1075708 h 2588474"/>
              <a:gd name="connsiteX7" fmla="*/ 0 w 2101972"/>
              <a:gd name="connsiteY7" fmla="*/ 1075708 h 2588474"/>
              <a:gd name="connsiteX8" fmla="*/ 800667 w 2101972"/>
              <a:gd name="connsiteY8" fmla="*/ 1086040 h 2588474"/>
              <a:gd name="connsiteX9" fmla="*/ 1243700 w 2101972"/>
              <a:gd name="connsiteY9" fmla="*/ 15976 h 2588474"/>
              <a:gd name="connsiteX10" fmla="*/ 806010 w 2101972"/>
              <a:gd name="connsiteY10" fmla="*/ 1075708 h 2588474"/>
              <a:gd name="connsiteX11" fmla="*/ 811532 w 2101972"/>
              <a:gd name="connsiteY11" fmla="*/ 2588474 h 2588474"/>
              <a:gd name="connsiteX0" fmla="*/ 4006 w 2105978"/>
              <a:gd name="connsiteY0" fmla="*/ 1075708 h 2588474"/>
              <a:gd name="connsiteX1" fmla="*/ 1061196 w 2105978"/>
              <a:gd name="connsiteY1" fmla="*/ 1075708 h 2588474"/>
              <a:gd name="connsiteX2" fmla="*/ 1061196 w 2105978"/>
              <a:gd name="connsiteY2" fmla="*/ 2588474 h 2588474"/>
              <a:gd name="connsiteX3" fmla="*/ 4006 w 2105978"/>
              <a:gd name="connsiteY3" fmla="*/ 2588474 h 2588474"/>
              <a:gd name="connsiteX4" fmla="*/ 4006 w 2105978"/>
              <a:gd name="connsiteY4" fmla="*/ 1075708 h 2588474"/>
              <a:gd name="connsiteX0" fmla="*/ 1061196 w 2105978"/>
              <a:gd name="connsiteY0" fmla="*/ 1075708 h 2588474"/>
              <a:gd name="connsiteX1" fmla="*/ 2068710 w 2105978"/>
              <a:gd name="connsiteY1" fmla="*/ 68194 h 2588474"/>
              <a:gd name="connsiteX2" fmla="*/ 2068710 w 2105978"/>
              <a:gd name="connsiteY2" fmla="*/ 1580960 h 2588474"/>
              <a:gd name="connsiteX3" fmla="*/ 1061196 w 2105978"/>
              <a:gd name="connsiteY3" fmla="*/ 2588474 h 2588474"/>
              <a:gd name="connsiteX4" fmla="*/ 1061196 w 2105978"/>
              <a:gd name="connsiteY4" fmla="*/ 1075708 h 2588474"/>
              <a:gd name="connsiteX0" fmla="*/ 4006 w 2105978"/>
              <a:gd name="connsiteY0" fmla="*/ 1075708 h 2588474"/>
              <a:gd name="connsiteX1" fmla="*/ 1011520 w 2105978"/>
              <a:gd name="connsiteY1" fmla="*/ 68194 h 2588474"/>
              <a:gd name="connsiteX2" fmla="*/ 1873857 w 2105978"/>
              <a:gd name="connsiteY2" fmla="*/ 87809 h 2588474"/>
              <a:gd name="connsiteX3" fmla="*/ 2068710 w 2105978"/>
              <a:gd name="connsiteY3" fmla="*/ 68194 h 2588474"/>
              <a:gd name="connsiteX4" fmla="*/ 1061196 w 2105978"/>
              <a:gd name="connsiteY4" fmla="*/ 1075708 h 2588474"/>
              <a:gd name="connsiteX5" fmla="*/ 4006 w 2105978"/>
              <a:gd name="connsiteY5" fmla="*/ 1075708 h 2588474"/>
              <a:gd name="connsiteX0" fmla="*/ 4006 w 2105978"/>
              <a:gd name="connsiteY0" fmla="*/ 1075708 h 2588474"/>
              <a:gd name="connsiteX1" fmla="*/ 711351 w 2105978"/>
              <a:gd name="connsiteY1" fmla="*/ 84047 h 2588474"/>
              <a:gd name="connsiteX2" fmla="*/ 1506980 w 2105978"/>
              <a:gd name="connsiteY2" fmla="*/ 84049 h 2588474"/>
              <a:gd name="connsiteX3" fmla="*/ 1507742 w 2105978"/>
              <a:gd name="connsiteY3" fmla="*/ 1580247 h 2588474"/>
              <a:gd name="connsiteX4" fmla="*/ 799862 w 2105978"/>
              <a:gd name="connsiteY4" fmla="*/ 2588474 h 2588474"/>
              <a:gd name="connsiteX5" fmla="*/ 4006 w 2105978"/>
              <a:gd name="connsiteY5" fmla="*/ 2588474 h 2588474"/>
              <a:gd name="connsiteX6" fmla="*/ 4006 w 2105978"/>
              <a:gd name="connsiteY6" fmla="*/ 1075708 h 2588474"/>
              <a:gd name="connsiteX7" fmla="*/ 0 w 2105978"/>
              <a:gd name="connsiteY7" fmla="*/ 1490396 h 2588474"/>
              <a:gd name="connsiteX8" fmla="*/ 804673 w 2105978"/>
              <a:gd name="connsiteY8" fmla="*/ 1086040 h 2588474"/>
              <a:gd name="connsiteX9" fmla="*/ 1247706 w 2105978"/>
              <a:gd name="connsiteY9" fmla="*/ 15976 h 2588474"/>
              <a:gd name="connsiteX10" fmla="*/ 810016 w 2105978"/>
              <a:gd name="connsiteY10" fmla="*/ 1075708 h 2588474"/>
              <a:gd name="connsiteX11" fmla="*/ 815538 w 2105978"/>
              <a:gd name="connsiteY11" fmla="*/ 2588474 h 2588474"/>
              <a:gd name="connsiteX0" fmla="*/ 4006 w 2105978"/>
              <a:gd name="connsiteY0" fmla="*/ 1075708 h 2588474"/>
              <a:gd name="connsiteX1" fmla="*/ 1061196 w 2105978"/>
              <a:gd name="connsiteY1" fmla="*/ 1075708 h 2588474"/>
              <a:gd name="connsiteX2" fmla="*/ 1061196 w 2105978"/>
              <a:gd name="connsiteY2" fmla="*/ 2588474 h 2588474"/>
              <a:gd name="connsiteX3" fmla="*/ 4006 w 2105978"/>
              <a:gd name="connsiteY3" fmla="*/ 2588474 h 2588474"/>
              <a:gd name="connsiteX4" fmla="*/ 4006 w 2105978"/>
              <a:gd name="connsiteY4" fmla="*/ 1075708 h 2588474"/>
              <a:gd name="connsiteX0" fmla="*/ 1061196 w 2105978"/>
              <a:gd name="connsiteY0" fmla="*/ 1075708 h 2588474"/>
              <a:gd name="connsiteX1" fmla="*/ 2068710 w 2105978"/>
              <a:gd name="connsiteY1" fmla="*/ 68194 h 2588474"/>
              <a:gd name="connsiteX2" fmla="*/ 2068710 w 2105978"/>
              <a:gd name="connsiteY2" fmla="*/ 1580960 h 2588474"/>
              <a:gd name="connsiteX3" fmla="*/ 1061196 w 2105978"/>
              <a:gd name="connsiteY3" fmla="*/ 2588474 h 2588474"/>
              <a:gd name="connsiteX4" fmla="*/ 1061196 w 2105978"/>
              <a:gd name="connsiteY4" fmla="*/ 1075708 h 2588474"/>
              <a:gd name="connsiteX0" fmla="*/ 4006 w 2105978"/>
              <a:gd name="connsiteY0" fmla="*/ 1075708 h 2588474"/>
              <a:gd name="connsiteX1" fmla="*/ 1011520 w 2105978"/>
              <a:gd name="connsiteY1" fmla="*/ 68194 h 2588474"/>
              <a:gd name="connsiteX2" fmla="*/ 1873857 w 2105978"/>
              <a:gd name="connsiteY2" fmla="*/ 87809 h 2588474"/>
              <a:gd name="connsiteX3" fmla="*/ 2068710 w 2105978"/>
              <a:gd name="connsiteY3" fmla="*/ 68194 h 2588474"/>
              <a:gd name="connsiteX4" fmla="*/ 1061196 w 2105978"/>
              <a:gd name="connsiteY4" fmla="*/ 1075708 h 2588474"/>
              <a:gd name="connsiteX5" fmla="*/ 4006 w 2105978"/>
              <a:gd name="connsiteY5" fmla="*/ 1075708 h 2588474"/>
              <a:gd name="connsiteX0" fmla="*/ 4006 w 2105978"/>
              <a:gd name="connsiteY0" fmla="*/ 1075708 h 2588474"/>
              <a:gd name="connsiteX1" fmla="*/ 711351 w 2105978"/>
              <a:gd name="connsiteY1" fmla="*/ 84047 h 2588474"/>
              <a:gd name="connsiteX2" fmla="*/ 1506980 w 2105978"/>
              <a:gd name="connsiteY2" fmla="*/ 84049 h 2588474"/>
              <a:gd name="connsiteX3" fmla="*/ 1507742 w 2105978"/>
              <a:gd name="connsiteY3" fmla="*/ 1580247 h 2588474"/>
              <a:gd name="connsiteX4" fmla="*/ 799862 w 2105978"/>
              <a:gd name="connsiteY4" fmla="*/ 2588474 h 2588474"/>
              <a:gd name="connsiteX5" fmla="*/ 4006 w 2105978"/>
              <a:gd name="connsiteY5" fmla="*/ 2588474 h 2588474"/>
              <a:gd name="connsiteX6" fmla="*/ 4006 w 2105978"/>
              <a:gd name="connsiteY6" fmla="*/ 1075708 h 2588474"/>
              <a:gd name="connsiteX7" fmla="*/ 0 w 2105978"/>
              <a:gd name="connsiteY7" fmla="*/ 1490396 h 2588474"/>
              <a:gd name="connsiteX8" fmla="*/ 804673 w 2105978"/>
              <a:gd name="connsiteY8" fmla="*/ 1086040 h 2588474"/>
              <a:gd name="connsiteX9" fmla="*/ 1247706 w 2105978"/>
              <a:gd name="connsiteY9" fmla="*/ 15976 h 2588474"/>
              <a:gd name="connsiteX10" fmla="*/ 806010 w 2105978"/>
              <a:gd name="connsiteY10" fmla="*/ 1490396 h 2588474"/>
              <a:gd name="connsiteX11" fmla="*/ 815538 w 2105978"/>
              <a:gd name="connsiteY11" fmla="*/ 2588474 h 2588474"/>
              <a:gd name="connsiteX0" fmla="*/ 4006 w 2122087"/>
              <a:gd name="connsiteY0" fmla="*/ 1107401 h 2620167"/>
              <a:gd name="connsiteX1" fmla="*/ 1061196 w 2122087"/>
              <a:gd name="connsiteY1" fmla="*/ 1107401 h 2620167"/>
              <a:gd name="connsiteX2" fmla="*/ 1061196 w 2122087"/>
              <a:gd name="connsiteY2" fmla="*/ 2620167 h 2620167"/>
              <a:gd name="connsiteX3" fmla="*/ 4006 w 2122087"/>
              <a:gd name="connsiteY3" fmla="*/ 2620167 h 2620167"/>
              <a:gd name="connsiteX4" fmla="*/ 4006 w 2122087"/>
              <a:gd name="connsiteY4" fmla="*/ 1107401 h 2620167"/>
              <a:gd name="connsiteX0" fmla="*/ 1061196 w 2122087"/>
              <a:gd name="connsiteY0" fmla="*/ 1107401 h 2620167"/>
              <a:gd name="connsiteX1" fmla="*/ 2068710 w 2122087"/>
              <a:gd name="connsiteY1" fmla="*/ 99887 h 2620167"/>
              <a:gd name="connsiteX2" fmla="*/ 2068710 w 2122087"/>
              <a:gd name="connsiteY2" fmla="*/ 1612653 h 2620167"/>
              <a:gd name="connsiteX3" fmla="*/ 1061196 w 2122087"/>
              <a:gd name="connsiteY3" fmla="*/ 2620167 h 2620167"/>
              <a:gd name="connsiteX4" fmla="*/ 1061196 w 2122087"/>
              <a:gd name="connsiteY4" fmla="*/ 1107401 h 2620167"/>
              <a:gd name="connsiteX0" fmla="*/ 4006 w 2122087"/>
              <a:gd name="connsiteY0" fmla="*/ 1107401 h 2620167"/>
              <a:gd name="connsiteX1" fmla="*/ 1011520 w 2122087"/>
              <a:gd name="connsiteY1" fmla="*/ 99887 h 2620167"/>
              <a:gd name="connsiteX2" fmla="*/ 1873857 w 2122087"/>
              <a:gd name="connsiteY2" fmla="*/ 119502 h 2620167"/>
              <a:gd name="connsiteX3" fmla="*/ 2068710 w 2122087"/>
              <a:gd name="connsiteY3" fmla="*/ 99887 h 2620167"/>
              <a:gd name="connsiteX4" fmla="*/ 812791 w 2122087"/>
              <a:gd name="connsiteY4" fmla="*/ 1536640 h 2620167"/>
              <a:gd name="connsiteX5" fmla="*/ 4006 w 2122087"/>
              <a:gd name="connsiteY5" fmla="*/ 1107401 h 2620167"/>
              <a:gd name="connsiteX0" fmla="*/ 4006 w 2122087"/>
              <a:gd name="connsiteY0" fmla="*/ 1107401 h 2620167"/>
              <a:gd name="connsiteX1" fmla="*/ 711351 w 2122087"/>
              <a:gd name="connsiteY1" fmla="*/ 115740 h 2620167"/>
              <a:gd name="connsiteX2" fmla="*/ 1506980 w 2122087"/>
              <a:gd name="connsiteY2" fmla="*/ 115742 h 2620167"/>
              <a:gd name="connsiteX3" fmla="*/ 1507742 w 2122087"/>
              <a:gd name="connsiteY3" fmla="*/ 1611940 h 2620167"/>
              <a:gd name="connsiteX4" fmla="*/ 799862 w 2122087"/>
              <a:gd name="connsiteY4" fmla="*/ 2620167 h 2620167"/>
              <a:gd name="connsiteX5" fmla="*/ 4006 w 2122087"/>
              <a:gd name="connsiteY5" fmla="*/ 2620167 h 2620167"/>
              <a:gd name="connsiteX6" fmla="*/ 4006 w 2122087"/>
              <a:gd name="connsiteY6" fmla="*/ 1107401 h 2620167"/>
              <a:gd name="connsiteX7" fmla="*/ 0 w 2122087"/>
              <a:gd name="connsiteY7" fmla="*/ 1522089 h 2620167"/>
              <a:gd name="connsiteX8" fmla="*/ 804673 w 2122087"/>
              <a:gd name="connsiteY8" fmla="*/ 1117733 h 2620167"/>
              <a:gd name="connsiteX9" fmla="*/ 1247706 w 2122087"/>
              <a:gd name="connsiteY9" fmla="*/ 47669 h 2620167"/>
              <a:gd name="connsiteX10" fmla="*/ 806010 w 2122087"/>
              <a:gd name="connsiteY10" fmla="*/ 1522089 h 2620167"/>
              <a:gd name="connsiteX11" fmla="*/ 815538 w 2122087"/>
              <a:gd name="connsiteY11" fmla="*/ 2620167 h 2620167"/>
              <a:gd name="connsiteX0" fmla="*/ 4006 w 2122087"/>
              <a:gd name="connsiteY0" fmla="*/ 1107401 h 2620167"/>
              <a:gd name="connsiteX1" fmla="*/ 1061196 w 2122087"/>
              <a:gd name="connsiteY1" fmla="*/ 1107401 h 2620167"/>
              <a:gd name="connsiteX2" fmla="*/ 1061196 w 2122087"/>
              <a:gd name="connsiteY2" fmla="*/ 2620167 h 2620167"/>
              <a:gd name="connsiteX3" fmla="*/ 4006 w 2122087"/>
              <a:gd name="connsiteY3" fmla="*/ 2620167 h 2620167"/>
              <a:gd name="connsiteX4" fmla="*/ 4006 w 2122087"/>
              <a:gd name="connsiteY4" fmla="*/ 1107401 h 2620167"/>
              <a:gd name="connsiteX0" fmla="*/ 1061196 w 2122087"/>
              <a:gd name="connsiteY0" fmla="*/ 1107401 h 2620167"/>
              <a:gd name="connsiteX1" fmla="*/ 2068710 w 2122087"/>
              <a:gd name="connsiteY1" fmla="*/ 99887 h 2620167"/>
              <a:gd name="connsiteX2" fmla="*/ 2068710 w 2122087"/>
              <a:gd name="connsiteY2" fmla="*/ 1612653 h 2620167"/>
              <a:gd name="connsiteX3" fmla="*/ 1061196 w 2122087"/>
              <a:gd name="connsiteY3" fmla="*/ 2620167 h 2620167"/>
              <a:gd name="connsiteX4" fmla="*/ 1061196 w 2122087"/>
              <a:gd name="connsiteY4" fmla="*/ 1107401 h 2620167"/>
              <a:gd name="connsiteX0" fmla="*/ 4006 w 2122087"/>
              <a:gd name="connsiteY0" fmla="*/ 1107401 h 2620167"/>
              <a:gd name="connsiteX1" fmla="*/ 1011520 w 2122087"/>
              <a:gd name="connsiteY1" fmla="*/ 99887 h 2620167"/>
              <a:gd name="connsiteX2" fmla="*/ 1873857 w 2122087"/>
              <a:gd name="connsiteY2" fmla="*/ 119502 h 2620167"/>
              <a:gd name="connsiteX3" fmla="*/ 2068710 w 2122087"/>
              <a:gd name="connsiteY3" fmla="*/ 99887 h 2620167"/>
              <a:gd name="connsiteX4" fmla="*/ 812791 w 2122087"/>
              <a:gd name="connsiteY4" fmla="*/ 1536640 h 2620167"/>
              <a:gd name="connsiteX5" fmla="*/ 4006 w 2122087"/>
              <a:gd name="connsiteY5" fmla="*/ 1107401 h 2620167"/>
              <a:gd name="connsiteX0" fmla="*/ 4006 w 2122087"/>
              <a:gd name="connsiteY0" fmla="*/ 1529364 h 2620167"/>
              <a:gd name="connsiteX1" fmla="*/ 711351 w 2122087"/>
              <a:gd name="connsiteY1" fmla="*/ 115740 h 2620167"/>
              <a:gd name="connsiteX2" fmla="*/ 1506980 w 2122087"/>
              <a:gd name="connsiteY2" fmla="*/ 115742 h 2620167"/>
              <a:gd name="connsiteX3" fmla="*/ 1507742 w 2122087"/>
              <a:gd name="connsiteY3" fmla="*/ 1611940 h 2620167"/>
              <a:gd name="connsiteX4" fmla="*/ 799862 w 2122087"/>
              <a:gd name="connsiteY4" fmla="*/ 2620167 h 2620167"/>
              <a:gd name="connsiteX5" fmla="*/ 4006 w 2122087"/>
              <a:gd name="connsiteY5" fmla="*/ 2620167 h 2620167"/>
              <a:gd name="connsiteX6" fmla="*/ 4006 w 2122087"/>
              <a:gd name="connsiteY6" fmla="*/ 1529364 h 2620167"/>
              <a:gd name="connsiteX7" fmla="*/ 0 w 2122087"/>
              <a:gd name="connsiteY7" fmla="*/ 1522089 h 2620167"/>
              <a:gd name="connsiteX8" fmla="*/ 804673 w 2122087"/>
              <a:gd name="connsiteY8" fmla="*/ 1117733 h 2620167"/>
              <a:gd name="connsiteX9" fmla="*/ 1247706 w 2122087"/>
              <a:gd name="connsiteY9" fmla="*/ 47669 h 2620167"/>
              <a:gd name="connsiteX10" fmla="*/ 806010 w 2122087"/>
              <a:gd name="connsiteY10" fmla="*/ 1522089 h 2620167"/>
              <a:gd name="connsiteX11" fmla="*/ 815538 w 2122087"/>
              <a:gd name="connsiteY11" fmla="*/ 2620167 h 2620167"/>
              <a:gd name="connsiteX0" fmla="*/ 4006 w 2122087"/>
              <a:gd name="connsiteY0" fmla="*/ 1107401 h 2620167"/>
              <a:gd name="connsiteX1" fmla="*/ 1061196 w 2122087"/>
              <a:gd name="connsiteY1" fmla="*/ 1107401 h 2620167"/>
              <a:gd name="connsiteX2" fmla="*/ 1061196 w 2122087"/>
              <a:gd name="connsiteY2" fmla="*/ 2620167 h 2620167"/>
              <a:gd name="connsiteX3" fmla="*/ 4006 w 2122087"/>
              <a:gd name="connsiteY3" fmla="*/ 2620167 h 2620167"/>
              <a:gd name="connsiteX4" fmla="*/ 4006 w 2122087"/>
              <a:gd name="connsiteY4" fmla="*/ 1107401 h 2620167"/>
              <a:gd name="connsiteX0" fmla="*/ 1061196 w 2122087"/>
              <a:gd name="connsiteY0" fmla="*/ 1107401 h 2620167"/>
              <a:gd name="connsiteX1" fmla="*/ 2068710 w 2122087"/>
              <a:gd name="connsiteY1" fmla="*/ 99887 h 2620167"/>
              <a:gd name="connsiteX2" fmla="*/ 2068710 w 2122087"/>
              <a:gd name="connsiteY2" fmla="*/ 1612653 h 2620167"/>
              <a:gd name="connsiteX3" fmla="*/ 1061196 w 2122087"/>
              <a:gd name="connsiteY3" fmla="*/ 2620167 h 2620167"/>
              <a:gd name="connsiteX4" fmla="*/ 1061196 w 2122087"/>
              <a:gd name="connsiteY4" fmla="*/ 1107401 h 2620167"/>
              <a:gd name="connsiteX0" fmla="*/ 4006 w 2122087"/>
              <a:gd name="connsiteY0" fmla="*/ 1107401 h 2620167"/>
              <a:gd name="connsiteX1" fmla="*/ 1011520 w 2122087"/>
              <a:gd name="connsiteY1" fmla="*/ 99887 h 2620167"/>
              <a:gd name="connsiteX2" fmla="*/ 1873857 w 2122087"/>
              <a:gd name="connsiteY2" fmla="*/ 119502 h 2620167"/>
              <a:gd name="connsiteX3" fmla="*/ 2068710 w 2122087"/>
              <a:gd name="connsiteY3" fmla="*/ 99887 h 2620167"/>
              <a:gd name="connsiteX4" fmla="*/ 812791 w 2122087"/>
              <a:gd name="connsiteY4" fmla="*/ 1536640 h 2620167"/>
              <a:gd name="connsiteX5" fmla="*/ 4006 w 2122087"/>
              <a:gd name="connsiteY5" fmla="*/ 1107401 h 2620167"/>
              <a:gd name="connsiteX0" fmla="*/ 4006 w 2122087"/>
              <a:gd name="connsiteY0" fmla="*/ 1529364 h 2620167"/>
              <a:gd name="connsiteX1" fmla="*/ 711351 w 2122087"/>
              <a:gd name="connsiteY1" fmla="*/ 115740 h 2620167"/>
              <a:gd name="connsiteX2" fmla="*/ 1506980 w 2122087"/>
              <a:gd name="connsiteY2" fmla="*/ 115742 h 2620167"/>
              <a:gd name="connsiteX3" fmla="*/ 1507742 w 2122087"/>
              <a:gd name="connsiteY3" fmla="*/ 1611940 h 2620167"/>
              <a:gd name="connsiteX4" fmla="*/ 799862 w 2122087"/>
              <a:gd name="connsiteY4" fmla="*/ 2620167 h 2620167"/>
              <a:gd name="connsiteX5" fmla="*/ 4006 w 2122087"/>
              <a:gd name="connsiteY5" fmla="*/ 2620167 h 2620167"/>
              <a:gd name="connsiteX6" fmla="*/ 4006 w 2122087"/>
              <a:gd name="connsiteY6" fmla="*/ 1529364 h 2620167"/>
              <a:gd name="connsiteX7" fmla="*/ 0 w 2122087"/>
              <a:gd name="connsiteY7" fmla="*/ 1522089 h 2620167"/>
              <a:gd name="connsiteX8" fmla="*/ 808679 w 2122087"/>
              <a:gd name="connsiteY8" fmla="*/ 1525144 h 2620167"/>
              <a:gd name="connsiteX9" fmla="*/ 1247706 w 2122087"/>
              <a:gd name="connsiteY9" fmla="*/ 47669 h 2620167"/>
              <a:gd name="connsiteX10" fmla="*/ 806010 w 2122087"/>
              <a:gd name="connsiteY10" fmla="*/ 1522089 h 2620167"/>
              <a:gd name="connsiteX11" fmla="*/ 815538 w 2122087"/>
              <a:gd name="connsiteY11" fmla="*/ 2620167 h 2620167"/>
              <a:gd name="connsiteX0" fmla="*/ 4006 w 2122087"/>
              <a:gd name="connsiteY0" fmla="*/ 1107401 h 2620167"/>
              <a:gd name="connsiteX1" fmla="*/ 1061196 w 2122087"/>
              <a:gd name="connsiteY1" fmla="*/ 1107401 h 2620167"/>
              <a:gd name="connsiteX2" fmla="*/ 1061196 w 2122087"/>
              <a:gd name="connsiteY2" fmla="*/ 2620167 h 2620167"/>
              <a:gd name="connsiteX3" fmla="*/ 4006 w 2122087"/>
              <a:gd name="connsiteY3" fmla="*/ 2620167 h 2620167"/>
              <a:gd name="connsiteX4" fmla="*/ 4006 w 2122087"/>
              <a:gd name="connsiteY4" fmla="*/ 1107401 h 2620167"/>
              <a:gd name="connsiteX0" fmla="*/ 1061196 w 2122087"/>
              <a:gd name="connsiteY0" fmla="*/ 1107401 h 2620167"/>
              <a:gd name="connsiteX1" fmla="*/ 2068710 w 2122087"/>
              <a:gd name="connsiteY1" fmla="*/ 99887 h 2620167"/>
              <a:gd name="connsiteX2" fmla="*/ 2068710 w 2122087"/>
              <a:gd name="connsiteY2" fmla="*/ 1612653 h 2620167"/>
              <a:gd name="connsiteX3" fmla="*/ 1061196 w 2122087"/>
              <a:gd name="connsiteY3" fmla="*/ 2620167 h 2620167"/>
              <a:gd name="connsiteX4" fmla="*/ 1061196 w 2122087"/>
              <a:gd name="connsiteY4" fmla="*/ 1107401 h 2620167"/>
              <a:gd name="connsiteX0" fmla="*/ 1873857 w 2122087"/>
              <a:gd name="connsiteY0" fmla="*/ 119502 h 2620167"/>
              <a:gd name="connsiteX1" fmla="*/ 2068710 w 2122087"/>
              <a:gd name="connsiteY1" fmla="*/ 99887 h 2620167"/>
              <a:gd name="connsiteX2" fmla="*/ 812791 w 2122087"/>
              <a:gd name="connsiteY2" fmla="*/ 1536640 h 2620167"/>
              <a:gd name="connsiteX3" fmla="*/ 4006 w 2122087"/>
              <a:gd name="connsiteY3" fmla="*/ 1107401 h 2620167"/>
              <a:gd name="connsiteX4" fmla="*/ 1084439 w 2122087"/>
              <a:gd name="connsiteY4" fmla="*/ 232296 h 2620167"/>
              <a:gd name="connsiteX0" fmla="*/ 4006 w 2122087"/>
              <a:gd name="connsiteY0" fmla="*/ 1529364 h 2620167"/>
              <a:gd name="connsiteX1" fmla="*/ 711351 w 2122087"/>
              <a:gd name="connsiteY1" fmla="*/ 115740 h 2620167"/>
              <a:gd name="connsiteX2" fmla="*/ 1506980 w 2122087"/>
              <a:gd name="connsiteY2" fmla="*/ 115742 h 2620167"/>
              <a:gd name="connsiteX3" fmla="*/ 1507742 w 2122087"/>
              <a:gd name="connsiteY3" fmla="*/ 1611940 h 2620167"/>
              <a:gd name="connsiteX4" fmla="*/ 799862 w 2122087"/>
              <a:gd name="connsiteY4" fmla="*/ 2620167 h 2620167"/>
              <a:gd name="connsiteX5" fmla="*/ 4006 w 2122087"/>
              <a:gd name="connsiteY5" fmla="*/ 2620167 h 2620167"/>
              <a:gd name="connsiteX6" fmla="*/ 4006 w 2122087"/>
              <a:gd name="connsiteY6" fmla="*/ 1529364 h 2620167"/>
              <a:gd name="connsiteX7" fmla="*/ 0 w 2122087"/>
              <a:gd name="connsiteY7" fmla="*/ 1522089 h 2620167"/>
              <a:gd name="connsiteX8" fmla="*/ 808679 w 2122087"/>
              <a:gd name="connsiteY8" fmla="*/ 1525144 h 2620167"/>
              <a:gd name="connsiteX9" fmla="*/ 1247706 w 2122087"/>
              <a:gd name="connsiteY9" fmla="*/ 47669 h 2620167"/>
              <a:gd name="connsiteX10" fmla="*/ 806010 w 2122087"/>
              <a:gd name="connsiteY10" fmla="*/ 1522089 h 2620167"/>
              <a:gd name="connsiteX11" fmla="*/ 815538 w 2122087"/>
              <a:gd name="connsiteY11" fmla="*/ 2620167 h 2620167"/>
              <a:gd name="connsiteX0" fmla="*/ 4006 w 2122087"/>
              <a:gd name="connsiteY0" fmla="*/ 1107401 h 2620167"/>
              <a:gd name="connsiteX1" fmla="*/ 1061196 w 2122087"/>
              <a:gd name="connsiteY1" fmla="*/ 1107401 h 2620167"/>
              <a:gd name="connsiteX2" fmla="*/ 1061196 w 2122087"/>
              <a:gd name="connsiteY2" fmla="*/ 2620167 h 2620167"/>
              <a:gd name="connsiteX3" fmla="*/ 4006 w 2122087"/>
              <a:gd name="connsiteY3" fmla="*/ 2620167 h 2620167"/>
              <a:gd name="connsiteX4" fmla="*/ 4006 w 2122087"/>
              <a:gd name="connsiteY4" fmla="*/ 1107401 h 2620167"/>
              <a:gd name="connsiteX0" fmla="*/ 1061196 w 2122087"/>
              <a:gd name="connsiteY0" fmla="*/ 1107401 h 2620167"/>
              <a:gd name="connsiteX1" fmla="*/ 2068710 w 2122087"/>
              <a:gd name="connsiteY1" fmla="*/ 99887 h 2620167"/>
              <a:gd name="connsiteX2" fmla="*/ 2068710 w 2122087"/>
              <a:gd name="connsiteY2" fmla="*/ 1612653 h 2620167"/>
              <a:gd name="connsiteX3" fmla="*/ 1061196 w 2122087"/>
              <a:gd name="connsiteY3" fmla="*/ 2620167 h 2620167"/>
              <a:gd name="connsiteX4" fmla="*/ 1061196 w 2122087"/>
              <a:gd name="connsiteY4" fmla="*/ 1107401 h 2620167"/>
              <a:gd name="connsiteX0" fmla="*/ 1873857 w 2122087"/>
              <a:gd name="connsiteY0" fmla="*/ 119502 h 2620167"/>
              <a:gd name="connsiteX1" fmla="*/ 2068710 w 2122087"/>
              <a:gd name="connsiteY1" fmla="*/ 99887 h 2620167"/>
              <a:gd name="connsiteX2" fmla="*/ 812791 w 2122087"/>
              <a:gd name="connsiteY2" fmla="*/ 1536640 h 2620167"/>
              <a:gd name="connsiteX3" fmla="*/ 4006 w 2122087"/>
              <a:gd name="connsiteY3" fmla="*/ 1107401 h 2620167"/>
              <a:gd name="connsiteX4" fmla="*/ 1084439 w 2122087"/>
              <a:gd name="connsiteY4" fmla="*/ 232296 h 2620167"/>
              <a:gd name="connsiteX0" fmla="*/ 4006 w 2122087"/>
              <a:gd name="connsiteY0" fmla="*/ 1529364 h 2620167"/>
              <a:gd name="connsiteX1" fmla="*/ 711351 w 2122087"/>
              <a:gd name="connsiteY1" fmla="*/ 115740 h 2620167"/>
              <a:gd name="connsiteX2" fmla="*/ 1506980 w 2122087"/>
              <a:gd name="connsiteY2" fmla="*/ 115742 h 2620167"/>
              <a:gd name="connsiteX3" fmla="*/ 1507742 w 2122087"/>
              <a:gd name="connsiteY3" fmla="*/ 1611940 h 2620167"/>
              <a:gd name="connsiteX4" fmla="*/ 799862 w 2122087"/>
              <a:gd name="connsiteY4" fmla="*/ 2620167 h 2620167"/>
              <a:gd name="connsiteX5" fmla="*/ 4006 w 2122087"/>
              <a:gd name="connsiteY5" fmla="*/ 2620167 h 2620167"/>
              <a:gd name="connsiteX6" fmla="*/ 4006 w 2122087"/>
              <a:gd name="connsiteY6" fmla="*/ 1529364 h 2620167"/>
              <a:gd name="connsiteX7" fmla="*/ 0 w 2122087"/>
              <a:gd name="connsiteY7" fmla="*/ 1522089 h 2620167"/>
              <a:gd name="connsiteX8" fmla="*/ 808679 w 2122087"/>
              <a:gd name="connsiteY8" fmla="*/ 1525144 h 2620167"/>
              <a:gd name="connsiteX9" fmla="*/ 1247706 w 2122087"/>
              <a:gd name="connsiteY9" fmla="*/ 47669 h 2620167"/>
              <a:gd name="connsiteX10" fmla="*/ 806010 w 2122087"/>
              <a:gd name="connsiteY10" fmla="*/ 1522089 h 2620167"/>
              <a:gd name="connsiteX11" fmla="*/ 815538 w 2122087"/>
              <a:gd name="connsiteY11" fmla="*/ 2620167 h 2620167"/>
              <a:gd name="connsiteX0" fmla="*/ 4006 w 2122087"/>
              <a:gd name="connsiteY0" fmla="*/ 1107401 h 2620167"/>
              <a:gd name="connsiteX1" fmla="*/ 1061196 w 2122087"/>
              <a:gd name="connsiteY1" fmla="*/ 1107401 h 2620167"/>
              <a:gd name="connsiteX2" fmla="*/ 1061196 w 2122087"/>
              <a:gd name="connsiteY2" fmla="*/ 2620167 h 2620167"/>
              <a:gd name="connsiteX3" fmla="*/ 4006 w 2122087"/>
              <a:gd name="connsiteY3" fmla="*/ 2620167 h 2620167"/>
              <a:gd name="connsiteX4" fmla="*/ 4006 w 2122087"/>
              <a:gd name="connsiteY4" fmla="*/ 1107401 h 2620167"/>
              <a:gd name="connsiteX0" fmla="*/ 1061196 w 2122087"/>
              <a:gd name="connsiteY0" fmla="*/ 1107401 h 2620167"/>
              <a:gd name="connsiteX1" fmla="*/ 2068710 w 2122087"/>
              <a:gd name="connsiteY1" fmla="*/ 99887 h 2620167"/>
              <a:gd name="connsiteX2" fmla="*/ 2068710 w 2122087"/>
              <a:gd name="connsiteY2" fmla="*/ 1612653 h 2620167"/>
              <a:gd name="connsiteX3" fmla="*/ 1061196 w 2122087"/>
              <a:gd name="connsiteY3" fmla="*/ 2620167 h 2620167"/>
              <a:gd name="connsiteX4" fmla="*/ 1061196 w 2122087"/>
              <a:gd name="connsiteY4" fmla="*/ 1107401 h 2620167"/>
              <a:gd name="connsiteX0" fmla="*/ 1873857 w 2122087"/>
              <a:gd name="connsiteY0" fmla="*/ 119502 h 2620167"/>
              <a:gd name="connsiteX1" fmla="*/ 2068710 w 2122087"/>
              <a:gd name="connsiteY1" fmla="*/ 99887 h 2620167"/>
              <a:gd name="connsiteX2" fmla="*/ 812791 w 2122087"/>
              <a:gd name="connsiteY2" fmla="*/ 1536640 h 2620167"/>
              <a:gd name="connsiteX3" fmla="*/ 8013 w 2122087"/>
              <a:gd name="connsiteY3" fmla="*/ 1500262 h 2620167"/>
              <a:gd name="connsiteX4" fmla="*/ 1084439 w 2122087"/>
              <a:gd name="connsiteY4" fmla="*/ 232296 h 2620167"/>
              <a:gd name="connsiteX0" fmla="*/ 4006 w 2122087"/>
              <a:gd name="connsiteY0" fmla="*/ 1529364 h 2620167"/>
              <a:gd name="connsiteX1" fmla="*/ 711351 w 2122087"/>
              <a:gd name="connsiteY1" fmla="*/ 115740 h 2620167"/>
              <a:gd name="connsiteX2" fmla="*/ 1506980 w 2122087"/>
              <a:gd name="connsiteY2" fmla="*/ 115742 h 2620167"/>
              <a:gd name="connsiteX3" fmla="*/ 1507742 w 2122087"/>
              <a:gd name="connsiteY3" fmla="*/ 1611940 h 2620167"/>
              <a:gd name="connsiteX4" fmla="*/ 799862 w 2122087"/>
              <a:gd name="connsiteY4" fmla="*/ 2620167 h 2620167"/>
              <a:gd name="connsiteX5" fmla="*/ 4006 w 2122087"/>
              <a:gd name="connsiteY5" fmla="*/ 2620167 h 2620167"/>
              <a:gd name="connsiteX6" fmla="*/ 4006 w 2122087"/>
              <a:gd name="connsiteY6" fmla="*/ 1529364 h 2620167"/>
              <a:gd name="connsiteX7" fmla="*/ 0 w 2122087"/>
              <a:gd name="connsiteY7" fmla="*/ 1522089 h 2620167"/>
              <a:gd name="connsiteX8" fmla="*/ 808679 w 2122087"/>
              <a:gd name="connsiteY8" fmla="*/ 1525144 h 2620167"/>
              <a:gd name="connsiteX9" fmla="*/ 1247706 w 2122087"/>
              <a:gd name="connsiteY9" fmla="*/ 47669 h 2620167"/>
              <a:gd name="connsiteX10" fmla="*/ 806010 w 2122087"/>
              <a:gd name="connsiteY10" fmla="*/ 1522089 h 2620167"/>
              <a:gd name="connsiteX11" fmla="*/ 815538 w 2122087"/>
              <a:gd name="connsiteY11" fmla="*/ 2620167 h 2620167"/>
              <a:gd name="connsiteX0" fmla="*/ 4006 w 2122087"/>
              <a:gd name="connsiteY0" fmla="*/ 1107401 h 2620167"/>
              <a:gd name="connsiteX1" fmla="*/ 1061196 w 2122087"/>
              <a:gd name="connsiteY1" fmla="*/ 1107401 h 2620167"/>
              <a:gd name="connsiteX2" fmla="*/ 1061196 w 2122087"/>
              <a:gd name="connsiteY2" fmla="*/ 2620167 h 2620167"/>
              <a:gd name="connsiteX3" fmla="*/ 4006 w 2122087"/>
              <a:gd name="connsiteY3" fmla="*/ 2620167 h 2620167"/>
              <a:gd name="connsiteX4" fmla="*/ 4006 w 2122087"/>
              <a:gd name="connsiteY4" fmla="*/ 1107401 h 2620167"/>
              <a:gd name="connsiteX0" fmla="*/ 1061196 w 2122087"/>
              <a:gd name="connsiteY0" fmla="*/ 1107401 h 2620167"/>
              <a:gd name="connsiteX1" fmla="*/ 2068710 w 2122087"/>
              <a:gd name="connsiteY1" fmla="*/ 99887 h 2620167"/>
              <a:gd name="connsiteX2" fmla="*/ 2068710 w 2122087"/>
              <a:gd name="connsiteY2" fmla="*/ 1612653 h 2620167"/>
              <a:gd name="connsiteX3" fmla="*/ 1061196 w 2122087"/>
              <a:gd name="connsiteY3" fmla="*/ 2620167 h 2620167"/>
              <a:gd name="connsiteX4" fmla="*/ 1061196 w 2122087"/>
              <a:gd name="connsiteY4" fmla="*/ 1107401 h 2620167"/>
              <a:gd name="connsiteX0" fmla="*/ 1873857 w 2122087"/>
              <a:gd name="connsiteY0" fmla="*/ 119502 h 2620167"/>
              <a:gd name="connsiteX1" fmla="*/ 2068710 w 2122087"/>
              <a:gd name="connsiteY1" fmla="*/ 99887 h 2620167"/>
              <a:gd name="connsiteX2" fmla="*/ 812791 w 2122087"/>
              <a:gd name="connsiteY2" fmla="*/ 1536640 h 2620167"/>
              <a:gd name="connsiteX3" fmla="*/ 8013 w 2122087"/>
              <a:gd name="connsiteY3" fmla="*/ 1500262 h 2620167"/>
              <a:gd name="connsiteX4" fmla="*/ 1084439 w 2122087"/>
              <a:gd name="connsiteY4" fmla="*/ 232296 h 2620167"/>
              <a:gd name="connsiteX5" fmla="*/ 1873857 w 2122087"/>
              <a:gd name="connsiteY5" fmla="*/ 119502 h 2620167"/>
              <a:gd name="connsiteX0" fmla="*/ 4006 w 2122087"/>
              <a:gd name="connsiteY0" fmla="*/ 1529364 h 2620167"/>
              <a:gd name="connsiteX1" fmla="*/ 711351 w 2122087"/>
              <a:gd name="connsiteY1" fmla="*/ 115740 h 2620167"/>
              <a:gd name="connsiteX2" fmla="*/ 1506980 w 2122087"/>
              <a:gd name="connsiteY2" fmla="*/ 115742 h 2620167"/>
              <a:gd name="connsiteX3" fmla="*/ 1507742 w 2122087"/>
              <a:gd name="connsiteY3" fmla="*/ 1611940 h 2620167"/>
              <a:gd name="connsiteX4" fmla="*/ 799862 w 2122087"/>
              <a:gd name="connsiteY4" fmla="*/ 2620167 h 2620167"/>
              <a:gd name="connsiteX5" fmla="*/ 4006 w 2122087"/>
              <a:gd name="connsiteY5" fmla="*/ 2620167 h 2620167"/>
              <a:gd name="connsiteX6" fmla="*/ 4006 w 2122087"/>
              <a:gd name="connsiteY6" fmla="*/ 1529364 h 2620167"/>
              <a:gd name="connsiteX7" fmla="*/ 0 w 2122087"/>
              <a:gd name="connsiteY7" fmla="*/ 1522089 h 2620167"/>
              <a:gd name="connsiteX8" fmla="*/ 808679 w 2122087"/>
              <a:gd name="connsiteY8" fmla="*/ 1525144 h 2620167"/>
              <a:gd name="connsiteX9" fmla="*/ 1247706 w 2122087"/>
              <a:gd name="connsiteY9" fmla="*/ 47669 h 2620167"/>
              <a:gd name="connsiteX10" fmla="*/ 806010 w 2122087"/>
              <a:gd name="connsiteY10" fmla="*/ 1522089 h 2620167"/>
              <a:gd name="connsiteX11" fmla="*/ 815538 w 2122087"/>
              <a:gd name="connsiteY11" fmla="*/ 2620167 h 2620167"/>
              <a:gd name="connsiteX0" fmla="*/ 4006 w 2162532"/>
              <a:gd name="connsiteY0" fmla="*/ 1073974 h 2586740"/>
              <a:gd name="connsiteX1" fmla="*/ 1061196 w 2162532"/>
              <a:gd name="connsiteY1" fmla="*/ 1073974 h 2586740"/>
              <a:gd name="connsiteX2" fmla="*/ 1061196 w 2162532"/>
              <a:gd name="connsiteY2" fmla="*/ 2586740 h 2586740"/>
              <a:gd name="connsiteX3" fmla="*/ 4006 w 2162532"/>
              <a:gd name="connsiteY3" fmla="*/ 2586740 h 2586740"/>
              <a:gd name="connsiteX4" fmla="*/ 4006 w 2162532"/>
              <a:gd name="connsiteY4" fmla="*/ 1073974 h 2586740"/>
              <a:gd name="connsiteX0" fmla="*/ 1061196 w 2162532"/>
              <a:gd name="connsiteY0" fmla="*/ 1073974 h 2586740"/>
              <a:gd name="connsiteX1" fmla="*/ 2068710 w 2162532"/>
              <a:gd name="connsiteY1" fmla="*/ 66460 h 2586740"/>
              <a:gd name="connsiteX2" fmla="*/ 2068710 w 2162532"/>
              <a:gd name="connsiteY2" fmla="*/ 1579226 h 2586740"/>
              <a:gd name="connsiteX3" fmla="*/ 1061196 w 2162532"/>
              <a:gd name="connsiteY3" fmla="*/ 2586740 h 2586740"/>
              <a:gd name="connsiteX4" fmla="*/ 1061196 w 2162532"/>
              <a:gd name="connsiteY4" fmla="*/ 1073974 h 2586740"/>
              <a:gd name="connsiteX0" fmla="*/ 812791 w 2162532"/>
              <a:gd name="connsiteY0" fmla="*/ 1503213 h 2586740"/>
              <a:gd name="connsiteX1" fmla="*/ 8013 w 2162532"/>
              <a:gd name="connsiteY1" fmla="*/ 1466835 h 2586740"/>
              <a:gd name="connsiteX2" fmla="*/ 1084439 w 2162532"/>
              <a:gd name="connsiteY2" fmla="*/ 198869 h 2586740"/>
              <a:gd name="connsiteX3" fmla="*/ 1873857 w 2162532"/>
              <a:gd name="connsiteY3" fmla="*/ 86075 h 2586740"/>
              <a:gd name="connsiteX4" fmla="*/ 2141629 w 2162532"/>
              <a:gd name="connsiteY4" fmla="*/ 198869 h 2586740"/>
              <a:gd name="connsiteX0" fmla="*/ 4006 w 2162532"/>
              <a:gd name="connsiteY0" fmla="*/ 1495937 h 2586740"/>
              <a:gd name="connsiteX1" fmla="*/ 711351 w 2162532"/>
              <a:gd name="connsiteY1" fmla="*/ 82313 h 2586740"/>
              <a:gd name="connsiteX2" fmla="*/ 1506980 w 2162532"/>
              <a:gd name="connsiteY2" fmla="*/ 82315 h 2586740"/>
              <a:gd name="connsiteX3" fmla="*/ 1507742 w 2162532"/>
              <a:gd name="connsiteY3" fmla="*/ 1578513 h 2586740"/>
              <a:gd name="connsiteX4" fmla="*/ 799862 w 2162532"/>
              <a:gd name="connsiteY4" fmla="*/ 2586740 h 2586740"/>
              <a:gd name="connsiteX5" fmla="*/ 4006 w 2162532"/>
              <a:gd name="connsiteY5" fmla="*/ 2586740 h 2586740"/>
              <a:gd name="connsiteX6" fmla="*/ 4006 w 2162532"/>
              <a:gd name="connsiteY6" fmla="*/ 1495937 h 2586740"/>
              <a:gd name="connsiteX7" fmla="*/ 0 w 2162532"/>
              <a:gd name="connsiteY7" fmla="*/ 1488662 h 2586740"/>
              <a:gd name="connsiteX8" fmla="*/ 808679 w 2162532"/>
              <a:gd name="connsiteY8" fmla="*/ 1491717 h 2586740"/>
              <a:gd name="connsiteX9" fmla="*/ 1247706 w 2162532"/>
              <a:gd name="connsiteY9" fmla="*/ 14242 h 2586740"/>
              <a:gd name="connsiteX10" fmla="*/ 806010 w 2162532"/>
              <a:gd name="connsiteY10" fmla="*/ 1488662 h 2586740"/>
              <a:gd name="connsiteX11" fmla="*/ 815538 w 2162532"/>
              <a:gd name="connsiteY11" fmla="*/ 2586740 h 2586740"/>
              <a:gd name="connsiteX0" fmla="*/ 4006 w 2162532"/>
              <a:gd name="connsiteY0" fmla="*/ 1073974 h 2586740"/>
              <a:gd name="connsiteX1" fmla="*/ 1061196 w 2162532"/>
              <a:gd name="connsiteY1" fmla="*/ 1073974 h 2586740"/>
              <a:gd name="connsiteX2" fmla="*/ 1061196 w 2162532"/>
              <a:gd name="connsiteY2" fmla="*/ 2586740 h 2586740"/>
              <a:gd name="connsiteX3" fmla="*/ 4006 w 2162532"/>
              <a:gd name="connsiteY3" fmla="*/ 2586740 h 2586740"/>
              <a:gd name="connsiteX4" fmla="*/ 4006 w 2162532"/>
              <a:gd name="connsiteY4" fmla="*/ 1073974 h 2586740"/>
              <a:gd name="connsiteX0" fmla="*/ 1061196 w 2162532"/>
              <a:gd name="connsiteY0" fmla="*/ 1073974 h 2586740"/>
              <a:gd name="connsiteX1" fmla="*/ 2068710 w 2162532"/>
              <a:gd name="connsiteY1" fmla="*/ 66460 h 2586740"/>
              <a:gd name="connsiteX2" fmla="*/ 2068710 w 2162532"/>
              <a:gd name="connsiteY2" fmla="*/ 1579226 h 2586740"/>
              <a:gd name="connsiteX3" fmla="*/ 1061196 w 2162532"/>
              <a:gd name="connsiteY3" fmla="*/ 2586740 h 2586740"/>
              <a:gd name="connsiteX4" fmla="*/ 1061196 w 2162532"/>
              <a:gd name="connsiteY4" fmla="*/ 1073974 h 2586740"/>
              <a:gd name="connsiteX0" fmla="*/ 812791 w 2162532"/>
              <a:gd name="connsiteY0" fmla="*/ 1503213 h 2586740"/>
              <a:gd name="connsiteX1" fmla="*/ 8013 w 2162532"/>
              <a:gd name="connsiteY1" fmla="*/ 1466835 h 2586740"/>
              <a:gd name="connsiteX2" fmla="*/ 1084439 w 2162532"/>
              <a:gd name="connsiteY2" fmla="*/ 198869 h 2586740"/>
              <a:gd name="connsiteX3" fmla="*/ 1873857 w 2162532"/>
              <a:gd name="connsiteY3" fmla="*/ 86075 h 2586740"/>
              <a:gd name="connsiteX4" fmla="*/ 2141629 w 2162532"/>
              <a:gd name="connsiteY4" fmla="*/ 198869 h 2586740"/>
              <a:gd name="connsiteX5" fmla="*/ 812791 w 2162532"/>
              <a:gd name="connsiteY5" fmla="*/ 1503213 h 2586740"/>
              <a:gd name="connsiteX0" fmla="*/ 4006 w 2162532"/>
              <a:gd name="connsiteY0" fmla="*/ 1495937 h 2586740"/>
              <a:gd name="connsiteX1" fmla="*/ 711351 w 2162532"/>
              <a:gd name="connsiteY1" fmla="*/ 82313 h 2586740"/>
              <a:gd name="connsiteX2" fmla="*/ 1506980 w 2162532"/>
              <a:gd name="connsiteY2" fmla="*/ 82315 h 2586740"/>
              <a:gd name="connsiteX3" fmla="*/ 1507742 w 2162532"/>
              <a:gd name="connsiteY3" fmla="*/ 1578513 h 2586740"/>
              <a:gd name="connsiteX4" fmla="*/ 799862 w 2162532"/>
              <a:gd name="connsiteY4" fmla="*/ 2586740 h 2586740"/>
              <a:gd name="connsiteX5" fmla="*/ 4006 w 2162532"/>
              <a:gd name="connsiteY5" fmla="*/ 2586740 h 2586740"/>
              <a:gd name="connsiteX6" fmla="*/ 4006 w 2162532"/>
              <a:gd name="connsiteY6" fmla="*/ 1495937 h 2586740"/>
              <a:gd name="connsiteX7" fmla="*/ 0 w 2162532"/>
              <a:gd name="connsiteY7" fmla="*/ 1488662 h 2586740"/>
              <a:gd name="connsiteX8" fmla="*/ 808679 w 2162532"/>
              <a:gd name="connsiteY8" fmla="*/ 1491717 h 2586740"/>
              <a:gd name="connsiteX9" fmla="*/ 1247706 w 2162532"/>
              <a:gd name="connsiteY9" fmla="*/ 14242 h 2586740"/>
              <a:gd name="connsiteX10" fmla="*/ 806010 w 2162532"/>
              <a:gd name="connsiteY10" fmla="*/ 1488662 h 2586740"/>
              <a:gd name="connsiteX11" fmla="*/ 815538 w 2162532"/>
              <a:gd name="connsiteY11" fmla="*/ 2586740 h 2586740"/>
              <a:gd name="connsiteX0" fmla="*/ 4006 w 2162532"/>
              <a:gd name="connsiteY0" fmla="*/ 1073974 h 2586740"/>
              <a:gd name="connsiteX1" fmla="*/ 1061196 w 2162532"/>
              <a:gd name="connsiteY1" fmla="*/ 1073974 h 2586740"/>
              <a:gd name="connsiteX2" fmla="*/ 1061196 w 2162532"/>
              <a:gd name="connsiteY2" fmla="*/ 2586740 h 2586740"/>
              <a:gd name="connsiteX3" fmla="*/ 4006 w 2162532"/>
              <a:gd name="connsiteY3" fmla="*/ 2586740 h 2586740"/>
              <a:gd name="connsiteX4" fmla="*/ 4006 w 2162532"/>
              <a:gd name="connsiteY4" fmla="*/ 1073974 h 2586740"/>
              <a:gd name="connsiteX0" fmla="*/ 1061196 w 2162532"/>
              <a:gd name="connsiteY0" fmla="*/ 1073974 h 2586740"/>
              <a:gd name="connsiteX1" fmla="*/ 2068710 w 2162532"/>
              <a:gd name="connsiteY1" fmla="*/ 66460 h 2586740"/>
              <a:gd name="connsiteX2" fmla="*/ 2068710 w 2162532"/>
              <a:gd name="connsiteY2" fmla="*/ 1579226 h 2586740"/>
              <a:gd name="connsiteX3" fmla="*/ 1061196 w 2162532"/>
              <a:gd name="connsiteY3" fmla="*/ 2586740 h 2586740"/>
              <a:gd name="connsiteX4" fmla="*/ 1061196 w 2162532"/>
              <a:gd name="connsiteY4" fmla="*/ 1073974 h 2586740"/>
              <a:gd name="connsiteX0" fmla="*/ 8013 w 2162532"/>
              <a:gd name="connsiteY0" fmla="*/ 1466835 h 2586740"/>
              <a:gd name="connsiteX1" fmla="*/ 1084439 w 2162532"/>
              <a:gd name="connsiteY1" fmla="*/ 198869 h 2586740"/>
              <a:gd name="connsiteX2" fmla="*/ 1873857 w 2162532"/>
              <a:gd name="connsiteY2" fmla="*/ 86075 h 2586740"/>
              <a:gd name="connsiteX3" fmla="*/ 2141629 w 2162532"/>
              <a:gd name="connsiteY3" fmla="*/ 198869 h 2586740"/>
              <a:gd name="connsiteX4" fmla="*/ 885710 w 2162532"/>
              <a:gd name="connsiteY4" fmla="*/ 1635622 h 2586740"/>
              <a:gd name="connsiteX0" fmla="*/ 4006 w 2162532"/>
              <a:gd name="connsiteY0" fmla="*/ 1495937 h 2586740"/>
              <a:gd name="connsiteX1" fmla="*/ 711351 w 2162532"/>
              <a:gd name="connsiteY1" fmla="*/ 82313 h 2586740"/>
              <a:gd name="connsiteX2" fmla="*/ 1506980 w 2162532"/>
              <a:gd name="connsiteY2" fmla="*/ 82315 h 2586740"/>
              <a:gd name="connsiteX3" fmla="*/ 1507742 w 2162532"/>
              <a:gd name="connsiteY3" fmla="*/ 1578513 h 2586740"/>
              <a:gd name="connsiteX4" fmla="*/ 799862 w 2162532"/>
              <a:gd name="connsiteY4" fmla="*/ 2586740 h 2586740"/>
              <a:gd name="connsiteX5" fmla="*/ 4006 w 2162532"/>
              <a:gd name="connsiteY5" fmla="*/ 2586740 h 2586740"/>
              <a:gd name="connsiteX6" fmla="*/ 4006 w 2162532"/>
              <a:gd name="connsiteY6" fmla="*/ 1495937 h 2586740"/>
              <a:gd name="connsiteX7" fmla="*/ 0 w 2162532"/>
              <a:gd name="connsiteY7" fmla="*/ 1488662 h 2586740"/>
              <a:gd name="connsiteX8" fmla="*/ 808679 w 2162532"/>
              <a:gd name="connsiteY8" fmla="*/ 1491717 h 2586740"/>
              <a:gd name="connsiteX9" fmla="*/ 1247706 w 2162532"/>
              <a:gd name="connsiteY9" fmla="*/ 14242 h 2586740"/>
              <a:gd name="connsiteX10" fmla="*/ 806010 w 2162532"/>
              <a:gd name="connsiteY10" fmla="*/ 1488662 h 2586740"/>
              <a:gd name="connsiteX11" fmla="*/ 815538 w 2162532"/>
              <a:gd name="connsiteY11" fmla="*/ 2586740 h 2586740"/>
              <a:gd name="connsiteX0" fmla="*/ 4006 w 2162532"/>
              <a:gd name="connsiteY0" fmla="*/ 1073974 h 2586740"/>
              <a:gd name="connsiteX1" fmla="*/ 1061196 w 2162532"/>
              <a:gd name="connsiteY1" fmla="*/ 1073974 h 2586740"/>
              <a:gd name="connsiteX2" fmla="*/ 1061196 w 2162532"/>
              <a:gd name="connsiteY2" fmla="*/ 2586740 h 2586740"/>
              <a:gd name="connsiteX3" fmla="*/ 4006 w 2162532"/>
              <a:gd name="connsiteY3" fmla="*/ 2586740 h 2586740"/>
              <a:gd name="connsiteX4" fmla="*/ 4006 w 2162532"/>
              <a:gd name="connsiteY4" fmla="*/ 1073974 h 2586740"/>
              <a:gd name="connsiteX0" fmla="*/ 1061196 w 2162532"/>
              <a:gd name="connsiteY0" fmla="*/ 1073974 h 2586740"/>
              <a:gd name="connsiteX1" fmla="*/ 2068710 w 2162532"/>
              <a:gd name="connsiteY1" fmla="*/ 66460 h 2586740"/>
              <a:gd name="connsiteX2" fmla="*/ 2068710 w 2162532"/>
              <a:gd name="connsiteY2" fmla="*/ 1579226 h 2586740"/>
              <a:gd name="connsiteX3" fmla="*/ 1061196 w 2162532"/>
              <a:gd name="connsiteY3" fmla="*/ 2586740 h 2586740"/>
              <a:gd name="connsiteX4" fmla="*/ 1061196 w 2162532"/>
              <a:gd name="connsiteY4" fmla="*/ 1073974 h 2586740"/>
              <a:gd name="connsiteX0" fmla="*/ 8013 w 2162532"/>
              <a:gd name="connsiteY0" fmla="*/ 1466835 h 2586740"/>
              <a:gd name="connsiteX1" fmla="*/ 1084439 w 2162532"/>
              <a:gd name="connsiteY1" fmla="*/ 198869 h 2586740"/>
              <a:gd name="connsiteX2" fmla="*/ 1873857 w 2162532"/>
              <a:gd name="connsiteY2" fmla="*/ 86075 h 2586740"/>
              <a:gd name="connsiteX3" fmla="*/ 2141629 w 2162532"/>
              <a:gd name="connsiteY3" fmla="*/ 198869 h 2586740"/>
              <a:gd name="connsiteX4" fmla="*/ 885710 w 2162532"/>
              <a:gd name="connsiteY4" fmla="*/ 1635622 h 2586740"/>
              <a:gd name="connsiteX5" fmla="*/ 8013 w 2162532"/>
              <a:gd name="connsiteY5" fmla="*/ 1466835 h 2586740"/>
              <a:gd name="connsiteX0" fmla="*/ 4006 w 2162532"/>
              <a:gd name="connsiteY0" fmla="*/ 1495937 h 2586740"/>
              <a:gd name="connsiteX1" fmla="*/ 711351 w 2162532"/>
              <a:gd name="connsiteY1" fmla="*/ 82313 h 2586740"/>
              <a:gd name="connsiteX2" fmla="*/ 1506980 w 2162532"/>
              <a:gd name="connsiteY2" fmla="*/ 82315 h 2586740"/>
              <a:gd name="connsiteX3" fmla="*/ 1507742 w 2162532"/>
              <a:gd name="connsiteY3" fmla="*/ 1578513 h 2586740"/>
              <a:gd name="connsiteX4" fmla="*/ 799862 w 2162532"/>
              <a:gd name="connsiteY4" fmla="*/ 2586740 h 2586740"/>
              <a:gd name="connsiteX5" fmla="*/ 4006 w 2162532"/>
              <a:gd name="connsiteY5" fmla="*/ 2586740 h 2586740"/>
              <a:gd name="connsiteX6" fmla="*/ 4006 w 2162532"/>
              <a:gd name="connsiteY6" fmla="*/ 1495937 h 2586740"/>
              <a:gd name="connsiteX7" fmla="*/ 0 w 2162532"/>
              <a:gd name="connsiteY7" fmla="*/ 1488662 h 2586740"/>
              <a:gd name="connsiteX8" fmla="*/ 808679 w 2162532"/>
              <a:gd name="connsiteY8" fmla="*/ 1491717 h 2586740"/>
              <a:gd name="connsiteX9" fmla="*/ 1247706 w 2162532"/>
              <a:gd name="connsiteY9" fmla="*/ 14242 h 2586740"/>
              <a:gd name="connsiteX10" fmla="*/ 806010 w 2162532"/>
              <a:gd name="connsiteY10" fmla="*/ 1488662 h 2586740"/>
              <a:gd name="connsiteX11" fmla="*/ 815538 w 2162532"/>
              <a:gd name="connsiteY11" fmla="*/ 2586740 h 2586740"/>
              <a:gd name="connsiteX0" fmla="*/ 4006 w 2162532"/>
              <a:gd name="connsiteY0" fmla="*/ 1073974 h 2586740"/>
              <a:gd name="connsiteX1" fmla="*/ 1061196 w 2162532"/>
              <a:gd name="connsiteY1" fmla="*/ 1073974 h 2586740"/>
              <a:gd name="connsiteX2" fmla="*/ 1061196 w 2162532"/>
              <a:gd name="connsiteY2" fmla="*/ 2586740 h 2586740"/>
              <a:gd name="connsiteX3" fmla="*/ 4006 w 2162532"/>
              <a:gd name="connsiteY3" fmla="*/ 2586740 h 2586740"/>
              <a:gd name="connsiteX4" fmla="*/ 4006 w 2162532"/>
              <a:gd name="connsiteY4" fmla="*/ 1073974 h 2586740"/>
              <a:gd name="connsiteX0" fmla="*/ 1061196 w 2162532"/>
              <a:gd name="connsiteY0" fmla="*/ 1073974 h 2586740"/>
              <a:gd name="connsiteX1" fmla="*/ 2068710 w 2162532"/>
              <a:gd name="connsiteY1" fmla="*/ 66460 h 2586740"/>
              <a:gd name="connsiteX2" fmla="*/ 2068710 w 2162532"/>
              <a:gd name="connsiteY2" fmla="*/ 1579226 h 2586740"/>
              <a:gd name="connsiteX3" fmla="*/ 1061196 w 2162532"/>
              <a:gd name="connsiteY3" fmla="*/ 2586740 h 2586740"/>
              <a:gd name="connsiteX4" fmla="*/ 1061196 w 2162532"/>
              <a:gd name="connsiteY4" fmla="*/ 1073974 h 2586740"/>
              <a:gd name="connsiteX0" fmla="*/ 1873857 w 2162532"/>
              <a:gd name="connsiteY0" fmla="*/ 86075 h 2586740"/>
              <a:gd name="connsiteX1" fmla="*/ 2141629 w 2162532"/>
              <a:gd name="connsiteY1" fmla="*/ 198869 h 2586740"/>
              <a:gd name="connsiteX2" fmla="*/ 885710 w 2162532"/>
              <a:gd name="connsiteY2" fmla="*/ 1635622 h 2586740"/>
              <a:gd name="connsiteX3" fmla="*/ 8013 w 2162532"/>
              <a:gd name="connsiteY3" fmla="*/ 1466835 h 2586740"/>
              <a:gd name="connsiteX4" fmla="*/ 1157358 w 2162532"/>
              <a:gd name="connsiteY4" fmla="*/ 331278 h 2586740"/>
              <a:gd name="connsiteX0" fmla="*/ 4006 w 2162532"/>
              <a:gd name="connsiteY0" fmla="*/ 1495937 h 2586740"/>
              <a:gd name="connsiteX1" fmla="*/ 711351 w 2162532"/>
              <a:gd name="connsiteY1" fmla="*/ 82313 h 2586740"/>
              <a:gd name="connsiteX2" fmla="*/ 1506980 w 2162532"/>
              <a:gd name="connsiteY2" fmla="*/ 82315 h 2586740"/>
              <a:gd name="connsiteX3" fmla="*/ 1507742 w 2162532"/>
              <a:gd name="connsiteY3" fmla="*/ 1578513 h 2586740"/>
              <a:gd name="connsiteX4" fmla="*/ 799862 w 2162532"/>
              <a:gd name="connsiteY4" fmla="*/ 2586740 h 2586740"/>
              <a:gd name="connsiteX5" fmla="*/ 4006 w 2162532"/>
              <a:gd name="connsiteY5" fmla="*/ 2586740 h 2586740"/>
              <a:gd name="connsiteX6" fmla="*/ 4006 w 2162532"/>
              <a:gd name="connsiteY6" fmla="*/ 1495937 h 2586740"/>
              <a:gd name="connsiteX7" fmla="*/ 0 w 2162532"/>
              <a:gd name="connsiteY7" fmla="*/ 1488662 h 2586740"/>
              <a:gd name="connsiteX8" fmla="*/ 808679 w 2162532"/>
              <a:gd name="connsiteY8" fmla="*/ 1491717 h 2586740"/>
              <a:gd name="connsiteX9" fmla="*/ 1247706 w 2162532"/>
              <a:gd name="connsiteY9" fmla="*/ 14242 h 2586740"/>
              <a:gd name="connsiteX10" fmla="*/ 806010 w 2162532"/>
              <a:gd name="connsiteY10" fmla="*/ 1488662 h 2586740"/>
              <a:gd name="connsiteX11" fmla="*/ 815538 w 2162532"/>
              <a:gd name="connsiteY11" fmla="*/ 2586740 h 2586740"/>
              <a:gd name="connsiteX0" fmla="*/ 4006 w 2162532"/>
              <a:gd name="connsiteY0" fmla="*/ 1073974 h 2586740"/>
              <a:gd name="connsiteX1" fmla="*/ 1061196 w 2162532"/>
              <a:gd name="connsiteY1" fmla="*/ 1073974 h 2586740"/>
              <a:gd name="connsiteX2" fmla="*/ 1061196 w 2162532"/>
              <a:gd name="connsiteY2" fmla="*/ 2586740 h 2586740"/>
              <a:gd name="connsiteX3" fmla="*/ 4006 w 2162532"/>
              <a:gd name="connsiteY3" fmla="*/ 2586740 h 2586740"/>
              <a:gd name="connsiteX4" fmla="*/ 4006 w 2162532"/>
              <a:gd name="connsiteY4" fmla="*/ 1073974 h 2586740"/>
              <a:gd name="connsiteX0" fmla="*/ 1061196 w 2162532"/>
              <a:gd name="connsiteY0" fmla="*/ 1073974 h 2586740"/>
              <a:gd name="connsiteX1" fmla="*/ 2068710 w 2162532"/>
              <a:gd name="connsiteY1" fmla="*/ 66460 h 2586740"/>
              <a:gd name="connsiteX2" fmla="*/ 2068710 w 2162532"/>
              <a:gd name="connsiteY2" fmla="*/ 1579226 h 2586740"/>
              <a:gd name="connsiteX3" fmla="*/ 1061196 w 2162532"/>
              <a:gd name="connsiteY3" fmla="*/ 2586740 h 2586740"/>
              <a:gd name="connsiteX4" fmla="*/ 1061196 w 2162532"/>
              <a:gd name="connsiteY4" fmla="*/ 1073974 h 2586740"/>
              <a:gd name="connsiteX0" fmla="*/ 1873857 w 2162532"/>
              <a:gd name="connsiteY0" fmla="*/ 86075 h 2586740"/>
              <a:gd name="connsiteX1" fmla="*/ 2141629 w 2162532"/>
              <a:gd name="connsiteY1" fmla="*/ 198869 h 2586740"/>
              <a:gd name="connsiteX2" fmla="*/ 885710 w 2162532"/>
              <a:gd name="connsiteY2" fmla="*/ 1635622 h 2586740"/>
              <a:gd name="connsiteX3" fmla="*/ 8013 w 2162532"/>
              <a:gd name="connsiteY3" fmla="*/ 1466835 h 2586740"/>
              <a:gd name="connsiteX4" fmla="*/ 1157358 w 2162532"/>
              <a:gd name="connsiteY4" fmla="*/ 331278 h 2586740"/>
              <a:gd name="connsiteX0" fmla="*/ 4006 w 2162532"/>
              <a:gd name="connsiteY0" fmla="*/ 1495937 h 2586740"/>
              <a:gd name="connsiteX1" fmla="*/ 623208 w 2162532"/>
              <a:gd name="connsiteY1" fmla="*/ 16835 h 2586740"/>
              <a:gd name="connsiteX2" fmla="*/ 1506980 w 2162532"/>
              <a:gd name="connsiteY2" fmla="*/ 82315 h 2586740"/>
              <a:gd name="connsiteX3" fmla="*/ 1507742 w 2162532"/>
              <a:gd name="connsiteY3" fmla="*/ 1578513 h 2586740"/>
              <a:gd name="connsiteX4" fmla="*/ 799862 w 2162532"/>
              <a:gd name="connsiteY4" fmla="*/ 2586740 h 2586740"/>
              <a:gd name="connsiteX5" fmla="*/ 4006 w 2162532"/>
              <a:gd name="connsiteY5" fmla="*/ 2586740 h 2586740"/>
              <a:gd name="connsiteX6" fmla="*/ 4006 w 2162532"/>
              <a:gd name="connsiteY6" fmla="*/ 1495937 h 2586740"/>
              <a:gd name="connsiteX7" fmla="*/ 0 w 2162532"/>
              <a:gd name="connsiteY7" fmla="*/ 1488662 h 2586740"/>
              <a:gd name="connsiteX8" fmla="*/ 808679 w 2162532"/>
              <a:gd name="connsiteY8" fmla="*/ 1491717 h 2586740"/>
              <a:gd name="connsiteX9" fmla="*/ 1247706 w 2162532"/>
              <a:gd name="connsiteY9" fmla="*/ 14242 h 2586740"/>
              <a:gd name="connsiteX10" fmla="*/ 806010 w 2162532"/>
              <a:gd name="connsiteY10" fmla="*/ 1488662 h 2586740"/>
              <a:gd name="connsiteX11" fmla="*/ 815538 w 2162532"/>
              <a:gd name="connsiteY11" fmla="*/ 2586740 h 2586740"/>
              <a:gd name="connsiteX0" fmla="*/ 4006 w 2162532"/>
              <a:gd name="connsiteY0" fmla="*/ 1073974 h 2586740"/>
              <a:gd name="connsiteX1" fmla="*/ 1061196 w 2162532"/>
              <a:gd name="connsiteY1" fmla="*/ 1073974 h 2586740"/>
              <a:gd name="connsiteX2" fmla="*/ 1061196 w 2162532"/>
              <a:gd name="connsiteY2" fmla="*/ 2586740 h 2586740"/>
              <a:gd name="connsiteX3" fmla="*/ 4006 w 2162532"/>
              <a:gd name="connsiteY3" fmla="*/ 2586740 h 2586740"/>
              <a:gd name="connsiteX4" fmla="*/ 4006 w 2162532"/>
              <a:gd name="connsiteY4" fmla="*/ 1073974 h 2586740"/>
              <a:gd name="connsiteX0" fmla="*/ 1061196 w 2162532"/>
              <a:gd name="connsiteY0" fmla="*/ 1073974 h 2586740"/>
              <a:gd name="connsiteX1" fmla="*/ 2068710 w 2162532"/>
              <a:gd name="connsiteY1" fmla="*/ 66460 h 2586740"/>
              <a:gd name="connsiteX2" fmla="*/ 2068710 w 2162532"/>
              <a:gd name="connsiteY2" fmla="*/ 1579226 h 2586740"/>
              <a:gd name="connsiteX3" fmla="*/ 1061196 w 2162532"/>
              <a:gd name="connsiteY3" fmla="*/ 2586740 h 2586740"/>
              <a:gd name="connsiteX4" fmla="*/ 1061196 w 2162532"/>
              <a:gd name="connsiteY4" fmla="*/ 1073974 h 2586740"/>
              <a:gd name="connsiteX0" fmla="*/ 1873857 w 2162532"/>
              <a:gd name="connsiteY0" fmla="*/ 86075 h 2586740"/>
              <a:gd name="connsiteX1" fmla="*/ 2141629 w 2162532"/>
              <a:gd name="connsiteY1" fmla="*/ 198869 h 2586740"/>
              <a:gd name="connsiteX2" fmla="*/ 885710 w 2162532"/>
              <a:gd name="connsiteY2" fmla="*/ 1635622 h 2586740"/>
              <a:gd name="connsiteX3" fmla="*/ 8013 w 2162532"/>
              <a:gd name="connsiteY3" fmla="*/ 1466835 h 2586740"/>
              <a:gd name="connsiteX4" fmla="*/ 1157358 w 2162532"/>
              <a:gd name="connsiteY4" fmla="*/ 331278 h 2586740"/>
              <a:gd name="connsiteX0" fmla="*/ 4006 w 2162532"/>
              <a:gd name="connsiteY0" fmla="*/ 1495937 h 2586740"/>
              <a:gd name="connsiteX1" fmla="*/ 623208 w 2162532"/>
              <a:gd name="connsiteY1" fmla="*/ 16835 h 2586740"/>
              <a:gd name="connsiteX2" fmla="*/ 1506980 w 2162532"/>
              <a:gd name="connsiteY2" fmla="*/ 82315 h 2586740"/>
              <a:gd name="connsiteX3" fmla="*/ 1507742 w 2162532"/>
              <a:gd name="connsiteY3" fmla="*/ 1578513 h 2586740"/>
              <a:gd name="connsiteX4" fmla="*/ 799862 w 2162532"/>
              <a:gd name="connsiteY4" fmla="*/ 2586740 h 2586740"/>
              <a:gd name="connsiteX5" fmla="*/ 4006 w 2162532"/>
              <a:gd name="connsiteY5" fmla="*/ 2586740 h 2586740"/>
              <a:gd name="connsiteX6" fmla="*/ 4006 w 2162532"/>
              <a:gd name="connsiteY6" fmla="*/ 1495937 h 2586740"/>
              <a:gd name="connsiteX7" fmla="*/ 0 w 2162532"/>
              <a:gd name="connsiteY7" fmla="*/ 1488662 h 2586740"/>
              <a:gd name="connsiteX8" fmla="*/ 808679 w 2162532"/>
              <a:gd name="connsiteY8" fmla="*/ 1491717 h 2586740"/>
              <a:gd name="connsiteX9" fmla="*/ 1247706 w 2162532"/>
              <a:gd name="connsiteY9" fmla="*/ 14242 h 2586740"/>
              <a:gd name="connsiteX10" fmla="*/ 806010 w 2162532"/>
              <a:gd name="connsiteY10" fmla="*/ 1488662 h 2586740"/>
              <a:gd name="connsiteX11" fmla="*/ 815538 w 2162532"/>
              <a:gd name="connsiteY11" fmla="*/ 2586740 h 2586740"/>
              <a:gd name="connsiteX0" fmla="*/ 4006 w 2162532"/>
              <a:gd name="connsiteY0" fmla="*/ 1073974 h 2586740"/>
              <a:gd name="connsiteX1" fmla="*/ 1061196 w 2162532"/>
              <a:gd name="connsiteY1" fmla="*/ 1073974 h 2586740"/>
              <a:gd name="connsiteX2" fmla="*/ 1061196 w 2162532"/>
              <a:gd name="connsiteY2" fmla="*/ 2586740 h 2586740"/>
              <a:gd name="connsiteX3" fmla="*/ 4006 w 2162532"/>
              <a:gd name="connsiteY3" fmla="*/ 2586740 h 2586740"/>
              <a:gd name="connsiteX4" fmla="*/ 4006 w 2162532"/>
              <a:gd name="connsiteY4" fmla="*/ 1073974 h 2586740"/>
              <a:gd name="connsiteX0" fmla="*/ 1061196 w 2162532"/>
              <a:gd name="connsiteY0" fmla="*/ 1073974 h 2586740"/>
              <a:gd name="connsiteX1" fmla="*/ 2068710 w 2162532"/>
              <a:gd name="connsiteY1" fmla="*/ 66460 h 2586740"/>
              <a:gd name="connsiteX2" fmla="*/ 2068710 w 2162532"/>
              <a:gd name="connsiteY2" fmla="*/ 1579226 h 2586740"/>
              <a:gd name="connsiteX3" fmla="*/ 1061196 w 2162532"/>
              <a:gd name="connsiteY3" fmla="*/ 2586740 h 2586740"/>
              <a:gd name="connsiteX4" fmla="*/ 1061196 w 2162532"/>
              <a:gd name="connsiteY4" fmla="*/ 1073974 h 2586740"/>
              <a:gd name="connsiteX0" fmla="*/ 1873857 w 2162532"/>
              <a:gd name="connsiteY0" fmla="*/ 86075 h 2586740"/>
              <a:gd name="connsiteX1" fmla="*/ 2141629 w 2162532"/>
              <a:gd name="connsiteY1" fmla="*/ 198869 h 2586740"/>
              <a:gd name="connsiteX2" fmla="*/ 885710 w 2162532"/>
              <a:gd name="connsiteY2" fmla="*/ 1635622 h 2586740"/>
              <a:gd name="connsiteX3" fmla="*/ 8013 w 2162532"/>
              <a:gd name="connsiteY3" fmla="*/ 1466835 h 2586740"/>
              <a:gd name="connsiteX4" fmla="*/ 1157358 w 2162532"/>
              <a:gd name="connsiteY4" fmla="*/ 331278 h 2586740"/>
              <a:gd name="connsiteX0" fmla="*/ 4006 w 2162532"/>
              <a:gd name="connsiteY0" fmla="*/ 1495937 h 2586740"/>
              <a:gd name="connsiteX1" fmla="*/ 623208 w 2162532"/>
              <a:gd name="connsiteY1" fmla="*/ 16835 h 2586740"/>
              <a:gd name="connsiteX2" fmla="*/ 1506980 w 2162532"/>
              <a:gd name="connsiteY2" fmla="*/ 82315 h 2586740"/>
              <a:gd name="connsiteX3" fmla="*/ 1507742 w 2162532"/>
              <a:gd name="connsiteY3" fmla="*/ 1578513 h 2586740"/>
              <a:gd name="connsiteX4" fmla="*/ 799862 w 2162532"/>
              <a:gd name="connsiteY4" fmla="*/ 2586740 h 2586740"/>
              <a:gd name="connsiteX5" fmla="*/ 4006 w 2162532"/>
              <a:gd name="connsiteY5" fmla="*/ 2586740 h 2586740"/>
              <a:gd name="connsiteX6" fmla="*/ 4006 w 2162532"/>
              <a:gd name="connsiteY6" fmla="*/ 1495937 h 2586740"/>
              <a:gd name="connsiteX7" fmla="*/ 0 w 2162532"/>
              <a:gd name="connsiteY7" fmla="*/ 1488662 h 2586740"/>
              <a:gd name="connsiteX8" fmla="*/ 808679 w 2162532"/>
              <a:gd name="connsiteY8" fmla="*/ 1491717 h 2586740"/>
              <a:gd name="connsiteX9" fmla="*/ 1247706 w 2162532"/>
              <a:gd name="connsiteY9" fmla="*/ 14242 h 2586740"/>
              <a:gd name="connsiteX10" fmla="*/ 806010 w 2162532"/>
              <a:gd name="connsiteY10" fmla="*/ 1488662 h 2586740"/>
              <a:gd name="connsiteX11" fmla="*/ 815538 w 2162532"/>
              <a:gd name="connsiteY11" fmla="*/ 2586740 h 2586740"/>
              <a:gd name="connsiteX0" fmla="*/ 4006 w 2162532"/>
              <a:gd name="connsiteY0" fmla="*/ 1073974 h 2586740"/>
              <a:gd name="connsiteX1" fmla="*/ 1061196 w 2162532"/>
              <a:gd name="connsiteY1" fmla="*/ 1073974 h 2586740"/>
              <a:gd name="connsiteX2" fmla="*/ 1061196 w 2162532"/>
              <a:gd name="connsiteY2" fmla="*/ 2586740 h 2586740"/>
              <a:gd name="connsiteX3" fmla="*/ 4006 w 2162532"/>
              <a:gd name="connsiteY3" fmla="*/ 2586740 h 2586740"/>
              <a:gd name="connsiteX4" fmla="*/ 4006 w 2162532"/>
              <a:gd name="connsiteY4" fmla="*/ 1073974 h 2586740"/>
              <a:gd name="connsiteX0" fmla="*/ 1061196 w 2162532"/>
              <a:gd name="connsiteY0" fmla="*/ 1073974 h 2586740"/>
              <a:gd name="connsiteX1" fmla="*/ 2068710 w 2162532"/>
              <a:gd name="connsiteY1" fmla="*/ 66460 h 2586740"/>
              <a:gd name="connsiteX2" fmla="*/ 2068710 w 2162532"/>
              <a:gd name="connsiteY2" fmla="*/ 1579226 h 2586740"/>
              <a:gd name="connsiteX3" fmla="*/ 1061196 w 2162532"/>
              <a:gd name="connsiteY3" fmla="*/ 2586740 h 2586740"/>
              <a:gd name="connsiteX4" fmla="*/ 1061196 w 2162532"/>
              <a:gd name="connsiteY4" fmla="*/ 1073974 h 2586740"/>
              <a:gd name="connsiteX0" fmla="*/ 1873857 w 2162532"/>
              <a:gd name="connsiteY0" fmla="*/ 86075 h 2586740"/>
              <a:gd name="connsiteX1" fmla="*/ 2141629 w 2162532"/>
              <a:gd name="connsiteY1" fmla="*/ 198869 h 2586740"/>
              <a:gd name="connsiteX2" fmla="*/ 885710 w 2162532"/>
              <a:gd name="connsiteY2" fmla="*/ 1635622 h 2586740"/>
              <a:gd name="connsiteX3" fmla="*/ 8013 w 2162532"/>
              <a:gd name="connsiteY3" fmla="*/ 1466835 h 2586740"/>
              <a:gd name="connsiteX4" fmla="*/ 1157358 w 2162532"/>
              <a:gd name="connsiteY4" fmla="*/ 331278 h 2586740"/>
              <a:gd name="connsiteX0" fmla="*/ 4006 w 2162532"/>
              <a:gd name="connsiteY0" fmla="*/ 1495937 h 2586740"/>
              <a:gd name="connsiteX1" fmla="*/ 575129 w 2162532"/>
              <a:gd name="connsiteY1" fmla="*/ 45936 h 2586740"/>
              <a:gd name="connsiteX2" fmla="*/ 1506980 w 2162532"/>
              <a:gd name="connsiteY2" fmla="*/ 82315 h 2586740"/>
              <a:gd name="connsiteX3" fmla="*/ 1507742 w 2162532"/>
              <a:gd name="connsiteY3" fmla="*/ 1578513 h 2586740"/>
              <a:gd name="connsiteX4" fmla="*/ 799862 w 2162532"/>
              <a:gd name="connsiteY4" fmla="*/ 2586740 h 2586740"/>
              <a:gd name="connsiteX5" fmla="*/ 4006 w 2162532"/>
              <a:gd name="connsiteY5" fmla="*/ 2586740 h 2586740"/>
              <a:gd name="connsiteX6" fmla="*/ 4006 w 2162532"/>
              <a:gd name="connsiteY6" fmla="*/ 1495937 h 2586740"/>
              <a:gd name="connsiteX7" fmla="*/ 0 w 2162532"/>
              <a:gd name="connsiteY7" fmla="*/ 1488662 h 2586740"/>
              <a:gd name="connsiteX8" fmla="*/ 808679 w 2162532"/>
              <a:gd name="connsiteY8" fmla="*/ 1491717 h 2586740"/>
              <a:gd name="connsiteX9" fmla="*/ 1247706 w 2162532"/>
              <a:gd name="connsiteY9" fmla="*/ 14242 h 2586740"/>
              <a:gd name="connsiteX10" fmla="*/ 806010 w 2162532"/>
              <a:gd name="connsiteY10" fmla="*/ 1488662 h 2586740"/>
              <a:gd name="connsiteX11" fmla="*/ 815538 w 2162532"/>
              <a:gd name="connsiteY11" fmla="*/ 2586740 h 2586740"/>
              <a:gd name="connsiteX0" fmla="*/ 4006 w 2162532"/>
              <a:gd name="connsiteY0" fmla="*/ 1073974 h 2586740"/>
              <a:gd name="connsiteX1" fmla="*/ 1061196 w 2162532"/>
              <a:gd name="connsiteY1" fmla="*/ 1073974 h 2586740"/>
              <a:gd name="connsiteX2" fmla="*/ 1061196 w 2162532"/>
              <a:gd name="connsiteY2" fmla="*/ 2586740 h 2586740"/>
              <a:gd name="connsiteX3" fmla="*/ 4006 w 2162532"/>
              <a:gd name="connsiteY3" fmla="*/ 2586740 h 2586740"/>
              <a:gd name="connsiteX4" fmla="*/ 4006 w 2162532"/>
              <a:gd name="connsiteY4" fmla="*/ 1073974 h 2586740"/>
              <a:gd name="connsiteX0" fmla="*/ 1061196 w 2162532"/>
              <a:gd name="connsiteY0" fmla="*/ 1073974 h 2586740"/>
              <a:gd name="connsiteX1" fmla="*/ 2068710 w 2162532"/>
              <a:gd name="connsiteY1" fmla="*/ 66460 h 2586740"/>
              <a:gd name="connsiteX2" fmla="*/ 2068710 w 2162532"/>
              <a:gd name="connsiteY2" fmla="*/ 1579226 h 2586740"/>
              <a:gd name="connsiteX3" fmla="*/ 1061196 w 2162532"/>
              <a:gd name="connsiteY3" fmla="*/ 2586740 h 2586740"/>
              <a:gd name="connsiteX4" fmla="*/ 1061196 w 2162532"/>
              <a:gd name="connsiteY4" fmla="*/ 1073974 h 2586740"/>
              <a:gd name="connsiteX0" fmla="*/ 1873857 w 2162532"/>
              <a:gd name="connsiteY0" fmla="*/ 86075 h 2586740"/>
              <a:gd name="connsiteX1" fmla="*/ 2141629 w 2162532"/>
              <a:gd name="connsiteY1" fmla="*/ 198869 h 2586740"/>
              <a:gd name="connsiteX2" fmla="*/ 885710 w 2162532"/>
              <a:gd name="connsiteY2" fmla="*/ 1635622 h 2586740"/>
              <a:gd name="connsiteX3" fmla="*/ 8013 w 2162532"/>
              <a:gd name="connsiteY3" fmla="*/ 1466835 h 2586740"/>
              <a:gd name="connsiteX4" fmla="*/ 1157358 w 2162532"/>
              <a:gd name="connsiteY4" fmla="*/ 331278 h 2586740"/>
              <a:gd name="connsiteX5" fmla="*/ 1873857 w 2162532"/>
              <a:gd name="connsiteY5" fmla="*/ 86075 h 2586740"/>
              <a:gd name="connsiteX0" fmla="*/ 4006 w 2162532"/>
              <a:gd name="connsiteY0" fmla="*/ 1495937 h 2586740"/>
              <a:gd name="connsiteX1" fmla="*/ 575129 w 2162532"/>
              <a:gd name="connsiteY1" fmla="*/ 45936 h 2586740"/>
              <a:gd name="connsiteX2" fmla="*/ 1506980 w 2162532"/>
              <a:gd name="connsiteY2" fmla="*/ 82315 h 2586740"/>
              <a:gd name="connsiteX3" fmla="*/ 1507742 w 2162532"/>
              <a:gd name="connsiteY3" fmla="*/ 1578513 h 2586740"/>
              <a:gd name="connsiteX4" fmla="*/ 799862 w 2162532"/>
              <a:gd name="connsiteY4" fmla="*/ 2586740 h 2586740"/>
              <a:gd name="connsiteX5" fmla="*/ 4006 w 2162532"/>
              <a:gd name="connsiteY5" fmla="*/ 2586740 h 2586740"/>
              <a:gd name="connsiteX6" fmla="*/ 4006 w 2162532"/>
              <a:gd name="connsiteY6" fmla="*/ 1495937 h 2586740"/>
              <a:gd name="connsiteX7" fmla="*/ 0 w 2162532"/>
              <a:gd name="connsiteY7" fmla="*/ 1488662 h 2586740"/>
              <a:gd name="connsiteX8" fmla="*/ 808679 w 2162532"/>
              <a:gd name="connsiteY8" fmla="*/ 1491717 h 2586740"/>
              <a:gd name="connsiteX9" fmla="*/ 1247706 w 2162532"/>
              <a:gd name="connsiteY9" fmla="*/ 14242 h 2586740"/>
              <a:gd name="connsiteX10" fmla="*/ 806010 w 2162532"/>
              <a:gd name="connsiteY10" fmla="*/ 1488662 h 2586740"/>
              <a:gd name="connsiteX11" fmla="*/ 815538 w 2162532"/>
              <a:gd name="connsiteY11" fmla="*/ 2586740 h 2586740"/>
              <a:gd name="connsiteX0" fmla="*/ 4006 w 2162532"/>
              <a:gd name="connsiteY0" fmla="*/ 1073974 h 2586740"/>
              <a:gd name="connsiteX1" fmla="*/ 1061196 w 2162532"/>
              <a:gd name="connsiteY1" fmla="*/ 1073974 h 2586740"/>
              <a:gd name="connsiteX2" fmla="*/ 1061196 w 2162532"/>
              <a:gd name="connsiteY2" fmla="*/ 2586740 h 2586740"/>
              <a:gd name="connsiteX3" fmla="*/ 4006 w 2162532"/>
              <a:gd name="connsiteY3" fmla="*/ 2586740 h 2586740"/>
              <a:gd name="connsiteX4" fmla="*/ 4006 w 2162532"/>
              <a:gd name="connsiteY4" fmla="*/ 1073974 h 2586740"/>
              <a:gd name="connsiteX0" fmla="*/ 1061196 w 2162532"/>
              <a:gd name="connsiteY0" fmla="*/ 1073974 h 2586740"/>
              <a:gd name="connsiteX1" fmla="*/ 2068710 w 2162532"/>
              <a:gd name="connsiteY1" fmla="*/ 66460 h 2586740"/>
              <a:gd name="connsiteX2" fmla="*/ 2068710 w 2162532"/>
              <a:gd name="connsiteY2" fmla="*/ 1579226 h 2586740"/>
              <a:gd name="connsiteX3" fmla="*/ 1061196 w 2162532"/>
              <a:gd name="connsiteY3" fmla="*/ 2586740 h 2586740"/>
              <a:gd name="connsiteX4" fmla="*/ 1061196 w 2162532"/>
              <a:gd name="connsiteY4" fmla="*/ 1073974 h 2586740"/>
              <a:gd name="connsiteX0" fmla="*/ 1157358 w 2162532"/>
              <a:gd name="connsiteY0" fmla="*/ 331278 h 2586740"/>
              <a:gd name="connsiteX1" fmla="*/ 1873857 w 2162532"/>
              <a:gd name="connsiteY1" fmla="*/ 86075 h 2586740"/>
              <a:gd name="connsiteX2" fmla="*/ 2141629 w 2162532"/>
              <a:gd name="connsiteY2" fmla="*/ 198869 h 2586740"/>
              <a:gd name="connsiteX3" fmla="*/ 885710 w 2162532"/>
              <a:gd name="connsiteY3" fmla="*/ 1635622 h 2586740"/>
              <a:gd name="connsiteX4" fmla="*/ 80932 w 2162532"/>
              <a:gd name="connsiteY4" fmla="*/ 1599244 h 2586740"/>
              <a:gd name="connsiteX0" fmla="*/ 4006 w 2162532"/>
              <a:gd name="connsiteY0" fmla="*/ 1495937 h 2586740"/>
              <a:gd name="connsiteX1" fmla="*/ 575129 w 2162532"/>
              <a:gd name="connsiteY1" fmla="*/ 45936 h 2586740"/>
              <a:gd name="connsiteX2" fmla="*/ 1506980 w 2162532"/>
              <a:gd name="connsiteY2" fmla="*/ 82315 h 2586740"/>
              <a:gd name="connsiteX3" fmla="*/ 1507742 w 2162532"/>
              <a:gd name="connsiteY3" fmla="*/ 1578513 h 2586740"/>
              <a:gd name="connsiteX4" fmla="*/ 799862 w 2162532"/>
              <a:gd name="connsiteY4" fmla="*/ 2586740 h 2586740"/>
              <a:gd name="connsiteX5" fmla="*/ 4006 w 2162532"/>
              <a:gd name="connsiteY5" fmla="*/ 2586740 h 2586740"/>
              <a:gd name="connsiteX6" fmla="*/ 4006 w 2162532"/>
              <a:gd name="connsiteY6" fmla="*/ 1495937 h 2586740"/>
              <a:gd name="connsiteX7" fmla="*/ 0 w 2162532"/>
              <a:gd name="connsiteY7" fmla="*/ 1488662 h 2586740"/>
              <a:gd name="connsiteX8" fmla="*/ 808679 w 2162532"/>
              <a:gd name="connsiteY8" fmla="*/ 1491717 h 2586740"/>
              <a:gd name="connsiteX9" fmla="*/ 1247706 w 2162532"/>
              <a:gd name="connsiteY9" fmla="*/ 14242 h 2586740"/>
              <a:gd name="connsiteX10" fmla="*/ 806010 w 2162532"/>
              <a:gd name="connsiteY10" fmla="*/ 1488662 h 2586740"/>
              <a:gd name="connsiteX11" fmla="*/ 815538 w 2162532"/>
              <a:gd name="connsiteY11" fmla="*/ 2586740 h 2586740"/>
              <a:gd name="connsiteX0" fmla="*/ 4006 w 2162532"/>
              <a:gd name="connsiteY0" fmla="*/ 1073974 h 2586740"/>
              <a:gd name="connsiteX1" fmla="*/ 1061196 w 2162532"/>
              <a:gd name="connsiteY1" fmla="*/ 1073974 h 2586740"/>
              <a:gd name="connsiteX2" fmla="*/ 1061196 w 2162532"/>
              <a:gd name="connsiteY2" fmla="*/ 2586740 h 2586740"/>
              <a:gd name="connsiteX3" fmla="*/ 4006 w 2162532"/>
              <a:gd name="connsiteY3" fmla="*/ 2586740 h 2586740"/>
              <a:gd name="connsiteX4" fmla="*/ 4006 w 2162532"/>
              <a:gd name="connsiteY4" fmla="*/ 1073974 h 2586740"/>
              <a:gd name="connsiteX0" fmla="*/ 1061196 w 2162532"/>
              <a:gd name="connsiteY0" fmla="*/ 1073974 h 2586740"/>
              <a:gd name="connsiteX1" fmla="*/ 2068710 w 2162532"/>
              <a:gd name="connsiteY1" fmla="*/ 66460 h 2586740"/>
              <a:gd name="connsiteX2" fmla="*/ 2068710 w 2162532"/>
              <a:gd name="connsiteY2" fmla="*/ 1579226 h 2586740"/>
              <a:gd name="connsiteX3" fmla="*/ 1061196 w 2162532"/>
              <a:gd name="connsiteY3" fmla="*/ 2586740 h 2586740"/>
              <a:gd name="connsiteX4" fmla="*/ 1061196 w 2162532"/>
              <a:gd name="connsiteY4" fmla="*/ 1073974 h 2586740"/>
              <a:gd name="connsiteX0" fmla="*/ 1157358 w 2162532"/>
              <a:gd name="connsiteY0" fmla="*/ 331278 h 2586740"/>
              <a:gd name="connsiteX1" fmla="*/ 1873857 w 2162532"/>
              <a:gd name="connsiteY1" fmla="*/ 86075 h 2586740"/>
              <a:gd name="connsiteX2" fmla="*/ 2141629 w 2162532"/>
              <a:gd name="connsiteY2" fmla="*/ 198869 h 2586740"/>
              <a:gd name="connsiteX3" fmla="*/ 885710 w 2162532"/>
              <a:gd name="connsiteY3" fmla="*/ 1635622 h 2586740"/>
              <a:gd name="connsiteX4" fmla="*/ 80932 w 2162532"/>
              <a:gd name="connsiteY4" fmla="*/ 1599244 h 2586740"/>
              <a:gd name="connsiteX5" fmla="*/ 1157358 w 2162532"/>
              <a:gd name="connsiteY5" fmla="*/ 331278 h 2586740"/>
              <a:gd name="connsiteX0" fmla="*/ 4006 w 2162532"/>
              <a:gd name="connsiteY0" fmla="*/ 1495937 h 2586740"/>
              <a:gd name="connsiteX1" fmla="*/ 575129 w 2162532"/>
              <a:gd name="connsiteY1" fmla="*/ 45936 h 2586740"/>
              <a:gd name="connsiteX2" fmla="*/ 1506980 w 2162532"/>
              <a:gd name="connsiteY2" fmla="*/ 82315 h 2586740"/>
              <a:gd name="connsiteX3" fmla="*/ 1507742 w 2162532"/>
              <a:gd name="connsiteY3" fmla="*/ 1578513 h 2586740"/>
              <a:gd name="connsiteX4" fmla="*/ 799862 w 2162532"/>
              <a:gd name="connsiteY4" fmla="*/ 2586740 h 2586740"/>
              <a:gd name="connsiteX5" fmla="*/ 4006 w 2162532"/>
              <a:gd name="connsiteY5" fmla="*/ 2586740 h 2586740"/>
              <a:gd name="connsiteX6" fmla="*/ 4006 w 2162532"/>
              <a:gd name="connsiteY6" fmla="*/ 1495937 h 2586740"/>
              <a:gd name="connsiteX7" fmla="*/ 0 w 2162532"/>
              <a:gd name="connsiteY7" fmla="*/ 1488662 h 2586740"/>
              <a:gd name="connsiteX8" fmla="*/ 808679 w 2162532"/>
              <a:gd name="connsiteY8" fmla="*/ 1491717 h 2586740"/>
              <a:gd name="connsiteX9" fmla="*/ 1247706 w 2162532"/>
              <a:gd name="connsiteY9" fmla="*/ 14242 h 2586740"/>
              <a:gd name="connsiteX10" fmla="*/ 806010 w 2162532"/>
              <a:gd name="connsiteY10" fmla="*/ 1488662 h 2586740"/>
              <a:gd name="connsiteX11" fmla="*/ 815538 w 2162532"/>
              <a:gd name="connsiteY11" fmla="*/ 2586740 h 2586740"/>
              <a:gd name="connsiteX0" fmla="*/ 4006 w 2162532"/>
              <a:gd name="connsiteY0" fmla="*/ 1073974 h 2586740"/>
              <a:gd name="connsiteX1" fmla="*/ 1061196 w 2162532"/>
              <a:gd name="connsiteY1" fmla="*/ 1073974 h 2586740"/>
              <a:gd name="connsiteX2" fmla="*/ 1061196 w 2162532"/>
              <a:gd name="connsiteY2" fmla="*/ 2586740 h 2586740"/>
              <a:gd name="connsiteX3" fmla="*/ 4006 w 2162532"/>
              <a:gd name="connsiteY3" fmla="*/ 2586740 h 2586740"/>
              <a:gd name="connsiteX4" fmla="*/ 4006 w 2162532"/>
              <a:gd name="connsiteY4" fmla="*/ 1073974 h 2586740"/>
              <a:gd name="connsiteX0" fmla="*/ 1061196 w 2162532"/>
              <a:gd name="connsiteY0" fmla="*/ 1073974 h 2586740"/>
              <a:gd name="connsiteX1" fmla="*/ 2068710 w 2162532"/>
              <a:gd name="connsiteY1" fmla="*/ 66460 h 2586740"/>
              <a:gd name="connsiteX2" fmla="*/ 2068710 w 2162532"/>
              <a:gd name="connsiteY2" fmla="*/ 1579226 h 2586740"/>
              <a:gd name="connsiteX3" fmla="*/ 1061196 w 2162532"/>
              <a:gd name="connsiteY3" fmla="*/ 2586740 h 2586740"/>
              <a:gd name="connsiteX4" fmla="*/ 1061196 w 2162532"/>
              <a:gd name="connsiteY4" fmla="*/ 1073974 h 2586740"/>
              <a:gd name="connsiteX0" fmla="*/ 80932 w 2162532"/>
              <a:gd name="connsiteY0" fmla="*/ 1599244 h 2586740"/>
              <a:gd name="connsiteX1" fmla="*/ 1157358 w 2162532"/>
              <a:gd name="connsiteY1" fmla="*/ 331278 h 2586740"/>
              <a:gd name="connsiteX2" fmla="*/ 1873857 w 2162532"/>
              <a:gd name="connsiteY2" fmla="*/ 86075 h 2586740"/>
              <a:gd name="connsiteX3" fmla="*/ 2141629 w 2162532"/>
              <a:gd name="connsiteY3" fmla="*/ 198869 h 2586740"/>
              <a:gd name="connsiteX4" fmla="*/ 958629 w 2162532"/>
              <a:gd name="connsiteY4" fmla="*/ 1768031 h 2586740"/>
              <a:gd name="connsiteX0" fmla="*/ 4006 w 2162532"/>
              <a:gd name="connsiteY0" fmla="*/ 1495937 h 2586740"/>
              <a:gd name="connsiteX1" fmla="*/ 575129 w 2162532"/>
              <a:gd name="connsiteY1" fmla="*/ 45936 h 2586740"/>
              <a:gd name="connsiteX2" fmla="*/ 1506980 w 2162532"/>
              <a:gd name="connsiteY2" fmla="*/ 82315 h 2586740"/>
              <a:gd name="connsiteX3" fmla="*/ 1507742 w 2162532"/>
              <a:gd name="connsiteY3" fmla="*/ 1578513 h 2586740"/>
              <a:gd name="connsiteX4" fmla="*/ 799862 w 2162532"/>
              <a:gd name="connsiteY4" fmla="*/ 2586740 h 2586740"/>
              <a:gd name="connsiteX5" fmla="*/ 4006 w 2162532"/>
              <a:gd name="connsiteY5" fmla="*/ 2586740 h 2586740"/>
              <a:gd name="connsiteX6" fmla="*/ 4006 w 2162532"/>
              <a:gd name="connsiteY6" fmla="*/ 1495937 h 2586740"/>
              <a:gd name="connsiteX7" fmla="*/ 0 w 2162532"/>
              <a:gd name="connsiteY7" fmla="*/ 1488662 h 2586740"/>
              <a:gd name="connsiteX8" fmla="*/ 808679 w 2162532"/>
              <a:gd name="connsiteY8" fmla="*/ 1491717 h 2586740"/>
              <a:gd name="connsiteX9" fmla="*/ 1247706 w 2162532"/>
              <a:gd name="connsiteY9" fmla="*/ 14242 h 2586740"/>
              <a:gd name="connsiteX10" fmla="*/ 806010 w 2162532"/>
              <a:gd name="connsiteY10" fmla="*/ 1488662 h 2586740"/>
              <a:gd name="connsiteX11" fmla="*/ 815538 w 2162532"/>
              <a:gd name="connsiteY11" fmla="*/ 2586740 h 2586740"/>
              <a:gd name="connsiteX0" fmla="*/ 4006 w 2162532"/>
              <a:gd name="connsiteY0" fmla="*/ 1073974 h 2586740"/>
              <a:gd name="connsiteX1" fmla="*/ 1061196 w 2162532"/>
              <a:gd name="connsiteY1" fmla="*/ 1073974 h 2586740"/>
              <a:gd name="connsiteX2" fmla="*/ 1061196 w 2162532"/>
              <a:gd name="connsiteY2" fmla="*/ 2586740 h 2586740"/>
              <a:gd name="connsiteX3" fmla="*/ 4006 w 2162532"/>
              <a:gd name="connsiteY3" fmla="*/ 2586740 h 2586740"/>
              <a:gd name="connsiteX4" fmla="*/ 4006 w 2162532"/>
              <a:gd name="connsiteY4" fmla="*/ 1073974 h 2586740"/>
              <a:gd name="connsiteX0" fmla="*/ 1061196 w 2162532"/>
              <a:gd name="connsiteY0" fmla="*/ 1073974 h 2586740"/>
              <a:gd name="connsiteX1" fmla="*/ 2068710 w 2162532"/>
              <a:gd name="connsiteY1" fmla="*/ 66460 h 2586740"/>
              <a:gd name="connsiteX2" fmla="*/ 2068710 w 2162532"/>
              <a:gd name="connsiteY2" fmla="*/ 1579226 h 2586740"/>
              <a:gd name="connsiteX3" fmla="*/ 1061196 w 2162532"/>
              <a:gd name="connsiteY3" fmla="*/ 2586740 h 2586740"/>
              <a:gd name="connsiteX4" fmla="*/ 1061196 w 2162532"/>
              <a:gd name="connsiteY4" fmla="*/ 1073974 h 2586740"/>
              <a:gd name="connsiteX0" fmla="*/ 80932 w 2162532"/>
              <a:gd name="connsiteY0" fmla="*/ 1599244 h 2586740"/>
              <a:gd name="connsiteX1" fmla="*/ 1157358 w 2162532"/>
              <a:gd name="connsiteY1" fmla="*/ 331278 h 2586740"/>
              <a:gd name="connsiteX2" fmla="*/ 1873857 w 2162532"/>
              <a:gd name="connsiteY2" fmla="*/ 86075 h 2586740"/>
              <a:gd name="connsiteX3" fmla="*/ 2141629 w 2162532"/>
              <a:gd name="connsiteY3" fmla="*/ 198869 h 2586740"/>
              <a:gd name="connsiteX4" fmla="*/ 958629 w 2162532"/>
              <a:gd name="connsiteY4" fmla="*/ 1768031 h 2586740"/>
              <a:gd name="connsiteX5" fmla="*/ 80932 w 2162532"/>
              <a:gd name="connsiteY5" fmla="*/ 1599244 h 2586740"/>
              <a:gd name="connsiteX0" fmla="*/ 4006 w 2162532"/>
              <a:gd name="connsiteY0" fmla="*/ 1495937 h 2586740"/>
              <a:gd name="connsiteX1" fmla="*/ 575129 w 2162532"/>
              <a:gd name="connsiteY1" fmla="*/ 45936 h 2586740"/>
              <a:gd name="connsiteX2" fmla="*/ 1506980 w 2162532"/>
              <a:gd name="connsiteY2" fmla="*/ 82315 h 2586740"/>
              <a:gd name="connsiteX3" fmla="*/ 1507742 w 2162532"/>
              <a:gd name="connsiteY3" fmla="*/ 1578513 h 2586740"/>
              <a:gd name="connsiteX4" fmla="*/ 799862 w 2162532"/>
              <a:gd name="connsiteY4" fmla="*/ 2586740 h 2586740"/>
              <a:gd name="connsiteX5" fmla="*/ 4006 w 2162532"/>
              <a:gd name="connsiteY5" fmla="*/ 2586740 h 2586740"/>
              <a:gd name="connsiteX6" fmla="*/ 4006 w 2162532"/>
              <a:gd name="connsiteY6" fmla="*/ 1495937 h 2586740"/>
              <a:gd name="connsiteX7" fmla="*/ 0 w 2162532"/>
              <a:gd name="connsiteY7" fmla="*/ 1488662 h 2586740"/>
              <a:gd name="connsiteX8" fmla="*/ 808679 w 2162532"/>
              <a:gd name="connsiteY8" fmla="*/ 1491717 h 2586740"/>
              <a:gd name="connsiteX9" fmla="*/ 1247706 w 2162532"/>
              <a:gd name="connsiteY9" fmla="*/ 14242 h 2586740"/>
              <a:gd name="connsiteX10" fmla="*/ 806010 w 2162532"/>
              <a:gd name="connsiteY10" fmla="*/ 1488662 h 2586740"/>
              <a:gd name="connsiteX11" fmla="*/ 815538 w 2162532"/>
              <a:gd name="connsiteY11" fmla="*/ 2586740 h 2586740"/>
              <a:gd name="connsiteX0" fmla="*/ 4006 w 2216693"/>
              <a:gd name="connsiteY0" fmla="*/ 1059732 h 2572498"/>
              <a:gd name="connsiteX1" fmla="*/ 1061196 w 2216693"/>
              <a:gd name="connsiteY1" fmla="*/ 1059732 h 2572498"/>
              <a:gd name="connsiteX2" fmla="*/ 1061196 w 2216693"/>
              <a:gd name="connsiteY2" fmla="*/ 2572498 h 2572498"/>
              <a:gd name="connsiteX3" fmla="*/ 4006 w 2216693"/>
              <a:gd name="connsiteY3" fmla="*/ 2572498 h 2572498"/>
              <a:gd name="connsiteX4" fmla="*/ 4006 w 2216693"/>
              <a:gd name="connsiteY4" fmla="*/ 1059732 h 2572498"/>
              <a:gd name="connsiteX0" fmla="*/ 1061196 w 2216693"/>
              <a:gd name="connsiteY0" fmla="*/ 1059732 h 2572498"/>
              <a:gd name="connsiteX1" fmla="*/ 2068710 w 2216693"/>
              <a:gd name="connsiteY1" fmla="*/ 52218 h 2572498"/>
              <a:gd name="connsiteX2" fmla="*/ 2068710 w 2216693"/>
              <a:gd name="connsiteY2" fmla="*/ 1564984 h 2572498"/>
              <a:gd name="connsiteX3" fmla="*/ 1061196 w 2216693"/>
              <a:gd name="connsiteY3" fmla="*/ 2572498 h 2572498"/>
              <a:gd name="connsiteX4" fmla="*/ 1061196 w 2216693"/>
              <a:gd name="connsiteY4" fmla="*/ 1059732 h 2572498"/>
              <a:gd name="connsiteX0" fmla="*/ 958629 w 2216693"/>
              <a:gd name="connsiteY0" fmla="*/ 1753789 h 2572498"/>
              <a:gd name="connsiteX1" fmla="*/ 80932 w 2216693"/>
              <a:gd name="connsiteY1" fmla="*/ 1585002 h 2572498"/>
              <a:gd name="connsiteX2" fmla="*/ 1157358 w 2216693"/>
              <a:gd name="connsiteY2" fmla="*/ 317036 h 2572498"/>
              <a:gd name="connsiteX3" fmla="*/ 1873857 w 2216693"/>
              <a:gd name="connsiteY3" fmla="*/ 71833 h 2572498"/>
              <a:gd name="connsiteX4" fmla="*/ 2214548 w 2216693"/>
              <a:gd name="connsiteY4" fmla="*/ 317036 h 2572498"/>
              <a:gd name="connsiteX0" fmla="*/ 4006 w 2216693"/>
              <a:gd name="connsiteY0" fmla="*/ 1481695 h 2572498"/>
              <a:gd name="connsiteX1" fmla="*/ 575129 w 2216693"/>
              <a:gd name="connsiteY1" fmla="*/ 31694 h 2572498"/>
              <a:gd name="connsiteX2" fmla="*/ 1506980 w 2216693"/>
              <a:gd name="connsiteY2" fmla="*/ 68073 h 2572498"/>
              <a:gd name="connsiteX3" fmla="*/ 1507742 w 2216693"/>
              <a:gd name="connsiteY3" fmla="*/ 1564271 h 2572498"/>
              <a:gd name="connsiteX4" fmla="*/ 799862 w 2216693"/>
              <a:gd name="connsiteY4" fmla="*/ 2572498 h 2572498"/>
              <a:gd name="connsiteX5" fmla="*/ 4006 w 2216693"/>
              <a:gd name="connsiteY5" fmla="*/ 2572498 h 2572498"/>
              <a:gd name="connsiteX6" fmla="*/ 4006 w 2216693"/>
              <a:gd name="connsiteY6" fmla="*/ 1481695 h 2572498"/>
              <a:gd name="connsiteX7" fmla="*/ 0 w 2216693"/>
              <a:gd name="connsiteY7" fmla="*/ 1474420 h 2572498"/>
              <a:gd name="connsiteX8" fmla="*/ 808679 w 2216693"/>
              <a:gd name="connsiteY8" fmla="*/ 1477475 h 2572498"/>
              <a:gd name="connsiteX9" fmla="*/ 1247706 w 2216693"/>
              <a:gd name="connsiteY9" fmla="*/ 0 h 2572498"/>
              <a:gd name="connsiteX10" fmla="*/ 806010 w 2216693"/>
              <a:gd name="connsiteY10" fmla="*/ 1474420 h 2572498"/>
              <a:gd name="connsiteX11" fmla="*/ 815538 w 2216693"/>
              <a:gd name="connsiteY11" fmla="*/ 2572498 h 2572498"/>
              <a:gd name="connsiteX0" fmla="*/ 4006 w 2216693"/>
              <a:gd name="connsiteY0" fmla="*/ 1059732 h 2572498"/>
              <a:gd name="connsiteX1" fmla="*/ 1061196 w 2216693"/>
              <a:gd name="connsiteY1" fmla="*/ 1059732 h 2572498"/>
              <a:gd name="connsiteX2" fmla="*/ 1061196 w 2216693"/>
              <a:gd name="connsiteY2" fmla="*/ 2572498 h 2572498"/>
              <a:gd name="connsiteX3" fmla="*/ 4006 w 2216693"/>
              <a:gd name="connsiteY3" fmla="*/ 2572498 h 2572498"/>
              <a:gd name="connsiteX4" fmla="*/ 4006 w 2216693"/>
              <a:gd name="connsiteY4" fmla="*/ 1059732 h 2572498"/>
              <a:gd name="connsiteX0" fmla="*/ 1061196 w 2216693"/>
              <a:gd name="connsiteY0" fmla="*/ 1059732 h 2572498"/>
              <a:gd name="connsiteX1" fmla="*/ 2068710 w 2216693"/>
              <a:gd name="connsiteY1" fmla="*/ 52218 h 2572498"/>
              <a:gd name="connsiteX2" fmla="*/ 2068710 w 2216693"/>
              <a:gd name="connsiteY2" fmla="*/ 1564984 h 2572498"/>
              <a:gd name="connsiteX3" fmla="*/ 1061196 w 2216693"/>
              <a:gd name="connsiteY3" fmla="*/ 2572498 h 2572498"/>
              <a:gd name="connsiteX4" fmla="*/ 1061196 w 2216693"/>
              <a:gd name="connsiteY4" fmla="*/ 1059732 h 2572498"/>
              <a:gd name="connsiteX0" fmla="*/ 958629 w 2216693"/>
              <a:gd name="connsiteY0" fmla="*/ 1753789 h 2572498"/>
              <a:gd name="connsiteX1" fmla="*/ 80932 w 2216693"/>
              <a:gd name="connsiteY1" fmla="*/ 1585002 h 2572498"/>
              <a:gd name="connsiteX2" fmla="*/ 1157358 w 2216693"/>
              <a:gd name="connsiteY2" fmla="*/ 317036 h 2572498"/>
              <a:gd name="connsiteX3" fmla="*/ 1873857 w 2216693"/>
              <a:gd name="connsiteY3" fmla="*/ 71833 h 2572498"/>
              <a:gd name="connsiteX4" fmla="*/ 2214548 w 2216693"/>
              <a:gd name="connsiteY4" fmla="*/ 317036 h 2572498"/>
              <a:gd name="connsiteX0" fmla="*/ 4006 w 2216693"/>
              <a:gd name="connsiteY0" fmla="*/ 1481695 h 2572498"/>
              <a:gd name="connsiteX1" fmla="*/ 575129 w 2216693"/>
              <a:gd name="connsiteY1" fmla="*/ 31694 h 2572498"/>
              <a:gd name="connsiteX2" fmla="*/ 1130366 w 2216693"/>
              <a:gd name="connsiteY2" fmla="*/ 46246 h 2572498"/>
              <a:gd name="connsiteX3" fmla="*/ 1507742 w 2216693"/>
              <a:gd name="connsiteY3" fmla="*/ 1564271 h 2572498"/>
              <a:gd name="connsiteX4" fmla="*/ 799862 w 2216693"/>
              <a:gd name="connsiteY4" fmla="*/ 2572498 h 2572498"/>
              <a:gd name="connsiteX5" fmla="*/ 4006 w 2216693"/>
              <a:gd name="connsiteY5" fmla="*/ 2572498 h 2572498"/>
              <a:gd name="connsiteX6" fmla="*/ 4006 w 2216693"/>
              <a:gd name="connsiteY6" fmla="*/ 1481695 h 2572498"/>
              <a:gd name="connsiteX7" fmla="*/ 0 w 2216693"/>
              <a:gd name="connsiteY7" fmla="*/ 1474420 h 2572498"/>
              <a:gd name="connsiteX8" fmla="*/ 808679 w 2216693"/>
              <a:gd name="connsiteY8" fmla="*/ 1477475 h 2572498"/>
              <a:gd name="connsiteX9" fmla="*/ 1247706 w 2216693"/>
              <a:gd name="connsiteY9" fmla="*/ 0 h 2572498"/>
              <a:gd name="connsiteX10" fmla="*/ 806010 w 2216693"/>
              <a:gd name="connsiteY10" fmla="*/ 1474420 h 2572498"/>
              <a:gd name="connsiteX11" fmla="*/ 815538 w 2216693"/>
              <a:gd name="connsiteY11" fmla="*/ 2572498 h 2572498"/>
              <a:gd name="connsiteX0" fmla="*/ 4006 w 2216693"/>
              <a:gd name="connsiteY0" fmla="*/ 1059732 h 2572498"/>
              <a:gd name="connsiteX1" fmla="*/ 1061196 w 2216693"/>
              <a:gd name="connsiteY1" fmla="*/ 1059732 h 2572498"/>
              <a:gd name="connsiteX2" fmla="*/ 1061196 w 2216693"/>
              <a:gd name="connsiteY2" fmla="*/ 2572498 h 2572498"/>
              <a:gd name="connsiteX3" fmla="*/ 4006 w 2216693"/>
              <a:gd name="connsiteY3" fmla="*/ 2572498 h 2572498"/>
              <a:gd name="connsiteX4" fmla="*/ 4006 w 2216693"/>
              <a:gd name="connsiteY4" fmla="*/ 1059732 h 2572498"/>
              <a:gd name="connsiteX0" fmla="*/ 1061196 w 2216693"/>
              <a:gd name="connsiteY0" fmla="*/ 1059732 h 2572498"/>
              <a:gd name="connsiteX1" fmla="*/ 2068710 w 2216693"/>
              <a:gd name="connsiteY1" fmla="*/ 52218 h 2572498"/>
              <a:gd name="connsiteX2" fmla="*/ 2068710 w 2216693"/>
              <a:gd name="connsiteY2" fmla="*/ 1564984 h 2572498"/>
              <a:gd name="connsiteX3" fmla="*/ 1061196 w 2216693"/>
              <a:gd name="connsiteY3" fmla="*/ 2572498 h 2572498"/>
              <a:gd name="connsiteX4" fmla="*/ 1061196 w 2216693"/>
              <a:gd name="connsiteY4" fmla="*/ 1059732 h 2572498"/>
              <a:gd name="connsiteX0" fmla="*/ 958629 w 2216693"/>
              <a:gd name="connsiteY0" fmla="*/ 1753789 h 2572498"/>
              <a:gd name="connsiteX1" fmla="*/ 80932 w 2216693"/>
              <a:gd name="connsiteY1" fmla="*/ 1585002 h 2572498"/>
              <a:gd name="connsiteX2" fmla="*/ 1157358 w 2216693"/>
              <a:gd name="connsiteY2" fmla="*/ 317036 h 2572498"/>
              <a:gd name="connsiteX3" fmla="*/ 1873857 w 2216693"/>
              <a:gd name="connsiteY3" fmla="*/ 71833 h 2572498"/>
              <a:gd name="connsiteX4" fmla="*/ 2214548 w 2216693"/>
              <a:gd name="connsiteY4" fmla="*/ 317036 h 2572498"/>
              <a:gd name="connsiteX0" fmla="*/ 4006 w 2216693"/>
              <a:gd name="connsiteY0" fmla="*/ 1481695 h 2572498"/>
              <a:gd name="connsiteX1" fmla="*/ 575129 w 2216693"/>
              <a:gd name="connsiteY1" fmla="*/ 31694 h 2572498"/>
              <a:gd name="connsiteX2" fmla="*/ 1130366 w 2216693"/>
              <a:gd name="connsiteY2" fmla="*/ 46246 h 2572498"/>
              <a:gd name="connsiteX3" fmla="*/ 1107089 w 2216693"/>
              <a:gd name="connsiteY3" fmla="*/ 2102638 h 2572498"/>
              <a:gd name="connsiteX4" fmla="*/ 799862 w 2216693"/>
              <a:gd name="connsiteY4" fmla="*/ 2572498 h 2572498"/>
              <a:gd name="connsiteX5" fmla="*/ 4006 w 2216693"/>
              <a:gd name="connsiteY5" fmla="*/ 2572498 h 2572498"/>
              <a:gd name="connsiteX6" fmla="*/ 4006 w 2216693"/>
              <a:gd name="connsiteY6" fmla="*/ 1481695 h 2572498"/>
              <a:gd name="connsiteX7" fmla="*/ 0 w 2216693"/>
              <a:gd name="connsiteY7" fmla="*/ 1474420 h 2572498"/>
              <a:gd name="connsiteX8" fmla="*/ 808679 w 2216693"/>
              <a:gd name="connsiteY8" fmla="*/ 1477475 h 2572498"/>
              <a:gd name="connsiteX9" fmla="*/ 1247706 w 2216693"/>
              <a:gd name="connsiteY9" fmla="*/ 0 h 2572498"/>
              <a:gd name="connsiteX10" fmla="*/ 806010 w 2216693"/>
              <a:gd name="connsiteY10" fmla="*/ 1474420 h 2572498"/>
              <a:gd name="connsiteX11" fmla="*/ 815538 w 2216693"/>
              <a:gd name="connsiteY11" fmla="*/ 2572498 h 2572498"/>
              <a:gd name="connsiteX0" fmla="*/ 4006 w 2216693"/>
              <a:gd name="connsiteY0" fmla="*/ 1059732 h 2594303"/>
              <a:gd name="connsiteX1" fmla="*/ 1061196 w 2216693"/>
              <a:gd name="connsiteY1" fmla="*/ 1059732 h 2594303"/>
              <a:gd name="connsiteX2" fmla="*/ 1061196 w 2216693"/>
              <a:gd name="connsiteY2" fmla="*/ 2572498 h 2594303"/>
              <a:gd name="connsiteX3" fmla="*/ 4006 w 2216693"/>
              <a:gd name="connsiteY3" fmla="*/ 2572498 h 2594303"/>
              <a:gd name="connsiteX4" fmla="*/ 4006 w 2216693"/>
              <a:gd name="connsiteY4" fmla="*/ 1059732 h 2594303"/>
              <a:gd name="connsiteX0" fmla="*/ 1061196 w 2216693"/>
              <a:gd name="connsiteY0" fmla="*/ 1059732 h 2594303"/>
              <a:gd name="connsiteX1" fmla="*/ 2068710 w 2216693"/>
              <a:gd name="connsiteY1" fmla="*/ 52218 h 2594303"/>
              <a:gd name="connsiteX2" fmla="*/ 2068710 w 2216693"/>
              <a:gd name="connsiteY2" fmla="*/ 1564984 h 2594303"/>
              <a:gd name="connsiteX3" fmla="*/ 1726824 w 2216693"/>
              <a:gd name="connsiteY3" fmla="*/ 1908232 h 2594303"/>
              <a:gd name="connsiteX4" fmla="*/ 1061196 w 2216693"/>
              <a:gd name="connsiteY4" fmla="*/ 2572498 h 2594303"/>
              <a:gd name="connsiteX5" fmla="*/ 1061196 w 2216693"/>
              <a:gd name="connsiteY5" fmla="*/ 1059732 h 2594303"/>
              <a:gd name="connsiteX0" fmla="*/ 958629 w 2216693"/>
              <a:gd name="connsiteY0" fmla="*/ 1753789 h 2594303"/>
              <a:gd name="connsiteX1" fmla="*/ 80932 w 2216693"/>
              <a:gd name="connsiteY1" fmla="*/ 1585002 h 2594303"/>
              <a:gd name="connsiteX2" fmla="*/ 1157358 w 2216693"/>
              <a:gd name="connsiteY2" fmla="*/ 317036 h 2594303"/>
              <a:gd name="connsiteX3" fmla="*/ 1873857 w 2216693"/>
              <a:gd name="connsiteY3" fmla="*/ 71833 h 2594303"/>
              <a:gd name="connsiteX4" fmla="*/ 2214548 w 2216693"/>
              <a:gd name="connsiteY4" fmla="*/ 317036 h 2594303"/>
              <a:gd name="connsiteX0" fmla="*/ 4006 w 2216693"/>
              <a:gd name="connsiteY0" fmla="*/ 1481695 h 2594303"/>
              <a:gd name="connsiteX1" fmla="*/ 575129 w 2216693"/>
              <a:gd name="connsiteY1" fmla="*/ 31694 h 2594303"/>
              <a:gd name="connsiteX2" fmla="*/ 1130366 w 2216693"/>
              <a:gd name="connsiteY2" fmla="*/ 46246 h 2594303"/>
              <a:gd name="connsiteX3" fmla="*/ 1107089 w 2216693"/>
              <a:gd name="connsiteY3" fmla="*/ 2102638 h 2594303"/>
              <a:gd name="connsiteX4" fmla="*/ 799862 w 2216693"/>
              <a:gd name="connsiteY4" fmla="*/ 2572498 h 2594303"/>
              <a:gd name="connsiteX5" fmla="*/ 4006 w 2216693"/>
              <a:gd name="connsiteY5" fmla="*/ 2572498 h 2594303"/>
              <a:gd name="connsiteX6" fmla="*/ 4006 w 2216693"/>
              <a:gd name="connsiteY6" fmla="*/ 1481695 h 2594303"/>
              <a:gd name="connsiteX7" fmla="*/ 0 w 2216693"/>
              <a:gd name="connsiteY7" fmla="*/ 1474420 h 2594303"/>
              <a:gd name="connsiteX8" fmla="*/ 808679 w 2216693"/>
              <a:gd name="connsiteY8" fmla="*/ 1477475 h 2594303"/>
              <a:gd name="connsiteX9" fmla="*/ 1247706 w 2216693"/>
              <a:gd name="connsiteY9" fmla="*/ 0 h 2594303"/>
              <a:gd name="connsiteX10" fmla="*/ 806010 w 2216693"/>
              <a:gd name="connsiteY10" fmla="*/ 1474420 h 2594303"/>
              <a:gd name="connsiteX11" fmla="*/ 815538 w 2216693"/>
              <a:gd name="connsiteY11" fmla="*/ 2572498 h 2594303"/>
              <a:gd name="connsiteX0" fmla="*/ 4006 w 2216693"/>
              <a:gd name="connsiteY0" fmla="*/ 1059732 h 2594303"/>
              <a:gd name="connsiteX1" fmla="*/ 1061196 w 2216693"/>
              <a:gd name="connsiteY1" fmla="*/ 1059732 h 2594303"/>
              <a:gd name="connsiteX2" fmla="*/ 1061196 w 2216693"/>
              <a:gd name="connsiteY2" fmla="*/ 2572498 h 2594303"/>
              <a:gd name="connsiteX3" fmla="*/ 4006 w 2216693"/>
              <a:gd name="connsiteY3" fmla="*/ 2572498 h 2594303"/>
              <a:gd name="connsiteX4" fmla="*/ 4006 w 2216693"/>
              <a:gd name="connsiteY4" fmla="*/ 1059732 h 2594303"/>
              <a:gd name="connsiteX0" fmla="*/ 1726824 w 2216693"/>
              <a:gd name="connsiteY0" fmla="*/ 1908232 h 2594303"/>
              <a:gd name="connsiteX1" fmla="*/ 1061196 w 2216693"/>
              <a:gd name="connsiteY1" fmla="*/ 2572498 h 2594303"/>
              <a:gd name="connsiteX2" fmla="*/ 1061196 w 2216693"/>
              <a:gd name="connsiteY2" fmla="*/ 1059732 h 2594303"/>
              <a:gd name="connsiteX3" fmla="*/ 2068710 w 2216693"/>
              <a:gd name="connsiteY3" fmla="*/ 52218 h 2594303"/>
              <a:gd name="connsiteX4" fmla="*/ 2141629 w 2216693"/>
              <a:gd name="connsiteY4" fmla="*/ 1697393 h 2594303"/>
              <a:gd name="connsiteX0" fmla="*/ 958629 w 2216693"/>
              <a:gd name="connsiteY0" fmla="*/ 1753789 h 2594303"/>
              <a:gd name="connsiteX1" fmla="*/ 80932 w 2216693"/>
              <a:gd name="connsiteY1" fmla="*/ 1585002 h 2594303"/>
              <a:gd name="connsiteX2" fmla="*/ 1157358 w 2216693"/>
              <a:gd name="connsiteY2" fmla="*/ 317036 h 2594303"/>
              <a:gd name="connsiteX3" fmla="*/ 1873857 w 2216693"/>
              <a:gd name="connsiteY3" fmla="*/ 71833 h 2594303"/>
              <a:gd name="connsiteX4" fmla="*/ 2214548 w 2216693"/>
              <a:gd name="connsiteY4" fmla="*/ 317036 h 2594303"/>
              <a:gd name="connsiteX0" fmla="*/ 4006 w 2216693"/>
              <a:gd name="connsiteY0" fmla="*/ 1481695 h 2594303"/>
              <a:gd name="connsiteX1" fmla="*/ 575129 w 2216693"/>
              <a:gd name="connsiteY1" fmla="*/ 31694 h 2594303"/>
              <a:gd name="connsiteX2" fmla="*/ 1130366 w 2216693"/>
              <a:gd name="connsiteY2" fmla="*/ 46246 h 2594303"/>
              <a:gd name="connsiteX3" fmla="*/ 1107089 w 2216693"/>
              <a:gd name="connsiteY3" fmla="*/ 2102638 h 2594303"/>
              <a:gd name="connsiteX4" fmla="*/ 799862 w 2216693"/>
              <a:gd name="connsiteY4" fmla="*/ 2572498 h 2594303"/>
              <a:gd name="connsiteX5" fmla="*/ 4006 w 2216693"/>
              <a:gd name="connsiteY5" fmla="*/ 2572498 h 2594303"/>
              <a:gd name="connsiteX6" fmla="*/ 4006 w 2216693"/>
              <a:gd name="connsiteY6" fmla="*/ 1481695 h 2594303"/>
              <a:gd name="connsiteX7" fmla="*/ 0 w 2216693"/>
              <a:gd name="connsiteY7" fmla="*/ 1474420 h 2594303"/>
              <a:gd name="connsiteX8" fmla="*/ 808679 w 2216693"/>
              <a:gd name="connsiteY8" fmla="*/ 1477475 h 2594303"/>
              <a:gd name="connsiteX9" fmla="*/ 1247706 w 2216693"/>
              <a:gd name="connsiteY9" fmla="*/ 0 h 2594303"/>
              <a:gd name="connsiteX10" fmla="*/ 806010 w 2216693"/>
              <a:gd name="connsiteY10" fmla="*/ 1474420 h 2594303"/>
              <a:gd name="connsiteX11" fmla="*/ 815538 w 2216693"/>
              <a:gd name="connsiteY11" fmla="*/ 2572498 h 2594303"/>
              <a:gd name="connsiteX0" fmla="*/ 4006 w 2216693"/>
              <a:gd name="connsiteY0" fmla="*/ 1059732 h 2647784"/>
              <a:gd name="connsiteX1" fmla="*/ 1061196 w 2216693"/>
              <a:gd name="connsiteY1" fmla="*/ 1059732 h 2647784"/>
              <a:gd name="connsiteX2" fmla="*/ 1061196 w 2216693"/>
              <a:gd name="connsiteY2" fmla="*/ 2572498 h 2647784"/>
              <a:gd name="connsiteX3" fmla="*/ 4006 w 2216693"/>
              <a:gd name="connsiteY3" fmla="*/ 2572498 h 2647784"/>
              <a:gd name="connsiteX4" fmla="*/ 4006 w 2216693"/>
              <a:gd name="connsiteY4" fmla="*/ 1059732 h 2647784"/>
              <a:gd name="connsiteX0" fmla="*/ 1726824 w 2216693"/>
              <a:gd name="connsiteY0" fmla="*/ 1908232 h 2647784"/>
              <a:gd name="connsiteX1" fmla="*/ 1362231 w 2216693"/>
              <a:gd name="connsiteY1" fmla="*/ 2366572 h 2647784"/>
              <a:gd name="connsiteX2" fmla="*/ 1061196 w 2216693"/>
              <a:gd name="connsiteY2" fmla="*/ 2572498 h 2647784"/>
              <a:gd name="connsiteX3" fmla="*/ 1061196 w 2216693"/>
              <a:gd name="connsiteY3" fmla="*/ 1059732 h 2647784"/>
              <a:gd name="connsiteX4" fmla="*/ 2068710 w 2216693"/>
              <a:gd name="connsiteY4" fmla="*/ 52218 h 2647784"/>
              <a:gd name="connsiteX5" fmla="*/ 2141629 w 2216693"/>
              <a:gd name="connsiteY5" fmla="*/ 1697393 h 2647784"/>
              <a:gd name="connsiteX0" fmla="*/ 958629 w 2216693"/>
              <a:gd name="connsiteY0" fmla="*/ 1753789 h 2647784"/>
              <a:gd name="connsiteX1" fmla="*/ 80932 w 2216693"/>
              <a:gd name="connsiteY1" fmla="*/ 1585002 h 2647784"/>
              <a:gd name="connsiteX2" fmla="*/ 1157358 w 2216693"/>
              <a:gd name="connsiteY2" fmla="*/ 317036 h 2647784"/>
              <a:gd name="connsiteX3" fmla="*/ 1873857 w 2216693"/>
              <a:gd name="connsiteY3" fmla="*/ 71833 h 2647784"/>
              <a:gd name="connsiteX4" fmla="*/ 2214548 w 2216693"/>
              <a:gd name="connsiteY4" fmla="*/ 317036 h 2647784"/>
              <a:gd name="connsiteX0" fmla="*/ 4006 w 2216693"/>
              <a:gd name="connsiteY0" fmla="*/ 1481695 h 2647784"/>
              <a:gd name="connsiteX1" fmla="*/ 575129 w 2216693"/>
              <a:gd name="connsiteY1" fmla="*/ 31694 h 2647784"/>
              <a:gd name="connsiteX2" fmla="*/ 1130366 w 2216693"/>
              <a:gd name="connsiteY2" fmla="*/ 46246 h 2647784"/>
              <a:gd name="connsiteX3" fmla="*/ 1107089 w 2216693"/>
              <a:gd name="connsiteY3" fmla="*/ 2102638 h 2647784"/>
              <a:gd name="connsiteX4" fmla="*/ 799862 w 2216693"/>
              <a:gd name="connsiteY4" fmla="*/ 2572498 h 2647784"/>
              <a:gd name="connsiteX5" fmla="*/ 4006 w 2216693"/>
              <a:gd name="connsiteY5" fmla="*/ 2572498 h 2647784"/>
              <a:gd name="connsiteX6" fmla="*/ 4006 w 2216693"/>
              <a:gd name="connsiteY6" fmla="*/ 1481695 h 2647784"/>
              <a:gd name="connsiteX7" fmla="*/ 0 w 2216693"/>
              <a:gd name="connsiteY7" fmla="*/ 1474420 h 2647784"/>
              <a:gd name="connsiteX8" fmla="*/ 808679 w 2216693"/>
              <a:gd name="connsiteY8" fmla="*/ 1477475 h 2647784"/>
              <a:gd name="connsiteX9" fmla="*/ 1247706 w 2216693"/>
              <a:gd name="connsiteY9" fmla="*/ 0 h 2647784"/>
              <a:gd name="connsiteX10" fmla="*/ 806010 w 2216693"/>
              <a:gd name="connsiteY10" fmla="*/ 1474420 h 2647784"/>
              <a:gd name="connsiteX11" fmla="*/ 815538 w 2216693"/>
              <a:gd name="connsiteY11" fmla="*/ 2572498 h 2647784"/>
              <a:gd name="connsiteX0" fmla="*/ 4006 w 2216693"/>
              <a:gd name="connsiteY0" fmla="*/ 1059732 h 2647784"/>
              <a:gd name="connsiteX1" fmla="*/ 1061196 w 2216693"/>
              <a:gd name="connsiteY1" fmla="*/ 1059732 h 2647784"/>
              <a:gd name="connsiteX2" fmla="*/ 1061196 w 2216693"/>
              <a:gd name="connsiteY2" fmla="*/ 2572498 h 2647784"/>
              <a:gd name="connsiteX3" fmla="*/ 4006 w 2216693"/>
              <a:gd name="connsiteY3" fmla="*/ 2572498 h 2647784"/>
              <a:gd name="connsiteX4" fmla="*/ 4006 w 2216693"/>
              <a:gd name="connsiteY4" fmla="*/ 1059732 h 2647784"/>
              <a:gd name="connsiteX0" fmla="*/ 1726824 w 2216693"/>
              <a:gd name="connsiteY0" fmla="*/ 1908232 h 2647784"/>
              <a:gd name="connsiteX1" fmla="*/ 1362231 w 2216693"/>
              <a:gd name="connsiteY1" fmla="*/ 2366572 h 2647784"/>
              <a:gd name="connsiteX2" fmla="*/ 1061196 w 2216693"/>
              <a:gd name="connsiteY2" fmla="*/ 2572498 h 2647784"/>
              <a:gd name="connsiteX3" fmla="*/ 1061196 w 2216693"/>
              <a:gd name="connsiteY3" fmla="*/ 1059732 h 2647784"/>
              <a:gd name="connsiteX4" fmla="*/ 2068710 w 2216693"/>
              <a:gd name="connsiteY4" fmla="*/ 52218 h 2647784"/>
              <a:gd name="connsiteX5" fmla="*/ 2141629 w 2216693"/>
              <a:gd name="connsiteY5" fmla="*/ 1697393 h 2647784"/>
              <a:gd name="connsiteX0" fmla="*/ 958629 w 2216693"/>
              <a:gd name="connsiteY0" fmla="*/ 1753789 h 2647784"/>
              <a:gd name="connsiteX1" fmla="*/ 80932 w 2216693"/>
              <a:gd name="connsiteY1" fmla="*/ 1585002 h 2647784"/>
              <a:gd name="connsiteX2" fmla="*/ 1157358 w 2216693"/>
              <a:gd name="connsiteY2" fmla="*/ 317036 h 2647784"/>
              <a:gd name="connsiteX3" fmla="*/ 1873857 w 2216693"/>
              <a:gd name="connsiteY3" fmla="*/ 71833 h 2647784"/>
              <a:gd name="connsiteX4" fmla="*/ 2214548 w 2216693"/>
              <a:gd name="connsiteY4" fmla="*/ 317036 h 2647784"/>
              <a:gd name="connsiteX0" fmla="*/ 4006 w 2216693"/>
              <a:gd name="connsiteY0" fmla="*/ 1481695 h 2647784"/>
              <a:gd name="connsiteX1" fmla="*/ 575129 w 2216693"/>
              <a:gd name="connsiteY1" fmla="*/ 31694 h 2647784"/>
              <a:gd name="connsiteX2" fmla="*/ 1130366 w 2216693"/>
              <a:gd name="connsiteY2" fmla="*/ 46246 h 2647784"/>
              <a:gd name="connsiteX3" fmla="*/ 1107089 w 2216693"/>
              <a:gd name="connsiteY3" fmla="*/ 2102638 h 2647784"/>
              <a:gd name="connsiteX4" fmla="*/ 799862 w 2216693"/>
              <a:gd name="connsiteY4" fmla="*/ 2572498 h 2647784"/>
              <a:gd name="connsiteX5" fmla="*/ 4006 w 2216693"/>
              <a:gd name="connsiteY5" fmla="*/ 2572498 h 2647784"/>
              <a:gd name="connsiteX6" fmla="*/ 4006 w 2216693"/>
              <a:gd name="connsiteY6" fmla="*/ 1481695 h 2647784"/>
              <a:gd name="connsiteX7" fmla="*/ 0 w 2216693"/>
              <a:gd name="connsiteY7" fmla="*/ 1474420 h 2647784"/>
              <a:gd name="connsiteX8" fmla="*/ 808679 w 2216693"/>
              <a:gd name="connsiteY8" fmla="*/ 1477475 h 2647784"/>
              <a:gd name="connsiteX9" fmla="*/ 1247706 w 2216693"/>
              <a:gd name="connsiteY9" fmla="*/ 0 h 2647784"/>
              <a:gd name="connsiteX10" fmla="*/ 806010 w 2216693"/>
              <a:gd name="connsiteY10" fmla="*/ 1474420 h 2647784"/>
              <a:gd name="connsiteX11" fmla="*/ 815538 w 2216693"/>
              <a:gd name="connsiteY11" fmla="*/ 2572498 h 2647784"/>
              <a:gd name="connsiteX0" fmla="*/ 4006 w 2216693"/>
              <a:gd name="connsiteY0" fmla="*/ 1059732 h 2592052"/>
              <a:gd name="connsiteX1" fmla="*/ 1061196 w 2216693"/>
              <a:gd name="connsiteY1" fmla="*/ 1059732 h 2592052"/>
              <a:gd name="connsiteX2" fmla="*/ 1061196 w 2216693"/>
              <a:gd name="connsiteY2" fmla="*/ 2572498 h 2592052"/>
              <a:gd name="connsiteX3" fmla="*/ 4006 w 2216693"/>
              <a:gd name="connsiteY3" fmla="*/ 2572498 h 2592052"/>
              <a:gd name="connsiteX4" fmla="*/ 4006 w 2216693"/>
              <a:gd name="connsiteY4" fmla="*/ 1059732 h 2592052"/>
              <a:gd name="connsiteX0" fmla="*/ 1726824 w 2216693"/>
              <a:gd name="connsiteY0" fmla="*/ 1908232 h 2592052"/>
              <a:gd name="connsiteX1" fmla="*/ 1061196 w 2216693"/>
              <a:gd name="connsiteY1" fmla="*/ 2572498 h 2592052"/>
              <a:gd name="connsiteX2" fmla="*/ 1061196 w 2216693"/>
              <a:gd name="connsiteY2" fmla="*/ 1059732 h 2592052"/>
              <a:gd name="connsiteX3" fmla="*/ 2068710 w 2216693"/>
              <a:gd name="connsiteY3" fmla="*/ 52218 h 2592052"/>
              <a:gd name="connsiteX4" fmla="*/ 2141629 w 2216693"/>
              <a:gd name="connsiteY4" fmla="*/ 1697393 h 2592052"/>
              <a:gd name="connsiteX0" fmla="*/ 958629 w 2216693"/>
              <a:gd name="connsiteY0" fmla="*/ 1753789 h 2592052"/>
              <a:gd name="connsiteX1" fmla="*/ 80932 w 2216693"/>
              <a:gd name="connsiteY1" fmla="*/ 1585002 h 2592052"/>
              <a:gd name="connsiteX2" fmla="*/ 1157358 w 2216693"/>
              <a:gd name="connsiteY2" fmla="*/ 317036 h 2592052"/>
              <a:gd name="connsiteX3" fmla="*/ 1873857 w 2216693"/>
              <a:gd name="connsiteY3" fmla="*/ 71833 h 2592052"/>
              <a:gd name="connsiteX4" fmla="*/ 2214548 w 2216693"/>
              <a:gd name="connsiteY4" fmla="*/ 317036 h 2592052"/>
              <a:gd name="connsiteX0" fmla="*/ 4006 w 2216693"/>
              <a:gd name="connsiteY0" fmla="*/ 1481695 h 2592052"/>
              <a:gd name="connsiteX1" fmla="*/ 575129 w 2216693"/>
              <a:gd name="connsiteY1" fmla="*/ 31694 h 2592052"/>
              <a:gd name="connsiteX2" fmla="*/ 1130366 w 2216693"/>
              <a:gd name="connsiteY2" fmla="*/ 46246 h 2592052"/>
              <a:gd name="connsiteX3" fmla="*/ 1107089 w 2216693"/>
              <a:gd name="connsiteY3" fmla="*/ 2102638 h 2592052"/>
              <a:gd name="connsiteX4" fmla="*/ 799862 w 2216693"/>
              <a:gd name="connsiteY4" fmla="*/ 2572498 h 2592052"/>
              <a:gd name="connsiteX5" fmla="*/ 4006 w 2216693"/>
              <a:gd name="connsiteY5" fmla="*/ 2572498 h 2592052"/>
              <a:gd name="connsiteX6" fmla="*/ 4006 w 2216693"/>
              <a:gd name="connsiteY6" fmla="*/ 1481695 h 2592052"/>
              <a:gd name="connsiteX7" fmla="*/ 0 w 2216693"/>
              <a:gd name="connsiteY7" fmla="*/ 1474420 h 2592052"/>
              <a:gd name="connsiteX8" fmla="*/ 808679 w 2216693"/>
              <a:gd name="connsiteY8" fmla="*/ 1477475 h 2592052"/>
              <a:gd name="connsiteX9" fmla="*/ 1247706 w 2216693"/>
              <a:gd name="connsiteY9" fmla="*/ 0 h 2592052"/>
              <a:gd name="connsiteX10" fmla="*/ 806010 w 2216693"/>
              <a:gd name="connsiteY10" fmla="*/ 1474420 h 2592052"/>
              <a:gd name="connsiteX11" fmla="*/ 815538 w 2216693"/>
              <a:gd name="connsiteY11" fmla="*/ 2572498 h 2592052"/>
              <a:gd name="connsiteX0" fmla="*/ 4006 w 2216693"/>
              <a:gd name="connsiteY0" fmla="*/ 1059732 h 2592052"/>
              <a:gd name="connsiteX1" fmla="*/ 1061196 w 2216693"/>
              <a:gd name="connsiteY1" fmla="*/ 1059732 h 2592052"/>
              <a:gd name="connsiteX2" fmla="*/ 1061196 w 2216693"/>
              <a:gd name="connsiteY2" fmla="*/ 2572498 h 2592052"/>
              <a:gd name="connsiteX3" fmla="*/ 4006 w 2216693"/>
              <a:gd name="connsiteY3" fmla="*/ 2572498 h 2592052"/>
              <a:gd name="connsiteX4" fmla="*/ 4006 w 2216693"/>
              <a:gd name="connsiteY4" fmla="*/ 1059732 h 2592052"/>
              <a:gd name="connsiteX0" fmla="*/ 1726824 w 2216693"/>
              <a:gd name="connsiteY0" fmla="*/ 1908232 h 2592052"/>
              <a:gd name="connsiteX1" fmla="*/ 1061196 w 2216693"/>
              <a:gd name="connsiteY1" fmla="*/ 2572498 h 2592052"/>
              <a:gd name="connsiteX2" fmla="*/ 1061196 w 2216693"/>
              <a:gd name="connsiteY2" fmla="*/ 1059732 h 2592052"/>
              <a:gd name="connsiteX3" fmla="*/ 2068710 w 2216693"/>
              <a:gd name="connsiteY3" fmla="*/ 52218 h 2592052"/>
              <a:gd name="connsiteX4" fmla="*/ 2141629 w 2216693"/>
              <a:gd name="connsiteY4" fmla="*/ 1697393 h 2592052"/>
              <a:gd name="connsiteX0" fmla="*/ 958629 w 2216693"/>
              <a:gd name="connsiteY0" fmla="*/ 1753789 h 2592052"/>
              <a:gd name="connsiteX1" fmla="*/ 80932 w 2216693"/>
              <a:gd name="connsiteY1" fmla="*/ 1585002 h 2592052"/>
              <a:gd name="connsiteX2" fmla="*/ 1157358 w 2216693"/>
              <a:gd name="connsiteY2" fmla="*/ 317036 h 2592052"/>
              <a:gd name="connsiteX3" fmla="*/ 1873857 w 2216693"/>
              <a:gd name="connsiteY3" fmla="*/ 71833 h 2592052"/>
              <a:gd name="connsiteX4" fmla="*/ 2214548 w 2216693"/>
              <a:gd name="connsiteY4" fmla="*/ 317036 h 2592052"/>
              <a:gd name="connsiteX0" fmla="*/ 4006 w 2216693"/>
              <a:gd name="connsiteY0" fmla="*/ 1481695 h 2592052"/>
              <a:gd name="connsiteX1" fmla="*/ 575129 w 2216693"/>
              <a:gd name="connsiteY1" fmla="*/ 31694 h 2592052"/>
              <a:gd name="connsiteX2" fmla="*/ 1130366 w 2216693"/>
              <a:gd name="connsiteY2" fmla="*/ 46246 h 2592052"/>
              <a:gd name="connsiteX3" fmla="*/ 1107089 w 2216693"/>
              <a:gd name="connsiteY3" fmla="*/ 2102638 h 2592052"/>
              <a:gd name="connsiteX4" fmla="*/ 799862 w 2216693"/>
              <a:gd name="connsiteY4" fmla="*/ 2572498 h 2592052"/>
              <a:gd name="connsiteX5" fmla="*/ 4006 w 2216693"/>
              <a:gd name="connsiteY5" fmla="*/ 2572498 h 2592052"/>
              <a:gd name="connsiteX6" fmla="*/ 4006 w 2216693"/>
              <a:gd name="connsiteY6" fmla="*/ 1481695 h 2592052"/>
              <a:gd name="connsiteX7" fmla="*/ 0 w 2216693"/>
              <a:gd name="connsiteY7" fmla="*/ 1474420 h 2592052"/>
              <a:gd name="connsiteX8" fmla="*/ 808679 w 2216693"/>
              <a:gd name="connsiteY8" fmla="*/ 1477475 h 2592052"/>
              <a:gd name="connsiteX9" fmla="*/ 1247706 w 2216693"/>
              <a:gd name="connsiteY9" fmla="*/ 0 h 2592052"/>
              <a:gd name="connsiteX10" fmla="*/ 806010 w 2216693"/>
              <a:gd name="connsiteY10" fmla="*/ 1474420 h 2592052"/>
              <a:gd name="connsiteX11" fmla="*/ 815538 w 2216693"/>
              <a:gd name="connsiteY11" fmla="*/ 2572498 h 2592052"/>
              <a:gd name="connsiteX0" fmla="*/ 4006 w 2216693"/>
              <a:gd name="connsiteY0" fmla="*/ 1059732 h 2592052"/>
              <a:gd name="connsiteX1" fmla="*/ 1061196 w 2216693"/>
              <a:gd name="connsiteY1" fmla="*/ 1059732 h 2592052"/>
              <a:gd name="connsiteX2" fmla="*/ 1061196 w 2216693"/>
              <a:gd name="connsiteY2" fmla="*/ 2572498 h 2592052"/>
              <a:gd name="connsiteX3" fmla="*/ 4006 w 2216693"/>
              <a:gd name="connsiteY3" fmla="*/ 2572498 h 2592052"/>
              <a:gd name="connsiteX4" fmla="*/ 4006 w 2216693"/>
              <a:gd name="connsiteY4" fmla="*/ 1059732 h 2592052"/>
              <a:gd name="connsiteX0" fmla="*/ 1726824 w 2216693"/>
              <a:gd name="connsiteY0" fmla="*/ 1908232 h 2592052"/>
              <a:gd name="connsiteX1" fmla="*/ 1061196 w 2216693"/>
              <a:gd name="connsiteY1" fmla="*/ 2572498 h 2592052"/>
              <a:gd name="connsiteX2" fmla="*/ 1061196 w 2216693"/>
              <a:gd name="connsiteY2" fmla="*/ 1059732 h 2592052"/>
              <a:gd name="connsiteX3" fmla="*/ 2068710 w 2216693"/>
              <a:gd name="connsiteY3" fmla="*/ 52218 h 2592052"/>
              <a:gd name="connsiteX4" fmla="*/ 2141629 w 2216693"/>
              <a:gd name="connsiteY4" fmla="*/ 1697393 h 2592052"/>
              <a:gd name="connsiteX0" fmla="*/ 958629 w 2216693"/>
              <a:gd name="connsiteY0" fmla="*/ 1753789 h 2592052"/>
              <a:gd name="connsiteX1" fmla="*/ 80932 w 2216693"/>
              <a:gd name="connsiteY1" fmla="*/ 1585002 h 2592052"/>
              <a:gd name="connsiteX2" fmla="*/ 1157358 w 2216693"/>
              <a:gd name="connsiteY2" fmla="*/ 317036 h 2592052"/>
              <a:gd name="connsiteX3" fmla="*/ 1873857 w 2216693"/>
              <a:gd name="connsiteY3" fmla="*/ 71833 h 2592052"/>
              <a:gd name="connsiteX4" fmla="*/ 2214548 w 2216693"/>
              <a:gd name="connsiteY4" fmla="*/ 317036 h 2592052"/>
              <a:gd name="connsiteX0" fmla="*/ 4006 w 2216693"/>
              <a:gd name="connsiteY0" fmla="*/ 1481695 h 2592052"/>
              <a:gd name="connsiteX1" fmla="*/ 575129 w 2216693"/>
              <a:gd name="connsiteY1" fmla="*/ 31694 h 2592052"/>
              <a:gd name="connsiteX2" fmla="*/ 1130366 w 2216693"/>
              <a:gd name="connsiteY2" fmla="*/ 46246 h 2592052"/>
              <a:gd name="connsiteX3" fmla="*/ 1107089 w 2216693"/>
              <a:gd name="connsiteY3" fmla="*/ 2102638 h 2592052"/>
              <a:gd name="connsiteX4" fmla="*/ 799862 w 2216693"/>
              <a:gd name="connsiteY4" fmla="*/ 2572498 h 2592052"/>
              <a:gd name="connsiteX5" fmla="*/ 4006 w 2216693"/>
              <a:gd name="connsiteY5" fmla="*/ 2572498 h 2592052"/>
              <a:gd name="connsiteX6" fmla="*/ 4006 w 2216693"/>
              <a:gd name="connsiteY6" fmla="*/ 1481695 h 2592052"/>
              <a:gd name="connsiteX7" fmla="*/ 0 w 2216693"/>
              <a:gd name="connsiteY7" fmla="*/ 1474420 h 2592052"/>
              <a:gd name="connsiteX8" fmla="*/ 808679 w 2216693"/>
              <a:gd name="connsiteY8" fmla="*/ 1477475 h 2592052"/>
              <a:gd name="connsiteX9" fmla="*/ 1247706 w 2216693"/>
              <a:gd name="connsiteY9" fmla="*/ 0 h 2592052"/>
              <a:gd name="connsiteX10" fmla="*/ 806010 w 2216693"/>
              <a:gd name="connsiteY10" fmla="*/ 1474420 h 2592052"/>
              <a:gd name="connsiteX11" fmla="*/ 815538 w 2216693"/>
              <a:gd name="connsiteY11" fmla="*/ 2572498 h 2592052"/>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130366 w 2216693"/>
              <a:gd name="connsiteY2" fmla="*/ 39292 h 2585098"/>
              <a:gd name="connsiteX3" fmla="*/ 1107089 w 2216693"/>
              <a:gd name="connsiteY3" fmla="*/ 2095684 h 2585098"/>
              <a:gd name="connsiteX4" fmla="*/ 799862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143536 w 2216693"/>
              <a:gd name="connsiteY9" fmla="*/ 36697 h 2585098"/>
              <a:gd name="connsiteX10" fmla="*/ 806010 w 2216693"/>
              <a:gd name="connsiteY10" fmla="*/ 1467466 h 2585098"/>
              <a:gd name="connsiteX11" fmla="*/ 815538 w 2216693"/>
              <a:gd name="connsiteY11" fmla="*/ 256554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130366 w 2216693"/>
              <a:gd name="connsiteY2" fmla="*/ 39292 h 2585098"/>
              <a:gd name="connsiteX3" fmla="*/ 1107089 w 2216693"/>
              <a:gd name="connsiteY3" fmla="*/ 2095684 h 2585098"/>
              <a:gd name="connsiteX4" fmla="*/ 799862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143536 w 2216693"/>
              <a:gd name="connsiteY9" fmla="*/ 36697 h 2585098"/>
              <a:gd name="connsiteX10" fmla="*/ 806010 w 2216693"/>
              <a:gd name="connsiteY10" fmla="*/ 1467466 h 2585098"/>
              <a:gd name="connsiteX11" fmla="*/ 815538 w 2216693"/>
              <a:gd name="connsiteY11" fmla="*/ 256554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130366 w 2216693"/>
              <a:gd name="connsiteY2" fmla="*/ 39292 h 2585098"/>
              <a:gd name="connsiteX3" fmla="*/ 1107089 w 2216693"/>
              <a:gd name="connsiteY3" fmla="*/ 2095684 h 2585098"/>
              <a:gd name="connsiteX4" fmla="*/ 799862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143536 w 2216693"/>
              <a:gd name="connsiteY9" fmla="*/ 36697 h 2585098"/>
              <a:gd name="connsiteX10" fmla="*/ 806010 w 2216693"/>
              <a:gd name="connsiteY10" fmla="*/ 1467466 h 2585098"/>
              <a:gd name="connsiteX11" fmla="*/ 815538 w 2216693"/>
              <a:gd name="connsiteY11" fmla="*/ 256554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130366 w 2216693"/>
              <a:gd name="connsiteY2" fmla="*/ 39292 h 2585098"/>
              <a:gd name="connsiteX3" fmla="*/ 1107089 w 2216693"/>
              <a:gd name="connsiteY3" fmla="*/ 2095684 h 2585098"/>
              <a:gd name="connsiteX4" fmla="*/ 799862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207641 w 2216693"/>
              <a:gd name="connsiteY9" fmla="*/ 7596 h 2585098"/>
              <a:gd name="connsiteX10" fmla="*/ 806010 w 2216693"/>
              <a:gd name="connsiteY10" fmla="*/ 1467466 h 2585098"/>
              <a:gd name="connsiteX11" fmla="*/ 815538 w 2216693"/>
              <a:gd name="connsiteY11" fmla="*/ 256554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206490 w 2216693"/>
              <a:gd name="connsiteY2" fmla="*/ 32018 h 2585098"/>
              <a:gd name="connsiteX3" fmla="*/ 1107089 w 2216693"/>
              <a:gd name="connsiteY3" fmla="*/ 2095684 h 2585098"/>
              <a:gd name="connsiteX4" fmla="*/ 799862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207641 w 2216693"/>
              <a:gd name="connsiteY9" fmla="*/ 7596 h 2585098"/>
              <a:gd name="connsiteX10" fmla="*/ 806010 w 2216693"/>
              <a:gd name="connsiteY10" fmla="*/ 1467466 h 2585098"/>
              <a:gd name="connsiteX11" fmla="*/ 815538 w 2216693"/>
              <a:gd name="connsiteY11" fmla="*/ 256554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206490 w 2216693"/>
              <a:gd name="connsiteY2" fmla="*/ 32018 h 2585098"/>
              <a:gd name="connsiteX3" fmla="*/ 1107089 w 2216693"/>
              <a:gd name="connsiteY3" fmla="*/ 2095684 h 2585098"/>
              <a:gd name="connsiteX4" fmla="*/ 799862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207641 w 2216693"/>
              <a:gd name="connsiteY9" fmla="*/ 7596 h 2585098"/>
              <a:gd name="connsiteX10" fmla="*/ 806010 w 2216693"/>
              <a:gd name="connsiteY10" fmla="*/ 1467466 h 2585098"/>
              <a:gd name="connsiteX11" fmla="*/ 815538 w 2216693"/>
              <a:gd name="connsiteY11" fmla="*/ 256554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206490 w 2216693"/>
              <a:gd name="connsiteY2" fmla="*/ 32018 h 2585098"/>
              <a:gd name="connsiteX3" fmla="*/ 1215265 w 2216693"/>
              <a:gd name="connsiteY3" fmla="*/ 1942903 h 2585098"/>
              <a:gd name="connsiteX4" fmla="*/ 799862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207641 w 2216693"/>
              <a:gd name="connsiteY9" fmla="*/ 7596 h 2585098"/>
              <a:gd name="connsiteX10" fmla="*/ 806010 w 2216693"/>
              <a:gd name="connsiteY10" fmla="*/ 1467466 h 2585098"/>
              <a:gd name="connsiteX11" fmla="*/ 815538 w 2216693"/>
              <a:gd name="connsiteY11" fmla="*/ 256554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206490 w 2216693"/>
              <a:gd name="connsiteY2" fmla="*/ 32018 h 2585098"/>
              <a:gd name="connsiteX3" fmla="*/ 1215265 w 2216693"/>
              <a:gd name="connsiteY3" fmla="*/ 1942903 h 2585098"/>
              <a:gd name="connsiteX4" fmla="*/ 799862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235686 w 2216693"/>
              <a:gd name="connsiteY9" fmla="*/ 7596 h 2585098"/>
              <a:gd name="connsiteX10" fmla="*/ 806010 w 2216693"/>
              <a:gd name="connsiteY10" fmla="*/ 1467466 h 2585098"/>
              <a:gd name="connsiteX11" fmla="*/ 815538 w 2216693"/>
              <a:gd name="connsiteY11" fmla="*/ 2565544 h 2585098"/>
              <a:gd name="connsiteX0" fmla="*/ 4006 w 2216693"/>
              <a:gd name="connsiteY0" fmla="*/ 1059733 h 2592053"/>
              <a:gd name="connsiteX1" fmla="*/ 1061196 w 2216693"/>
              <a:gd name="connsiteY1" fmla="*/ 1059733 h 2592053"/>
              <a:gd name="connsiteX2" fmla="*/ 1061196 w 2216693"/>
              <a:gd name="connsiteY2" fmla="*/ 2572499 h 2592053"/>
              <a:gd name="connsiteX3" fmla="*/ 4006 w 2216693"/>
              <a:gd name="connsiteY3" fmla="*/ 2572499 h 2592053"/>
              <a:gd name="connsiteX4" fmla="*/ 4006 w 2216693"/>
              <a:gd name="connsiteY4" fmla="*/ 1059733 h 2592053"/>
              <a:gd name="connsiteX0" fmla="*/ 1726824 w 2216693"/>
              <a:gd name="connsiteY0" fmla="*/ 1908233 h 2592053"/>
              <a:gd name="connsiteX1" fmla="*/ 1061196 w 2216693"/>
              <a:gd name="connsiteY1" fmla="*/ 2572499 h 2592053"/>
              <a:gd name="connsiteX2" fmla="*/ 1061196 w 2216693"/>
              <a:gd name="connsiteY2" fmla="*/ 1059733 h 2592053"/>
              <a:gd name="connsiteX3" fmla="*/ 2068710 w 2216693"/>
              <a:gd name="connsiteY3" fmla="*/ 52219 h 2592053"/>
              <a:gd name="connsiteX4" fmla="*/ 2141629 w 2216693"/>
              <a:gd name="connsiteY4" fmla="*/ 1697394 h 2592053"/>
              <a:gd name="connsiteX0" fmla="*/ 958629 w 2216693"/>
              <a:gd name="connsiteY0" fmla="*/ 1753790 h 2592053"/>
              <a:gd name="connsiteX1" fmla="*/ 80932 w 2216693"/>
              <a:gd name="connsiteY1" fmla="*/ 1585003 h 2592053"/>
              <a:gd name="connsiteX2" fmla="*/ 1157358 w 2216693"/>
              <a:gd name="connsiteY2" fmla="*/ 317037 h 2592053"/>
              <a:gd name="connsiteX3" fmla="*/ 1873857 w 2216693"/>
              <a:gd name="connsiteY3" fmla="*/ 71834 h 2592053"/>
              <a:gd name="connsiteX4" fmla="*/ 2214548 w 2216693"/>
              <a:gd name="connsiteY4" fmla="*/ 317037 h 2592053"/>
              <a:gd name="connsiteX0" fmla="*/ 4006 w 2216693"/>
              <a:gd name="connsiteY0" fmla="*/ 1481696 h 2592053"/>
              <a:gd name="connsiteX1" fmla="*/ 575129 w 2216693"/>
              <a:gd name="connsiteY1" fmla="*/ 31695 h 2592053"/>
              <a:gd name="connsiteX2" fmla="*/ 1206490 w 2216693"/>
              <a:gd name="connsiteY2" fmla="*/ 38973 h 2592053"/>
              <a:gd name="connsiteX3" fmla="*/ 1215265 w 2216693"/>
              <a:gd name="connsiteY3" fmla="*/ 1949858 h 2592053"/>
              <a:gd name="connsiteX4" fmla="*/ 799862 w 2216693"/>
              <a:gd name="connsiteY4" fmla="*/ 2572499 h 2592053"/>
              <a:gd name="connsiteX5" fmla="*/ 4006 w 2216693"/>
              <a:gd name="connsiteY5" fmla="*/ 2572499 h 2592053"/>
              <a:gd name="connsiteX6" fmla="*/ 4006 w 2216693"/>
              <a:gd name="connsiteY6" fmla="*/ 1481696 h 2592053"/>
              <a:gd name="connsiteX7" fmla="*/ 0 w 2216693"/>
              <a:gd name="connsiteY7" fmla="*/ 1474421 h 2592053"/>
              <a:gd name="connsiteX8" fmla="*/ 808679 w 2216693"/>
              <a:gd name="connsiteY8" fmla="*/ 1477476 h 2592053"/>
              <a:gd name="connsiteX9" fmla="*/ 1259725 w 2216693"/>
              <a:gd name="connsiteY9" fmla="*/ 0 h 2592053"/>
              <a:gd name="connsiteX10" fmla="*/ 806010 w 2216693"/>
              <a:gd name="connsiteY10" fmla="*/ 1474421 h 2592053"/>
              <a:gd name="connsiteX11" fmla="*/ 815538 w 2216693"/>
              <a:gd name="connsiteY11" fmla="*/ 2572499 h 2592053"/>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206490 w 2216693"/>
              <a:gd name="connsiteY2" fmla="*/ 32018 h 2585098"/>
              <a:gd name="connsiteX3" fmla="*/ 1215265 w 2216693"/>
              <a:gd name="connsiteY3" fmla="*/ 1942903 h 2585098"/>
              <a:gd name="connsiteX4" fmla="*/ 799862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387933 w 2216693"/>
              <a:gd name="connsiteY9" fmla="*/ 14870 h 2585098"/>
              <a:gd name="connsiteX10" fmla="*/ 806010 w 2216693"/>
              <a:gd name="connsiteY10" fmla="*/ 1467466 h 2585098"/>
              <a:gd name="connsiteX11" fmla="*/ 815538 w 2216693"/>
              <a:gd name="connsiteY11" fmla="*/ 2565544 h 2585098"/>
              <a:gd name="connsiteX0" fmla="*/ 4006 w 2216693"/>
              <a:gd name="connsiteY0" fmla="*/ 1067009 h 2599329"/>
              <a:gd name="connsiteX1" fmla="*/ 1061196 w 2216693"/>
              <a:gd name="connsiteY1" fmla="*/ 1067009 h 2599329"/>
              <a:gd name="connsiteX2" fmla="*/ 1061196 w 2216693"/>
              <a:gd name="connsiteY2" fmla="*/ 2579775 h 2599329"/>
              <a:gd name="connsiteX3" fmla="*/ 4006 w 2216693"/>
              <a:gd name="connsiteY3" fmla="*/ 2579775 h 2599329"/>
              <a:gd name="connsiteX4" fmla="*/ 4006 w 2216693"/>
              <a:gd name="connsiteY4" fmla="*/ 1067009 h 2599329"/>
              <a:gd name="connsiteX0" fmla="*/ 1726824 w 2216693"/>
              <a:gd name="connsiteY0" fmla="*/ 1915509 h 2599329"/>
              <a:gd name="connsiteX1" fmla="*/ 1061196 w 2216693"/>
              <a:gd name="connsiteY1" fmla="*/ 2579775 h 2599329"/>
              <a:gd name="connsiteX2" fmla="*/ 1061196 w 2216693"/>
              <a:gd name="connsiteY2" fmla="*/ 1067009 h 2599329"/>
              <a:gd name="connsiteX3" fmla="*/ 2068710 w 2216693"/>
              <a:gd name="connsiteY3" fmla="*/ 59495 h 2599329"/>
              <a:gd name="connsiteX4" fmla="*/ 2141629 w 2216693"/>
              <a:gd name="connsiteY4" fmla="*/ 1704670 h 2599329"/>
              <a:gd name="connsiteX0" fmla="*/ 958629 w 2216693"/>
              <a:gd name="connsiteY0" fmla="*/ 1761066 h 2599329"/>
              <a:gd name="connsiteX1" fmla="*/ 80932 w 2216693"/>
              <a:gd name="connsiteY1" fmla="*/ 1592279 h 2599329"/>
              <a:gd name="connsiteX2" fmla="*/ 1157358 w 2216693"/>
              <a:gd name="connsiteY2" fmla="*/ 324313 h 2599329"/>
              <a:gd name="connsiteX3" fmla="*/ 1873857 w 2216693"/>
              <a:gd name="connsiteY3" fmla="*/ 79110 h 2599329"/>
              <a:gd name="connsiteX4" fmla="*/ 2214548 w 2216693"/>
              <a:gd name="connsiteY4" fmla="*/ 324313 h 2599329"/>
              <a:gd name="connsiteX0" fmla="*/ 4006 w 2216693"/>
              <a:gd name="connsiteY0" fmla="*/ 1488972 h 2599329"/>
              <a:gd name="connsiteX1" fmla="*/ 575129 w 2216693"/>
              <a:gd name="connsiteY1" fmla="*/ 38971 h 2599329"/>
              <a:gd name="connsiteX2" fmla="*/ 1206490 w 2216693"/>
              <a:gd name="connsiteY2" fmla="*/ 46249 h 2599329"/>
              <a:gd name="connsiteX3" fmla="*/ 1215265 w 2216693"/>
              <a:gd name="connsiteY3" fmla="*/ 1957134 h 2599329"/>
              <a:gd name="connsiteX4" fmla="*/ 799862 w 2216693"/>
              <a:gd name="connsiteY4" fmla="*/ 2579775 h 2599329"/>
              <a:gd name="connsiteX5" fmla="*/ 4006 w 2216693"/>
              <a:gd name="connsiteY5" fmla="*/ 2579775 h 2599329"/>
              <a:gd name="connsiteX6" fmla="*/ 4006 w 2216693"/>
              <a:gd name="connsiteY6" fmla="*/ 1488972 h 2599329"/>
              <a:gd name="connsiteX7" fmla="*/ 0 w 2216693"/>
              <a:gd name="connsiteY7" fmla="*/ 1481697 h 2599329"/>
              <a:gd name="connsiteX8" fmla="*/ 808679 w 2216693"/>
              <a:gd name="connsiteY8" fmla="*/ 1484752 h 2599329"/>
              <a:gd name="connsiteX9" fmla="*/ 1379920 w 2216693"/>
              <a:gd name="connsiteY9" fmla="*/ 0 h 2599329"/>
              <a:gd name="connsiteX10" fmla="*/ 806010 w 2216693"/>
              <a:gd name="connsiteY10" fmla="*/ 1481697 h 2599329"/>
              <a:gd name="connsiteX11" fmla="*/ 815538 w 2216693"/>
              <a:gd name="connsiteY11" fmla="*/ 2579775 h 2599329"/>
              <a:gd name="connsiteX0" fmla="*/ 4006 w 2216693"/>
              <a:gd name="connsiteY0" fmla="*/ 1067009 h 2599329"/>
              <a:gd name="connsiteX1" fmla="*/ 1061196 w 2216693"/>
              <a:gd name="connsiteY1" fmla="*/ 1067009 h 2599329"/>
              <a:gd name="connsiteX2" fmla="*/ 1061196 w 2216693"/>
              <a:gd name="connsiteY2" fmla="*/ 2579775 h 2599329"/>
              <a:gd name="connsiteX3" fmla="*/ 4006 w 2216693"/>
              <a:gd name="connsiteY3" fmla="*/ 2579775 h 2599329"/>
              <a:gd name="connsiteX4" fmla="*/ 4006 w 2216693"/>
              <a:gd name="connsiteY4" fmla="*/ 1067009 h 2599329"/>
              <a:gd name="connsiteX0" fmla="*/ 1726824 w 2216693"/>
              <a:gd name="connsiteY0" fmla="*/ 1915509 h 2599329"/>
              <a:gd name="connsiteX1" fmla="*/ 1061196 w 2216693"/>
              <a:gd name="connsiteY1" fmla="*/ 2579775 h 2599329"/>
              <a:gd name="connsiteX2" fmla="*/ 1061196 w 2216693"/>
              <a:gd name="connsiteY2" fmla="*/ 1067009 h 2599329"/>
              <a:gd name="connsiteX3" fmla="*/ 2068710 w 2216693"/>
              <a:gd name="connsiteY3" fmla="*/ 59495 h 2599329"/>
              <a:gd name="connsiteX4" fmla="*/ 2141629 w 2216693"/>
              <a:gd name="connsiteY4" fmla="*/ 1704670 h 2599329"/>
              <a:gd name="connsiteX0" fmla="*/ 958629 w 2216693"/>
              <a:gd name="connsiteY0" fmla="*/ 1761066 h 2599329"/>
              <a:gd name="connsiteX1" fmla="*/ 80932 w 2216693"/>
              <a:gd name="connsiteY1" fmla="*/ 1592279 h 2599329"/>
              <a:gd name="connsiteX2" fmla="*/ 1157358 w 2216693"/>
              <a:gd name="connsiteY2" fmla="*/ 324313 h 2599329"/>
              <a:gd name="connsiteX3" fmla="*/ 1873857 w 2216693"/>
              <a:gd name="connsiteY3" fmla="*/ 79110 h 2599329"/>
              <a:gd name="connsiteX4" fmla="*/ 2214548 w 2216693"/>
              <a:gd name="connsiteY4" fmla="*/ 324313 h 2599329"/>
              <a:gd name="connsiteX0" fmla="*/ 4006 w 2216693"/>
              <a:gd name="connsiteY0" fmla="*/ 1488972 h 2599329"/>
              <a:gd name="connsiteX1" fmla="*/ 575129 w 2216693"/>
              <a:gd name="connsiteY1" fmla="*/ 38971 h 2599329"/>
              <a:gd name="connsiteX2" fmla="*/ 1206490 w 2216693"/>
              <a:gd name="connsiteY2" fmla="*/ 46249 h 2599329"/>
              <a:gd name="connsiteX3" fmla="*/ 1215265 w 2216693"/>
              <a:gd name="connsiteY3" fmla="*/ 1957134 h 2599329"/>
              <a:gd name="connsiteX4" fmla="*/ 799862 w 2216693"/>
              <a:gd name="connsiteY4" fmla="*/ 2579775 h 2599329"/>
              <a:gd name="connsiteX5" fmla="*/ 4006 w 2216693"/>
              <a:gd name="connsiteY5" fmla="*/ 2579775 h 2599329"/>
              <a:gd name="connsiteX6" fmla="*/ 4006 w 2216693"/>
              <a:gd name="connsiteY6" fmla="*/ 1488972 h 2599329"/>
              <a:gd name="connsiteX7" fmla="*/ 0 w 2216693"/>
              <a:gd name="connsiteY7" fmla="*/ 1481697 h 2599329"/>
              <a:gd name="connsiteX8" fmla="*/ 808679 w 2216693"/>
              <a:gd name="connsiteY8" fmla="*/ 1484752 h 2599329"/>
              <a:gd name="connsiteX9" fmla="*/ 1379920 w 2216693"/>
              <a:gd name="connsiteY9" fmla="*/ 0 h 2599329"/>
              <a:gd name="connsiteX10" fmla="*/ 806010 w 2216693"/>
              <a:gd name="connsiteY10" fmla="*/ 1481697 h 2599329"/>
              <a:gd name="connsiteX11" fmla="*/ 815538 w 2216693"/>
              <a:gd name="connsiteY11" fmla="*/ 2579775 h 2599329"/>
              <a:gd name="connsiteX0" fmla="*/ 4006 w 2216693"/>
              <a:gd name="connsiteY0" fmla="*/ 1067009 h 2599329"/>
              <a:gd name="connsiteX1" fmla="*/ 1061196 w 2216693"/>
              <a:gd name="connsiteY1" fmla="*/ 1067009 h 2599329"/>
              <a:gd name="connsiteX2" fmla="*/ 1061196 w 2216693"/>
              <a:gd name="connsiteY2" fmla="*/ 2579775 h 2599329"/>
              <a:gd name="connsiteX3" fmla="*/ 4006 w 2216693"/>
              <a:gd name="connsiteY3" fmla="*/ 2579775 h 2599329"/>
              <a:gd name="connsiteX4" fmla="*/ 4006 w 2216693"/>
              <a:gd name="connsiteY4" fmla="*/ 1067009 h 2599329"/>
              <a:gd name="connsiteX0" fmla="*/ 1726824 w 2216693"/>
              <a:gd name="connsiteY0" fmla="*/ 1915509 h 2599329"/>
              <a:gd name="connsiteX1" fmla="*/ 1061196 w 2216693"/>
              <a:gd name="connsiteY1" fmla="*/ 2579775 h 2599329"/>
              <a:gd name="connsiteX2" fmla="*/ 1061196 w 2216693"/>
              <a:gd name="connsiteY2" fmla="*/ 1067009 h 2599329"/>
              <a:gd name="connsiteX3" fmla="*/ 2068710 w 2216693"/>
              <a:gd name="connsiteY3" fmla="*/ 59495 h 2599329"/>
              <a:gd name="connsiteX4" fmla="*/ 2141629 w 2216693"/>
              <a:gd name="connsiteY4" fmla="*/ 1704670 h 2599329"/>
              <a:gd name="connsiteX0" fmla="*/ 958629 w 2216693"/>
              <a:gd name="connsiteY0" fmla="*/ 1761066 h 2599329"/>
              <a:gd name="connsiteX1" fmla="*/ 80932 w 2216693"/>
              <a:gd name="connsiteY1" fmla="*/ 1592279 h 2599329"/>
              <a:gd name="connsiteX2" fmla="*/ 1157358 w 2216693"/>
              <a:gd name="connsiteY2" fmla="*/ 324313 h 2599329"/>
              <a:gd name="connsiteX3" fmla="*/ 1873857 w 2216693"/>
              <a:gd name="connsiteY3" fmla="*/ 79110 h 2599329"/>
              <a:gd name="connsiteX4" fmla="*/ 2214548 w 2216693"/>
              <a:gd name="connsiteY4" fmla="*/ 324313 h 2599329"/>
              <a:gd name="connsiteX0" fmla="*/ 4006 w 2216693"/>
              <a:gd name="connsiteY0" fmla="*/ 1488972 h 2599329"/>
              <a:gd name="connsiteX1" fmla="*/ 575129 w 2216693"/>
              <a:gd name="connsiteY1" fmla="*/ 38971 h 2599329"/>
              <a:gd name="connsiteX2" fmla="*/ 1382778 w 2216693"/>
              <a:gd name="connsiteY2" fmla="*/ 60799 h 2599329"/>
              <a:gd name="connsiteX3" fmla="*/ 1215265 w 2216693"/>
              <a:gd name="connsiteY3" fmla="*/ 1957134 h 2599329"/>
              <a:gd name="connsiteX4" fmla="*/ 799862 w 2216693"/>
              <a:gd name="connsiteY4" fmla="*/ 2579775 h 2599329"/>
              <a:gd name="connsiteX5" fmla="*/ 4006 w 2216693"/>
              <a:gd name="connsiteY5" fmla="*/ 2579775 h 2599329"/>
              <a:gd name="connsiteX6" fmla="*/ 4006 w 2216693"/>
              <a:gd name="connsiteY6" fmla="*/ 1488972 h 2599329"/>
              <a:gd name="connsiteX7" fmla="*/ 0 w 2216693"/>
              <a:gd name="connsiteY7" fmla="*/ 1481697 h 2599329"/>
              <a:gd name="connsiteX8" fmla="*/ 808679 w 2216693"/>
              <a:gd name="connsiteY8" fmla="*/ 1484752 h 2599329"/>
              <a:gd name="connsiteX9" fmla="*/ 1379920 w 2216693"/>
              <a:gd name="connsiteY9" fmla="*/ 0 h 2599329"/>
              <a:gd name="connsiteX10" fmla="*/ 806010 w 2216693"/>
              <a:gd name="connsiteY10" fmla="*/ 1481697 h 2599329"/>
              <a:gd name="connsiteX11" fmla="*/ 815538 w 2216693"/>
              <a:gd name="connsiteY11" fmla="*/ 2579775 h 2599329"/>
              <a:gd name="connsiteX0" fmla="*/ 4006 w 2216693"/>
              <a:gd name="connsiteY0" fmla="*/ 1067009 h 2599329"/>
              <a:gd name="connsiteX1" fmla="*/ 1061196 w 2216693"/>
              <a:gd name="connsiteY1" fmla="*/ 1067009 h 2599329"/>
              <a:gd name="connsiteX2" fmla="*/ 1061196 w 2216693"/>
              <a:gd name="connsiteY2" fmla="*/ 2579775 h 2599329"/>
              <a:gd name="connsiteX3" fmla="*/ 4006 w 2216693"/>
              <a:gd name="connsiteY3" fmla="*/ 2579775 h 2599329"/>
              <a:gd name="connsiteX4" fmla="*/ 4006 w 2216693"/>
              <a:gd name="connsiteY4" fmla="*/ 1067009 h 2599329"/>
              <a:gd name="connsiteX0" fmla="*/ 1726824 w 2216693"/>
              <a:gd name="connsiteY0" fmla="*/ 1915509 h 2599329"/>
              <a:gd name="connsiteX1" fmla="*/ 1061196 w 2216693"/>
              <a:gd name="connsiteY1" fmla="*/ 2579775 h 2599329"/>
              <a:gd name="connsiteX2" fmla="*/ 1061196 w 2216693"/>
              <a:gd name="connsiteY2" fmla="*/ 1067009 h 2599329"/>
              <a:gd name="connsiteX3" fmla="*/ 2068710 w 2216693"/>
              <a:gd name="connsiteY3" fmla="*/ 59495 h 2599329"/>
              <a:gd name="connsiteX4" fmla="*/ 2141629 w 2216693"/>
              <a:gd name="connsiteY4" fmla="*/ 1704670 h 2599329"/>
              <a:gd name="connsiteX0" fmla="*/ 958629 w 2216693"/>
              <a:gd name="connsiteY0" fmla="*/ 1761066 h 2599329"/>
              <a:gd name="connsiteX1" fmla="*/ 80932 w 2216693"/>
              <a:gd name="connsiteY1" fmla="*/ 1592279 h 2599329"/>
              <a:gd name="connsiteX2" fmla="*/ 1157358 w 2216693"/>
              <a:gd name="connsiteY2" fmla="*/ 324313 h 2599329"/>
              <a:gd name="connsiteX3" fmla="*/ 1873857 w 2216693"/>
              <a:gd name="connsiteY3" fmla="*/ 79110 h 2599329"/>
              <a:gd name="connsiteX4" fmla="*/ 2214548 w 2216693"/>
              <a:gd name="connsiteY4" fmla="*/ 324313 h 2599329"/>
              <a:gd name="connsiteX0" fmla="*/ 4006 w 2216693"/>
              <a:gd name="connsiteY0" fmla="*/ 1488972 h 2599329"/>
              <a:gd name="connsiteX1" fmla="*/ 575129 w 2216693"/>
              <a:gd name="connsiteY1" fmla="*/ 38971 h 2599329"/>
              <a:gd name="connsiteX2" fmla="*/ 1390790 w 2216693"/>
              <a:gd name="connsiteY2" fmla="*/ 38974 h 2599329"/>
              <a:gd name="connsiteX3" fmla="*/ 1215265 w 2216693"/>
              <a:gd name="connsiteY3" fmla="*/ 1957134 h 2599329"/>
              <a:gd name="connsiteX4" fmla="*/ 799862 w 2216693"/>
              <a:gd name="connsiteY4" fmla="*/ 2579775 h 2599329"/>
              <a:gd name="connsiteX5" fmla="*/ 4006 w 2216693"/>
              <a:gd name="connsiteY5" fmla="*/ 2579775 h 2599329"/>
              <a:gd name="connsiteX6" fmla="*/ 4006 w 2216693"/>
              <a:gd name="connsiteY6" fmla="*/ 1488972 h 2599329"/>
              <a:gd name="connsiteX7" fmla="*/ 0 w 2216693"/>
              <a:gd name="connsiteY7" fmla="*/ 1481697 h 2599329"/>
              <a:gd name="connsiteX8" fmla="*/ 808679 w 2216693"/>
              <a:gd name="connsiteY8" fmla="*/ 1484752 h 2599329"/>
              <a:gd name="connsiteX9" fmla="*/ 1379920 w 2216693"/>
              <a:gd name="connsiteY9" fmla="*/ 0 h 2599329"/>
              <a:gd name="connsiteX10" fmla="*/ 806010 w 2216693"/>
              <a:gd name="connsiteY10" fmla="*/ 1481697 h 2599329"/>
              <a:gd name="connsiteX11" fmla="*/ 815538 w 2216693"/>
              <a:gd name="connsiteY11" fmla="*/ 2579775 h 2599329"/>
              <a:gd name="connsiteX0" fmla="*/ 4006 w 2216693"/>
              <a:gd name="connsiteY0" fmla="*/ 1067009 h 2599329"/>
              <a:gd name="connsiteX1" fmla="*/ 1061196 w 2216693"/>
              <a:gd name="connsiteY1" fmla="*/ 1067009 h 2599329"/>
              <a:gd name="connsiteX2" fmla="*/ 1061196 w 2216693"/>
              <a:gd name="connsiteY2" fmla="*/ 2579775 h 2599329"/>
              <a:gd name="connsiteX3" fmla="*/ 4006 w 2216693"/>
              <a:gd name="connsiteY3" fmla="*/ 2579775 h 2599329"/>
              <a:gd name="connsiteX4" fmla="*/ 4006 w 2216693"/>
              <a:gd name="connsiteY4" fmla="*/ 1067009 h 2599329"/>
              <a:gd name="connsiteX0" fmla="*/ 1726824 w 2216693"/>
              <a:gd name="connsiteY0" fmla="*/ 1915509 h 2599329"/>
              <a:gd name="connsiteX1" fmla="*/ 1061196 w 2216693"/>
              <a:gd name="connsiteY1" fmla="*/ 2579775 h 2599329"/>
              <a:gd name="connsiteX2" fmla="*/ 1061196 w 2216693"/>
              <a:gd name="connsiteY2" fmla="*/ 1067009 h 2599329"/>
              <a:gd name="connsiteX3" fmla="*/ 2068710 w 2216693"/>
              <a:gd name="connsiteY3" fmla="*/ 59495 h 2599329"/>
              <a:gd name="connsiteX4" fmla="*/ 2141629 w 2216693"/>
              <a:gd name="connsiteY4" fmla="*/ 1704670 h 2599329"/>
              <a:gd name="connsiteX0" fmla="*/ 958629 w 2216693"/>
              <a:gd name="connsiteY0" fmla="*/ 1761066 h 2599329"/>
              <a:gd name="connsiteX1" fmla="*/ 80932 w 2216693"/>
              <a:gd name="connsiteY1" fmla="*/ 1592279 h 2599329"/>
              <a:gd name="connsiteX2" fmla="*/ 1157358 w 2216693"/>
              <a:gd name="connsiteY2" fmla="*/ 324313 h 2599329"/>
              <a:gd name="connsiteX3" fmla="*/ 1873857 w 2216693"/>
              <a:gd name="connsiteY3" fmla="*/ 79110 h 2599329"/>
              <a:gd name="connsiteX4" fmla="*/ 2214548 w 2216693"/>
              <a:gd name="connsiteY4" fmla="*/ 324313 h 2599329"/>
              <a:gd name="connsiteX0" fmla="*/ 4006 w 2216693"/>
              <a:gd name="connsiteY0" fmla="*/ 1488972 h 2599329"/>
              <a:gd name="connsiteX1" fmla="*/ 575129 w 2216693"/>
              <a:gd name="connsiteY1" fmla="*/ 38971 h 2599329"/>
              <a:gd name="connsiteX2" fmla="*/ 1374764 w 2216693"/>
              <a:gd name="connsiteY2" fmla="*/ 46249 h 2599329"/>
              <a:gd name="connsiteX3" fmla="*/ 1215265 w 2216693"/>
              <a:gd name="connsiteY3" fmla="*/ 1957134 h 2599329"/>
              <a:gd name="connsiteX4" fmla="*/ 799862 w 2216693"/>
              <a:gd name="connsiteY4" fmla="*/ 2579775 h 2599329"/>
              <a:gd name="connsiteX5" fmla="*/ 4006 w 2216693"/>
              <a:gd name="connsiteY5" fmla="*/ 2579775 h 2599329"/>
              <a:gd name="connsiteX6" fmla="*/ 4006 w 2216693"/>
              <a:gd name="connsiteY6" fmla="*/ 1488972 h 2599329"/>
              <a:gd name="connsiteX7" fmla="*/ 0 w 2216693"/>
              <a:gd name="connsiteY7" fmla="*/ 1481697 h 2599329"/>
              <a:gd name="connsiteX8" fmla="*/ 808679 w 2216693"/>
              <a:gd name="connsiteY8" fmla="*/ 1484752 h 2599329"/>
              <a:gd name="connsiteX9" fmla="*/ 1379920 w 2216693"/>
              <a:gd name="connsiteY9" fmla="*/ 0 h 2599329"/>
              <a:gd name="connsiteX10" fmla="*/ 806010 w 2216693"/>
              <a:gd name="connsiteY10" fmla="*/ 1481697 h 2599329"/>
              <a:gd name="connsiteX11" fmla="*/ 815538 w 2216693"/>
              <a:gd name="connsiteY11" fmla="*/ 2579775 h 2599329"/>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374764 w 2216693"/>
              <a:gd name="connsiteY2" fmla="*/ 32018 h 2585098"/>
              <a:gd name="connsiteX3" fmla="*/ 1215265 w 2216693"/>
              <a:gd name="connsiteY3" fmla="*/ 1942903 h 2585098"/>
              <a:gd name="connsiteX4" fmla="*/ 799862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363894 w 2216693"/>
              <a:gd name="connsiteY9" fmla="*/ 51245 h 2585098"/>
              <a:gd name="connsiteX10" fmla="*/ 806010 w 2216693"/>
              <a:gd name="connsiteY10" fmla="*/ 1467466 h 2585098"/>
              <a:gd name="connsiteX11" fmla="*/ 815538 w 2216693"/>
              <a:gd name="connsiteY11" fmla="*/ 256554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374764 w 2216693"/>
              <a:gd name="connsiteY2" fmla="*/ 32018 h 2585098"/>
              <a:gd name="connsiteX3" fmla="*/ 1371520 w 2216693"/>
              <a:gd name="connsiteY3" fmla="*/ 1884702 h 2585098"/>
              <a:gd name="connsiteX4" fmla="*/ 799862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363894 w 2216693"/>
              <a:gd name="connsiteY9" fmla="*/ 51245 h 2585098"/>
              <a:gd name="connsiteX10" fmla="*/ 806010 w 2216693"/>
              <a:gd name="connsiteY10" fmla="*/ 1467466 h 2585098"/>
              <a:gd name="connsiteX11" fmla="*/ 815538 w 2216693"/>
              <a:gd name="connsiteY11" fmla="*/ 256554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374764 w 2216693"/>
              <a:gd name="connsiteY2" fmla="*/ 32018 h 2585098"/>
              <a:gd name="connsiteX3" fmla="*/ 1363506 w 2216693"/>
              <a:gd name="connsiteY3" fmla="*/ 1782848 h 2585098"/>
              <a:gd name="connsiteX4" fmla="*/ 799862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363894 w 2216693"/>
              <a:gd name="connsiteY9" fmla="*/ 51245 h 2585098"/>
              <a:gd name="connsiteX10" fmla="*/ 806010 w 2216693"/>
              <a:gd name="connsiteY10" fmla="*/ 1467466 h 2585098"/>
              <a:gd name="connsiteX11" fmla="*/ 815538 w 2216693"/>
              <a:gd name="connsiteY11" fmla="*/ 256554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374764 w 2216693"/>
              <a:gd name="connsiteY2" fmla="*/ 32018 h 2585098"/>
              <a:gd name="connsiteX3" fmla="*/ 1363506 w 2216693"/>
              <a:gd name="connsiteY3" fmla="*/ 1877426 h 2585098"/>
              <a:gd name="connsiteX4" fmla="*/ 799862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363894 w 2216693"/>
              <a:gd name="connsiteY9" fmla="*/ 51245 h 2585098"/>
              <a:gd name="connsiteX10" fmla="*/ 806010 w 2216693"/>
              <a:gd name="connsiteY10" fmla="*/ 1467466 h 2585098"/>
              <a:gd name="connsiteX11" fmla="*/ 815538 w 2216693"/>
              <a:gd name="connsiteY11" fmla="*/ 256554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374764 w 2216693"/>
              <a:gd name="connsiteY2" fmla="*/ 32018 h 2585098"/>
              <a:gd name="connsiteX3" fmla="*/ 1367512 w 2216693"/>
              <a:gd name="connsiteY3" fmla="*/ 1426361 h 2585098"/>
              <a:gd name="connsiteX4" fmla="*/ 799862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363894 w 2216693"/>
              <a:gd name="connsiteY9" fmla="*/ 51245 h 2585098"/>
              <a:gd name="connsiteX10" fmla="*/ 806010 w 2216693"/>
              <a:gd name="connsiteY10" fmla="*/ 1467466 h 2585098"/>
              <a:gd name="connsiteX11" fmla="*/ 815538 w 2216693"/>
              <a:gd name="connsiteY11" fmla="*/ 256554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374764 w 2216693"/>
              <a:gd name="connsiteY2" fmla="*/ 32018 h 2585098"/>
              <a:gd name="connsiteX3" fmla="*/ 1367512 w 2216693"/>
              <a:gd name="connsiteY3" fmla="*/ 1426361 h 2585098"/>
              <a:gd name="connsiteX4" fmla="*/ 799862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363894 w 2216693"/>
              <a:gd name="connsiteY9" fmla="*/ 51245 h 2585098"/>
              <a:gd name="connsiteX10" fmla="*/ 806010 w 2216693"/>
              <a:gd name="connsiteY10" fmla="*/ 1467466 h 2585098"/>
              <a:gd name="connsiteX11" fmla="*/ 815538 w 2216693"/>
              <a:gd name="connsiteY11" fmla="*/ 256554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374764 w 2216693"/>
              <a:gd name="connsiteY2" fmla="*/ 32018 h 2585098"/>
              <a:gd name="connsiteX3" fmla="*/ 1387545 w 2216693"/>
              <a:gd name="connsiteY3" fmla="*/ 1411810 h 2585098"/>
              <a:gd name="connsiteX4" fmla="*/ 799862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363894 w 2216693"/>
              <a:gd name="connsiteY9" fmla="*/ 51245 h 2585098"/>
              <a:gd name="connsiteX10" fmla="*/ 806010 w 2216693"/>
              <a:gd name="connsiteY10" fmla="*/ 1467466 h 2585098"/>
              <a:gd name="connsiteX11" fmla="*/ 815538 w 2216693"/>
              <a:gd name="connsiteY11" fmla="*/ 256554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374764 w 2216693"/>
              <a:gd name="connsiteY2" fmla="*/ 32018 h 2585098"/>
              <a:gd name="connsiteX3" fmla="*/ 1375526 w 2216693"/>
              <a:gd name="connsiteY3" fmla="*/ 1404535 h 2585098"/>
              <a:gd name="connsiteX4" fmla="*/ 799862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363894 w 2216693"/>
              <a:gd name="connsiteY9" fmla="*/ 51245 h 2585098"/>
              <a:gd name="connsiteX10" fmla="*/ 806010 w 2216693"/>
              <a:gd name="connsiteY10" fmla="*/ 1467466 h 2585098"/>
              <a:gd name="connsiteX11" fmla="*/ 815538 w 2216693"/>
              <a:gd name="connsiteY11" fmla="*/ 256554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374764 w 2216693"/>
              <a:gd name="connsiteY2" fmla="*/ 32018 h 2585098"/>
              <a:gd name="connsiteX3" fmla="*/ 1375526 w 2216693"/>
              <a:gd name="connsiteY3" fmla="*/ 1404535 h 2585098"/>
              <a:gd name="connsiteX4" fmla="*/ 799862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299789 w 2216693"/>
              <a:gd name="connsiteY9" fmla="*/ 29420 h 2585098"/>
              <a:gd name="connsiteX10" fmla="*/ 806010 w 2216693"/>
              <a:gd name="connsiteY10" fmla="*/ 1467466 h 2585098"/>
              <a:gd name="connsiteX11" fmla="*/ 815538 w 2216693"/>
              <a:gd name="connsiteY11" fmla="*/ 256554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306653 w 2216693"/>
              <a:gd name="connsiteY2" fmla="*/ 24743 h 2585098"/>
              <a:gd name="connsiteX3" fmla="*/ 1375526 w 2216693"/>
              <a:gd name="connsiteY3" fmla="*/ 1404535 h 2585098"/>
              <a:gd name="connsiteX4" fmla="*/ 799862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299789 w 2216693"/>
              <a:gd name="connsiteY9" fmla="*/ 29420 h 2585098"/>
              <a:gd name="connsiteX10" fmla="*/ 806010 w 2216693"/>
              <a:gd name="connsiteY10" fmla="*/ 1467466 h 2585098"/>
              <a:gd name="connsiteX11" fmla="*/ 815538 w 2216693"/>
              <a:gd name="connsiteY11" fmla="*/ 256554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306653 w 2216693"/>
              <a:gd name="connsiteY2" fmla="*/ 24743 h 2585098"/>
              <a:gd name="connsiteX3" fmla="*/ 1283376 w 2216693"/>
              <a:gd name="connsiteY3" fmla="*/ 1484563 h 2585098"/>
              <a:gd name="connsiteX4" fmla="*/ 799862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299789 w 2216693"/>
              <a:gd name="connsiteY9" fmla="*/ 29420 h 2585098"/>
              <a:gd name="connsiteX10" fmla="*/ 806010 w 2216693"/>
              <a:gd name="connsiteY10" fmla="*/ 1467466 h 2585098"/>
              <a:gd name="connsiteX11" fmla="*/ 815538 w 2216693"/>
              <a:gd name="connsiteY11" fmla="*/ 256554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306653 w 2216693"/>
              <a:gd name="connsiteY2" fmla="*/ 24743 h 2585098"/>
              <a:gd name="connsiteX3" fmla="*/ 1315429 w 2216693"/>
              <a:gd name="connsiteY3" fmla="*/ 1455461 h 2585098"/>
              <a:gd name="connsiteX4" fmla="*/ 799862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299789 w 2216693"/>
              <a:gd name="connsiteY9" fmla="*/ 29420 h 2585098"/>
              <a:gd name="connsiteX10" fmla="*/ 806010 w 2216693"/>
              <a:gd name="connsiteY10" fmla="*/ 1467466 h 2585098"/>
              <a:gd name="connsiteX11" fmla="*/ 815538 w 2216693"/>
              <a:gd name="connsiteY11" fmla="*/ 256554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306653 w 2216693"/>
              <a:gd name="connsiteY2" fmla="*/ 24743 h 2585098"/>
              <a:gd name="connsiteX3" fmla="*/ 1295396 w 2216693"/>
              <a:gd name="connsiteY3" fmla="*/ 1491838 h 2585098"/>
              <a:gd name="connsiteX4" fmla="*/ 799862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299789 w 2216693"/>
              <a:gd name="connsiteY9" fmla="*/ 29420 h 2585098"/>
              <a:gd name="connsiteX10" fmla="*/ 806010 w 2216693"/>
              <a:gd name="connsiteY10" fmla="*/ 1467466 h 2585098"/>
              <a:gd name="connsiteX11" fmla="*/ 815538 w 2216693"/>
              <a:gd name="connsiteY11" fmla="*/ 256554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306653 w 2216693"/>
              <a:gd name="connsiteY2" fmla="*/ 24743 h 2585098"/>
              <a:gd name="connsiteX3" fmla="*/ 1295396 w 2216693"/>
              <a:gd name="connsiteY3" fmla="*/ 1491838 h 2585098"/>
              <a:gd name="connsiteX4" fmla="*/ 799862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299789 w 2216693"/>
              <a:gd name="connsiteY9" fmla="*/ 29420 h 2585098"/>
              <a:gd name="connsiteX10" fmla="*/ 806010 w 2216693"/>
              <a:gd name="connsiteY10" fmla="*/ 1467466 h 2585098"/>
              <a:gd name="connsiteX11" fmla="*/ 815538 w 2216693"/>
              <a:gd name="connsiteY11" fmla="*/ 256554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306653 w 2216693"/>
              <a:gd name="connsiteY2" fmla="*/ 24743 h 2585098"/>
              <a:gd name="connsiteX3" fmla="*/ 1295396 w 2216693"/>
              <a:gd name="connsiteY3" fmla="*/ 1491838 h 2585098"/>
              <a:gd name="connsiteX4" fmla="*/ 799862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299789 w 2216693"/>
              <a:gd name="connsiteY9" fmla="*/ 29420 h 2585098"/>
              <a:gd name="connsiteX10" fmla="*/ 806010 w 2216693"/>
              <a:gd name="connsiteY10" fmla="*/ 1467466 h 2585098"/>
              <a:gd name="connsiteX11" fmla="*/ 819545 w 2216693"/>
              <a:gd name="connsiteY11" fmla="*/ 255099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306653 w 2216693"/>
              <a:gd name="connsiteY2" fmla="*/ 24743 h 2585098"/>
              <a:gd name="connsiteX3" fmla="*/ 1295396 w 2216693"/>
              <a:gd name="connsiteY3" fmla="*/ 1491838 h 2585098"/>
              <a:gd name="connsiteX4" fmla="*/ 799862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299789 w 2216693"/>
              <a:gd name="connsiteY9" fmla="*/ 29420 h 2585098"/>
              <a:gd name="connsiteX10" fmla="*/ 806010 w 2216693"/>
              <a:gd name="connsiteY10" fmla="*/ 1467466 h 2585098"/>
              <a:gd name="connsiteX11" fmla="*/ 819545 w 2216693"/>
              <a:gd name="connsiteY11" fmla="*/ 255099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306653 w 2216693"/>
              <a:gd name="connsiteY2" fmla="*/ 24743 h 2585098"/>
              <a:gd name="connsiteX3" fmla="*/ 1295396 w 2216693"/>
              <a:gd name="connsiteY3" fmla="*/ 1491838 h 2585098"/>
              <a:gd name="connsiteX4" fmla="*/ 819895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299789 w 2216693"/>
              <a:gd name="connsiteY9" fmla="*/ 29420 h 2585098"/>
              <a:gd name="connsiteX10" fmla="*/ 806010 w 2216693"/>
              <a:gd name="connsiteY10" fmla="*/ 1467466 h 2585098"/>
              <a:gd name="connsiteX11" fmla="*/ 819545 w 2216693"/>
              <a:gd name="connsiteY11" fmla="*/ 255099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306653 w 2216693"/>
              <a:gd name="connsiteY2" fmla="*/ 24743 h 2585098"/>
              <a:gd name="connsiteX3" fmla="*/ 1295396 w 2216693"/>
              <a:gd name="connsiteY3" fmla="*/ 1491838 h 2585098"/>
              <a:gd name="connsiteX4" fmla="*/ 819895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299789 w 2216693"/>
              <a:gd name="connsiteY9" fmla="*/ 29420 h 2585098"/>
              <a:gd name="connsiteX10" fmla="*/ 806010 w 2216693"/>
              <a:gd name="connsiteY10" fmla="*/ 1467466 h 2585098"/>
              <a:gd name="connsiteX11" fmla="*/ 819545 w 2216693"/>
              <a:gd name="connsiteY11" fmla="*/ 255099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306653 w 2216693"/>
              <a:gd name="connsiteY2" fmla="*/ 24743 h 2585098"/>
              <a:gd name="connsiteX3" fmla="*/ 1295396 w 2216693"/>
              <a:gd name="connsiteY3" fmla="*/ 1491838 h 2585098"/>
              <a:gd name="connsiteX4" fmla="*/ 819895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299789 w 2216693"/>
              <a:gd name="connsiteY9" fmla="*/ 29420 h 2585098"/>
              <a:gd name="connsiteX10" fmla="*/ 806010 w 2216693"/>
              <a:gd name="connsiteY10" fmla="*/ 1467466 h 2585098"/>
              <a:gd name="connsiteX11" fmla="*/ 819545 w 2216693"/>
              <a:gd name="connsiteY11" fmla="*/ 255099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306653 w 2216693"/>
              <a:gd name="connsiteY2" fmla="*/ 24743 h 2585098"/>
              <a:gd name="connsiteX3" fmla="*/ 1295396 w 2216693"/>
              <a:gd name="connsiteY3" fmla="*/ 1663797 h 2585098"/>
              <a:gd name="connsiteX4" fmla="*/ 819895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299789 w 2216693"/>
              <a:gd name="connsiteY9" fmla="*/ 29420 h 2585098"/>
              <a:gd name="connsiteX10" fmla="*/ 806010 w 2216693"/>
              <a:gd name="connsiteY10" fmla="*/ 1467466 h 2585098"/>
              <a:gd name="connsiteX11" fmla="*/ 819545 w 2216693"/>
              <a:gd name="connsiteY11" fmla="*/ 255099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306653 w 2216693"/>
              <a:gd name="connsiteY2" fmla="*/ 24743 h 2585098"/>
              <a:gd name="connsiteX3" fmla="*/ 1295396 w 2216693"/>
              <a:gd name="connsiteY3" fmla="*/ 1663797 h 2585098"/>
              <a:gd name="connsiteX4" fmla="*/ 819895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299789 w 2216693"/>
              <a:gd name="connsiteY9" fmla="*/ 29420 h 2585098"/>
              <a:gd name="connsiteX10" fmla="*/ 806010 w 2216693"/>
              <a:gd name="connsiteY10" fmla="*/ 1467466 h 2585098"/>
              <a:gd name="connsiteX11" fmla="*/ 819545 w 2216693"/>
              <a:gd name="connsiteY11" fmla="*/ 255099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306653 w 2216693"/>
              <a:gd name="connsiteY2" fmla="*/ 24743 h 2585098"/>
              <a:gd name="connsiteX3" fmla="*/ 1262251 w 2216693"/>
              <a:gd name="connsiteY3" fmla="*/ 1672396 h 2585098"/>
              <a:gd name="connsiteX4" fmla="*/ 819895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299789 w 2216693"/>
              <a:gd name="connsiteY9" fmla="*/ 29420 h 2585098"/>
              <a:gd name="connsiteX10" fmla="*/ 806010 w 2216693"/>
              <a:gd name="connsiteY10" fmla="*/ 1467466 h 2585098"/>
              <a:gd name="connsiteX11" fmla="*/ 819545 w 2216693"/>
              <a:gd name="connsiteY11" fmla="*/ 255099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306653 w 2216693"/>
              <a:gd name="connsiteY2" fmla="*/ 24743 h 2585098"/>
              <a:gd name="connsiteX3" fmla="*/ 1262251 w 2216693"/>
              <a:gd name="connsiteY3" fmla="*/ 1672396 h 2585098"/>
              <a:gd name="connsiteX4" fmla="*/ 819895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290318 w 2216693"/>
              <a:gd name="connsiteY9" fmla="*/ 29420 h 2585098"/>
              <a:gd name="connsiteX10" fmla="*/ 806010 w 2216693"/>
              <a:gd name="connsiteY10" fmla="*/ 1467466 h 2585098"/>
              <a:gd name="connsiteX11" fmla="*/ 819545 w 2216693"/>
              <a:gd name="connsiteY11" fmla="*/ 255099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278243 w 2216693"/>
              <a:gd name="connsiteY2" fmla="*/ 33341 h 2585098"/>
              <a:gd name="connsiteX3" fmla="*/ 1262251 w 2216693"/>
              <a:gd name="connsiteY3" fmla="*/ 1672396 h 2585098"/>
              <a:gd name="connsiteX4" fmla="*/ 819895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290318 w 2216693"/>
              <a:gd name="connsiteY9" fmla="*/ 29420 h 2585098"/>
              <a:gd name="connsiteX10" fmla="*/ 806010 w 2216693"/>
              <a:gd name="connsiteY10" fmla="*/ 1467466 h 2585098"/>
              <a:gd name="connsiteX11" fmla="*/ 819545 w 2216693"/>
              <a:gd name="connsiteY11" fmla="*/ 255099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292448 w 2216693"/>
              <a:gd name="connsiteY2" fmla="*/ 24743 h 2585098"/>
              <a:gd name="connsiteX3" fmla="*/ 1262251 w 2216693"/>
              <a:gd name="connsiteY3" fmla="*/ 1672396 h 2585098"/>
              <a:gd name="connsiteX4" fmla="*/ 819895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290318 w 2216693"/>
              <a:gd name="connsiteY9" fmla="*/ 29420 h 2585098"/>
              <a:gd name="connsiteX10" fmla="*/ 806010 w 2216693"/>
              <a:gd name="connsiteY10" fmla="*/ 1467466 h 2585098"/>
              <a:gd name="connsiteX11" fmla="*/ 819545 w 2216693"/>
              <a:gd name="connsiteY11" fmla="*/ 255099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292448 w 2216693"/>
              <a:gd name="connsiteY2" fmla="*/ 24743 h 2585098"/>
              <a:gd name="connsiteX3" fmla="*/ 1285926 w 2216693"/>
              <a:gd name="connsiteY3" fmla="*/ 1663797 h 2585098"/>
              <a:gd name="connsiteX4" fmla="*/ 819895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290318 w 2216693"/>
              <a:gd name="connsiteY9" fmla="*/ 29420 h 2585098"/>
              <a:gd name="connsiteX10" fmla="*/ 806010 w 2216693"/>
              <a:gd name="connsiteY10" fmla="*/ 1467466 h 2585098"/>
              <a:gd name="connsiteX11" fmla="*/ 819545 w 2216693"/>
              <a:gd name="connsiteY11" fmla="*/ 255099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292448 w 2216693"/>
              <a:gd name="connsiteY2" fmla="*/ 24743 h 2585098"/>
              <a:gd name="connsiteX3" fmla="*/ 1290661 w 2216693"/>
              <a:gd name="connsiteY3" fmla="*/ 1354269 h 2585098"/>
              <a:gd name="connsiteX4" fmla="*/ 819895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290318 w 2216693"/>
              <a:gd name="connsiteY9" fmla="*/ 29420 h 2585098"/>
              <a:gd name="connsiteX10" fmla="*/ 806010 w 2216693"/>
              <a:gd name="connsiteY10" fmla="*/ 1467466 h 2585098"/>
              <a:gd name="connsiteX11" fmla="*/ 819545 w 2216693"/>
              <a:gd name="connsiteY11" fmla="*/ 255099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292448 w 2216693"/>
              <a:gd name="connsiteY2" fmla="*/ 24743 h 2585098"/>
              <a:gd name="connsiteX3" fmla="*/ 1290661 w 2216693"/>
              <a:gd name="connsiteY3" fmla="*/ 1354269 h 2585098"/>
              <a:gd name="connsiteX4" fmla="*/ 819895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290318 w 2216693"/>
              <a:gd name="connsiteY9" fmla="*/ 29420 h 2585098"/>
              <a:gd name="connsiteX10" fmla="*/ 806010 w 2216693"/>
              <a:gd name="connsiteY10" fmla="*/ 1467466 h 2585098"/>
              <a:gd name="connsiteX11" fmla="*/ 819545 w 2216693"/>
              <a:gd name="connsiteY11" fmla="*/ 255099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292448 w 2216693"/>
              <a:gd name="connsiteY2" fmla="*/ 24743 h 2585098"/>
              <a:gd name="connsiteX3" fmla="*/ 1290661 w 2216693"/>
              <a:gd name="connsiteY3" fmla="*/ 1354269 h 2585098"/>
              <a:gd name="connsiteX4" fmla="*/ 819895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290318 w 2216693"/>
              <a:gd name="connsiteY9" fmla="*/ 29420 h 2585098"/>
              <a:gd name="connsiteX10" fmla="*/ 771896 w 2216693"/>
              <a:gd name="connsiteY10" fmla="*/ 1467466 h 2585098"/>
              <a:gd name="connsiteX11" fmla="*/ 819545 w 2216693"/>
              <a:gd name="connsiteY11" fmla="*/ 2550994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292448 w 2216693"/>
              <a:gd name="connsiteY2" fmla="*/ 24743 h 2585098"/>
              <a:gd name="connsiteX3" fmla="*/ 1290661 w 2216693"/>
              <a:gd name="connsiteY3" fmla="*/ 1354269 h 2585098"/>
              <a:gd name="connsiteX4" fmla="*/ 819895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290318 w 2216693"/>
              <a:gd name="connsiteY9" fmla="*/ 29420 h 2585098"/>
              <a:gd name="connsiteX10" fmla="*/ 771896 w 2216693"/>
              <a:gd name="connsiteY10" fmla="*/ 1467466 h 2585098"/>
              <a:gd name="connsiteX11" fmla="*/ 781167 w 2216693"/>
              <a:gd name="connsiteY11" fmla="*/ 2542903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292448 w 2216693"/>
              <a:gd name="connsiteY2" fmla="*/ 24743 h 2585098"/>
              <a:gd name="connsiteX3" fmla="*/ 1290661 w 2216693"/>
              <a:gd name="connsiteY3" fmla="*/ 1354269 h 2585098"/>
              <a:gd name="connsiteX4" fmla="*/ 819895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290318 w 2216693"/>
              <a:gd name="connsiteY9" fmla="*/ 29420 h 2585098"/>
              <a:gd name="connsiteX10" fmla="*/ 771896 w 2216693"/>
              <a:gd name="connsiteY10" fmla="*/ 1467466 h 2585098"/>
              <a:gd name="connsiteX11" fmla="*/ 781167 w 2216693"/>
              <a:gd name="connsiteY11" fmla="*/ 2542903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292448 w 2216693"/>
              <a:gd name="connsiteY2" fmla="*/ 24743 h 2585098"/>
              <a:gd name="connsiteX3" fmla="*/ 1290661 w 2216693"/>
              <a:gd name="connsiteY3" fmla="*/ 1354269 h 2585098"/>
              <a:gd name="connsiteX4" fmla="*/ 819895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808679 w 2216693"/>
              <a:gd name="connsiteY8" fmla="*/ 1470521 h 2585098"/>
              <a:gd name="connsiteX9" fmla="*/ 1290318 w 2216693"/>
              <a:gd name="connsiteY9" fmla="*/ 29420 h 2585098"/>
              <a:gd name="connsiteX10" fmla="*/ 771896 w 2216693"/>
              <a:gd name="connsiteY10" fmla="*/ 1467466 h 2585098"/>
              <a:gd name="connsiteX11" fmla="*/ 781167 w 2216693"/>
              <a:gd name="connsiteY11" fmla="*/ 2567176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292448 w 2216693"/>
              <a:gd name="connsiteY2" fmla="*/ 24743 h 2585098"/>
              <a:gd name="connsiteX3" fmla="*/ 1290661 w 2216693"/>
              <a:gd name="connsiteY3" fmla="*/ 1354269 h 2585098"/>
              <a:gd name="connsiteX4" fmla="*/ 819895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783094 w 2216693"/>
              <a:gd name="connsiteY8" fmla="*/ 1478611 h 2585098"/>
              <a:gd name="connsiteX9" fmla="*/ 1290318 w 2216693"/>
              <a:gd name="connsiteY9" fmla="*/ 29420 h 2585098"/>
              <a:gd name="connsiteX10" fmla="*/ 771896 w 2216693"/>
              <a:gd name="connsiteY10" fmla="*/ 1467466 h 2585098"/>
              <a:gd name="connsiteX11" fmla="*/ 781167 w 2216693"/>
              <a:gd name="connsiteY11" fmla="*/ 2567176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292448 w 2216693"/>
              <a:gd name="connsiteY2" fmla="*/ 24743 h 2585098"/>
              <a:gd name="connsiteX3" fmla="*/ 1290661 w 2216693"/>
              <a:gd name="connsiteY3" fmla="*/ 1354269 h 2585098"/>
              <a:gd name="connsiteX4" fmla="*/ 819895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783094 w 2216693"/>
              <a:gd name="connsiteY8" fmla="*/ 1478611 h 2585098"/>
              <a:gd name="connsiteX9" fmla="*/ 1256204 w 2216693"/>
              <a:gd name="connsiteY9" fmla="*/ 29420 h 2585098"/>
              <a:gd name="connsiteX10" fmla="*/ 771896 w 2216693"/>
              <a:gd name="connsiteY10" fmla="*/ 1467466 h 2585098"/>
              <a:gd name="connsiteX11" fmla="*/ 781167 w 2216693"/>
              <a:gd name="connsiteY11" fmla="*/ 2567176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292448 w 2216693"/>
              <a:gd name="connsiteY2" fmla="*/ 24743 h 2585098"/>
              <a:gd name="connsiteX3" fmla="*/ 1290661 w 2216693"/>
              <a:gd name="connsiteY3" fmla="*/ 1354269 h 2585098"/>
              <a:gd name="connsiteX4" fmla="*/ 819895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783094 w 2216693"/>
              <a:gd name="connsiteY8" fmla="*/ 1478611 h 2585098"/>
              <a:gd name="connsiteX9" fmla="*/ 1256204 w 2216693"/>
              <a:gd name="connsiteY9" fmla="*/ 29420 h 2585098"/>
              <a:gd name="connsiteX10" fmla="*/ 776160 w 2216693"/>
              <a:gd name="connsiteY10" fmla="*/ 1443192 h 2585098"/>
              <a:gd name="connsiteX11" fmla="*/ 781167 w 2216693"/>
              <a:gd name="connsiteY11" fmla="*/ 2567176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292448 w 2216693"/>
              <a:gd name="connsiteY2" fmla="*/ 24743 h 2585098"/>
              <a:gd name="connsiteX3" fmla="*/ 1290661 w 2216693"/>
              <a:gd name="connsiteY3" fmla="*/ 1354269 h 2585098"/>
              <a:gd name="connsiteX4" fmla="*/ 819895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783094 w 2216693"/>
              <a:gd name="connsiteY8" fmla="*/ 1478611 h 2585098"/>
              <a:gd name="connsiteX9" fmla="*/ 1256204 w 2216693"/>
              <a:gd name="connsiteY9" fmla="*/ 29420 h 2585098"/>
              <a:gd name="connsiteX10" fmla="*/ 776160 w 2216693"/>
              <a:gd name="connsiteY10" fmla="*/ 1443192 h 2585098"/>
              <a:gd name="connsiteX11" fmla="*/ 781167 w 2216693"/>
              <a:gd name="connsiteY11" fmla="*/ 2567176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292448 w 2216693"/>
              <a:gd name="connsiteY2" fmla="*/ 24743 h 2585098"/>
              <a:gd name="connsiteX3" fmla="*/ 1290661 w 2216693"/>
              <a:gd name="connsiteY3" fmla="*/ 1354269 h 2585098"/>
              <a:gd name="connsiteX4" fmla="*/ 819895 w 2216693"/>
              <a:gd name="connsiteY4" fmla="*/ 2565544 h 2585098"/>
              <a:gd name="connsiteX5" fmla="*/ 4006 w 2216693"/>
              <a:gd name="connsiteY5" fmla="*/ 2565544 h 2585098"/>
              <a:gd name="connsiteX6" fmla="*/ 4006 w 2216693"/>
              <a:gd name="connsiteY6" fmla="*/ 1474741 h 2585098"/>
              <a:gd name="connsiteX7" fmla="*/ 0 w 2216693"/>
              <a:gd name="connsiteY7" fmla="*/ 1467466 h 2585098"/>
              <a:gd name="connsiteX8" fmla="*/ 783094 w 2216693"/>
              <a:gd name="connsiteY8" fmla="*/ 1478611 h 2585098"/>
              <a:gd name="connsiteX9" fmla="*/ 1256204 w 2216693"/>
              <a:gd name="connsiteY9" fmla="*/ 29420 h 2585098"/>
              <a:gd name="connsiteX10" fmla="*/ 780424 w 2216693"/>
              <a:gd name="connsiteY10" fmla="*/ 1443192 h 2585098"/>
              <a:gd name="connsiteX11" fmla="*/ 781167 w 2216693"/>
              <a:gd name="connsiteY11" fmla="*/ 2567176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292448 w 2216693"/>
              <a:gd name="connsiteY2" fmla="*/ 24743 h 2585098"/>
              <a:gd name="connsiteX3" fmla="*/ 1290661 w 2216693"/>
              <a:gd name="connsiteY3" fmla="*/ 1354269 h 2585098"/>
              <a:gd name="connsiteX4" fmla="*/ 790045 w 2216693"/>
              <a:gd name="connsiteY4" fmla="*/ 2565545 h 2585098"/>
              <a:gd name="connsiteX5" fmla="*/ 4006 w 2216693"/>
              <a:gd name="connsiteY5" fmla="*/ 2565544 h 2585098"/>
              <a:gd name="connsiteX6" fmla="*/ 4006 w 2216693"/>
              <a:gd name="connsiteY6" fmla="*/ 1474741 h 2585098"/>
              <a:gd name="connsiteX7" fmla="*/ 0 w 2216693"/>
              <a:gd name="connsiteY7" fmla="*/ 1467466 h 2585098"/>
              <a:gd name="connsiteX8" fmla="*/ 783094 w 2216693"/>
              <a:gd name="connsiteY8" fmla="*/ 1478611 h 2585098"/>
              <a:gd name="connsiteX9" fmla="*/ 1256204 w 2216693"/>
              <a:gd name="connsiteY9" fmla="*/ 29420 h 2585098"/>
              <a:gd name="connsiteX10" fmla="*/ 780424 w 2216693"/>
              <a:gd name="connsiteY10" fmla="*/ 1443192 h 2585098"/>
              <a:gd name="connsiteX11" fmla="*/ 781167 w 2216693"/>
              <a:gd name="connsiteY11" fmla="*/ 2567176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262599 w 2216693"/>
              <a:gd name="connsiteY2" fmla="*/ 16651 h 2585098"/>
              <a:gd name="connsiteX3" fmla="*/ 1290661 w 2216693"/>
              <a:gd name="connsiteY3" fmla="*/ 1354269 h 2585098"/>
              <a:gd name="connsiteX4" fmla="*/ 790045 w 2216693"/>
              <a:gd name="connsiteY4" fmla="*/ 2565545 h 2585098"/>
              <a:gd name="connsiteX5" fmla="*/ 4006 w 2216693"/>
              <a:gd name="connsiteY5" fmla="*/ 2565544 h 2585098"/>
              <a:gd name="connsiteX6" fmla="*/ 4006 w 2216693"/>
              <a:gd name="connsiteY6" fmla="*/ 1474741 h 2585098"/>
              <a:gd name="connsiteX7" fmla="*/ 0 w 2216693"/>
              <a:gd name="connsiteY7" fmla="*/ 1467466 h 2585098"/>
              <a:gd name="connsiteX8" fmla="*/ 783094 w 2216693"/>
              <a:gd name="connsiteY8" fmla="*/ 1478611 h 2585098"/>
              <a:gd name="connsiteX9" fmla="*/ 1256204 w 2216693"/>
              <a:gd name="connsiteY9" fmla="*/ 29420 h 2585098"/>
              <a:gd name="connsiteX10" fmla="*/ 780424 w 2216693"/>
              <a:gd name="connsiteY10" fmla="*/ 1443192 h 2585098"/>
              <a:gd name="connsiteX11" fmla="*/ 781167 w 2216693"/>
              <a:gd name="connsiteY11" fmla="*/ 2567176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262599 w 2216693"/>
              <a:gd name="connsiteY2" fmla="*/ 16651 h 2585098"/>
              <a:gd name="connsiteX3" fmla="*/ 1248018 w 2216693"/>
              <a:gd name="connsiteY3" fmla="*/ 1354269 h 2585098"/>
              <a:gd name="connsiteX4" fmla="*/ 790045 w 2216693"/>
              <a:gd name="connsiteY4" fmla="*/ 2565545 h 2585098"/>
              <a:gd name="connsiteX5" fmla="*/ 4006 w 2216693"/>
              <a:gd name="connsiteY5" fmla="*/ 2565544 h 2585098"/>
              <a:gd name="connsiteX6" fmla="*/ 4006 w 2216693"/>
              <a:gd name="connsiteY6" fmla="*/ 1474741 h 2585098"/>
              <a:gd name="connsiteX7" fmla="*/ 0 w 2216693"/>
              <a:gd name="connsiteY7" fmla="*/ 1467466 h 2585098"/>
              <a:gd name="connsiteX8" fmla="*/ 783094 w 2216693"/>
              <a:gd name="connsiteY8" fmla="*/ 1478611 h 2585098"/>
              <a:gd name="connsiteX9" fmla="*/ 1256204 w 2216693"/>
              <a:gd name="connsiteY9" fmla="*/ 29420 h 2585098"/>
              <a:gd name="connsiteX10" fmla="*/ 780424 w 2216693"/>
              <a:gd name="connsiteY10" fmla="*/ 1443192 h 2585098"/>
              <a:gd name="connsiteX11" fmla="*/ 781167 w 2216693"/>
              <a:gd name="connsiteY11" fmla="*/ 2567176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262599 w 2216693"/>
              <a:gd name="connsiteY2" fmla="*/ 16651 h 2585098"/>
              <a:gd name="connsiteX3" fmla="*/ 1265076 w 2216693"/>
              <a:gd name="connsiteY3" fmla="*/ 1354269 h 2585098"/>
              <a:gd name="connsiteX4" fmla="*/ 790045 w 2216693"/>
              <a:gd name="connsiteY4" fmla="*/ 2565545 h 2585098"/>
              <a:gd name="connsiteX5" fmla="*/ 4006 w 2216693"/>
              <a:gd name="connsiteY5" fmla="*/ 2565544 h 2585098"/>
              <a:gd name="connsiteX6" fmla="*/ 4006 w 2216693"/>
              <a:gd name="connsiteY6" fmla="*/ 1474741 h 2585098"/>
              <a:gd name="connsiteX7" fmla="*/ 0 w 2216693"/>
              <a:gd name="connsiteY7" fmla="*/ 1467466 h 2585098"/>
              <a:gd name="connsiteX8" fmla="*/ 783094 w 2216693"/>
              <a:gd name="connsiteY8" fmla="*/ 1478611 h 2585098"/>
              <a:gd name="connsiteX9" fmla="*/ 1256204 w 2216693"/>
              <a:gd name="connsiteY9" fmla="*/ 29420 h 2585098"/>
              <a:gd name="connsiteX10" fmla="*/ 780424 w 2216693"/>
              <a:gd name="connsiteY10" fmla="*/ 1443192 h 2585098"/>
              <a:gd name="connsiteX11" fmla="*/ 781167 w 2216693"/>
              <a:gd name="connsiteY11" fmla="*/ 2567176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262599 w 2216693"/>
              <a:gd name="connsiteY2" fmla="*/ 16651 h 2585098"/>
              <a:gd name="connsiteX3" fmla="*/ 1265076 w 2216693"/>
              <a:gd name="connsiteY3" fmla="*/ 1354269 h 2585098"/>
              <a:gd name="connsiteX4" fmla="*/ 790045 w 2216693"/>
              <a:gd name="connsiteY4" fmla="*/ 2565545 h 2585098"/>
              <a:gd name="connsiteX5" fmla="*/ 4006 w 2216693"/>
              <a:gd name="connsiteY5" fmla="*/ 2565544 h 2585098"/>
              <a:gd name="connsiteX6" fmla="*/ 4006 w 2216693"/>
              <a:gd name="connsiteY6" fmla="*/ 1474741 h 2585098"/>
              <a:gd name="connsiteX7" fmla="*/ 0 w 2216693"/>
              <a:gd name="connsiteY7" fmla="*/ 1467466 h 2585098"/>
              <a:gd name="connsiteX8" fmla="*/ 783094 w 2216693"/>
              <a:gd name="connsiteY8" fmla="*/ 1478611 h 2585098"/>
              <a:gd name="connsiteX9" fmla="*/ 1256204 w 2216693"/>
              <a:gd name="connsiteY9" fmla="*/ 29420 h 2585098"/>
              <a:gd name="connsiteX10" fmla="*/ 780424 w 2216693"/>
              <a:gd name="connsiteY10" fmla="*/ 1443192 h 2585098"/>
              <a:gd name="connsiteX11" fmla="*/ 781167 w 2216693"/>
              <a:gd name="connsiteY11" fmla="*/ 2567176 h 2585098"/>
              <a:gd name="connsiteX0" fmla="*/ 4006 w 2216693"/>
              <a:gd name="connsiteY0" fmla="*/ 1052778 h 2585098"/>
              <a:gd name="connsiteX1" fmla="*/ 1061196 w 2216693"/>
              <a:gd name="connsiteY1" fmla="*/ 1052778 h 2585098"/>
              <a:gd name="connsiteX2" fmla="*/ 1061196 w 2216693"/>
              <a:gd name="connsiteY2" fmla="*/ 2565544 h 2585098"/>
              <a:gd name="connsiteX3" fmla="*/ 4006 w 2216693"/>
              <a:gd name="connsiteY3" fmla="*/ 2565544 h 2585098"/>
              <a:gd name="connsiteX4" fmla="*/ 4006 w 2216693"/>
              <a:gd name="connsiteY4" fmla="*/ 1052778 h 2585098"/>
              <a:gd name="connsiteX0" fmla="*/ 1726824 w 2216693"/>
              <a:gd name="connsiteY0" fmla="*/ 1901278 h 2585098"/>
              <a:gd name="connsiteX1" fmla="*/ 1061196 w 2216693"/>
              <a:gd name="connsiteY1" fmla="*/ 2565544 h 2585098"/>
              <a:gd name="connsiteX2" fmla="*/ 1061196 w 2216693"/>
              <a:gd name="connsiteY2" fmla="*/ 1052778 h 2585098"/>
              <a:gd name="connsiteX3" fmla="*/ 2068710 w 2216693"/>
              <a:gd name="connsiteY3" fmla="*/ 45264 h 2585098"/>
              <a:gd name="connsiteX4" fmla="*/ 2141629 w 2216693"/>
              <a:gd name="connsiteY4" fmla="*/ 1690439 h 2585098"/>
              <a:gd name="connsiteX0" fmla="*/ 958629 w 2216693"/>
              <a:gd name="connsiteY0" fmla="*/ 1746835 h 2585098"/>
              <a:gd name="connsiteX1" fmla="*/ 80932 w 2216693"/>
              <a:gd name="connsiteY1" fmla="*/ 1578048 h 2585098"/>
              <a:gd name="connsiteX2" fmla="*/ 1157358 w 2216693"/>
              <a:gd name="connsiteY2" fmla="*/ 310082 h 2585098"/>
              <a:gd name="connsiteX3" fmla="*/ 1873857 w 2216693"/>
              <a:gd name="connsiteY3" fmla="*/ 64879 h 2585098"/>
              <a:gd name="connsiteX4" fmla="*/ 2214548 w 2216693"/>
              <a:gd name="connsiteY4" fmla="*/ 310082 h 2585098"/>
              <a:gd name="connsiteX0" fmla="*/ 4006 w 2216693"/>
              <a:gd name="connsiteY0" fmla="*/ 1474741 h 2585098"/>
              <a:gd name="connsiteX1" fmla="*/ 575129 w 2216693"/>
              <a:gd name="connsiteY1" fmla="*/ 24740 h 2585098"/>
              <a:gd name="connsiteX2" fmla="*/ 1262599 w 2216693"/>
              <a:gd name="connsiteY2" fmla="*/ 16651 h 2585098"/>
              <a:gd name="connsiteX3" fmla="*/ 1252283 w 2216693"/>
              <a:gd name="connsiteY3" fmla="*/ 1354269 h 2585098"/>
              <a:gd name="connsiteX4" fmla="*/ 790045 w 2216693"/>
              <a:gd name="connsiteY4" fmla="*/ 2565545 h 2585098"/>
              <a:gd name="connsiteX5" fmla="*/ 4006 w 2216693"/>
              <a:gd name="connsiteY5" fmla="*/ 2565544 h 2585098"/>
              <a:gd name="connsiteX6" fmla="*/ 4006 w 2216693"/>
              <a:gd name="connsiteY6" fmla="*/ 1474741 h 2585098"/>
              <a:gd name="connsiteX7" fmla="*/ 0 w 2216693"/>
              <a:gd name="connsiteY7" fmla="*/ 1467466 h 2585098"/>
              <a:gd name="connsiteX8" fmla="*/ 783094 w 2216693"/>
              <a:gd name="connsiteY8" fmla="*/ 1478611 h 2585098"/>
              <a:gd name="connsiteX9" fmla="*/ 1256204 w 2216693"/>
              <a:gd name="connsiteY9" fmla="*/ 29420 h 2585098"/>
              <a:gd name="connsiteX10" fmla="*/ 780424 w 2216693"/>
              <a:gd name="connsiteY10" fmla="*/ 1443192 h 2585098"/>
              <a:gd name="connsiteX11" fmla="*/ 781167 w 2216693"/>
              <a:gd name="connsiteY11" fmla="*/ 2567176 h 25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6693" h="2585098" stroke="0" extrusionOk="0">
                <a:moveTo>
                  <a:pt x="4006" y="1052778"/>
                </a:moveTo>
                <a:lnTo>
                  <a:pt x="1061196" y="1052778"/>
                </a:lnTo>
                <a:lnTo>
                  <a:pt x="1061196" y="2565544"/>
                </a:lnTo>
                <a:lnTo>
                  <a:pt x="4006" y="2565544"/>
                </a:lnTo>
                <a:lnTo>
                  <a:pt x="4006" y="1052778"/>
                </a:lnTo>
                <a:close/>
              </a:path>
              <a:path w="2216693" h="2585098" fill="darkenLess" stroke="0" extrusionOk="0">
                <a:moveTo>
                  <a:pt x="1726824" y="1901278"/>
                </a:moveTo>
                <a:cubicBezTo>
                  <a:pt x="1588152" y="2039667"/>
                  <a:pt x="1172134" y="2706961"/>
                  <a:pt x="1061196" y="2565544"/>
                </a:cubicBezTo>
                <a:cubicBezTo>
                  <a:pt x="1011024" y="2347737"/>
                  <a:pt x="1061196" y="1557033"/>
                  <a:pt x="1061196" y="1052778"/>
                </a:cubicBezTo>
                <a:lnTo>
                  <a:pt x="2068710" y="45264"/>
                </a:lnTo>
                <a:cubicBezTo>
                  <a:pt x="2068710" y="549519"/>
                  <a:pt x="2125691" y="1248694"/>
                  <a:pt x="2141629" y="1690439"/>
                </a:cubicBezTo>
              </a:path>
              <a:path w="2216693" h="2585098" fill="lightenLess" stroke="0" extrusionOk="0">
                <a:moveTo>
                  <a:pt x="958629" y="1746835"/>
                </a:moveTo>
                <a:lnTo>
                  <a:pt x="80932" y="1578048"/>
                </a:lnTo>
                <a:lnTo>
                  <a:pt x="1157358" y="310082"/>
                </a:lnTo>
                <a:lnTo>
                  <a:pt x="1873857" y="64879"/>
                </a:lnTo>
                <a:cubicBezTo>
                  <a:pt x="1931140" y="66009"/>
                  <a:pt x="2245554" y="-190926"/>
                  <a:pt x="2214548" y="310082"/>
                </a:cubicBezTo>
              </a:path>
              <a:path w="2216693" h="2585098" fill="none" extrusionOk="0">
                <a:moveTo>
                  <a:pt x="4006" y="1474741"/>
                </a:moveTo>
                <a:cubicBezTo>
                  <a:pt x="210407" y="981707"/>
                  <a:pt x="368728" y="517774"/>
                  <a:pt x="575129" y="24740"/>
                </a:cubicBezTo>
                <a:cubicBezTo>
                  <a:pt x="814235" y="24741"/>
                  <a:pt x="1023493" y="16650"/>
                  <a:pt x="1262599" y="16651"/>
                </a:cubicBezTo>
                <a:cubicBezTo>
                  <a:pt x="1254840" y="702115"/>
                  <a:pt x="1260042" y="668805"/>
                  <a:pt x="1252283" y="1354269"/>
                </a:cubicBezTo>
                <a:cubicBezTo>
                  <a:pt x="1095361" y="1758027"/>
                  <a:pt x="946967" y="2161787"/>
                  <a:pt x="790045" y="2565545"/>
                </a:cubicBezTo>
                <a:lnTo>
                  <a:pt x="4006" y="2565544"/>
                </a:lnTo>
                <a:lnTo>
                  <a:pt x="4006" y="1474741"/>
                </a:lnTo>
                <a:close/>
                <a:moveTo>
                  <a:pt x="0" y="1467466"/>
                </a:moveTo>
                <a:lnTo>
                  <a:pt x="783094" y="1478611"/>
                </a:lnTo>
                <a:cubicBezTo>
                  <a:pt x="946797" y="998244"/>
                  <a:pt x="1092501" y="509787"/>
                  <a:pt x="1256204" y="29420"/>
                </a:cubicBezTo>
                <a:moveTo>
                  <a:pt x="780424" y="1443192"/>
                </a:moveTo>
                <a:cubicBezTo>
                  <a:pt x="783514" y="1801671"/>
                  <a:pt x="778077" y="2208697"/>
                  <a:pt x="781167" y="256717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cxnSp>
        <p:nvCxnSpPr>
          <p:cNvPr id="6" name="直線接點 5"/>
          <p:cNvCxnSpPr/>
          <p:nvPr/>
        </p:nvCxnSpPr>
        <p:spPr>
          <a:xfrm>
            <a:off x="1835150" y="3343275"/>
            <a:ext cx="0" cy="739775"/>
          </a:xfrm>
          <a:prstGeom prst="line">
            <a:avLst/>
          </a:prstGeom>
          <a:ln w="5715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2843213" y="3343275"/>
            <a:ext cx="0" cy="739775"/>
          </a:xfrm>
          <a:prstGeom prst="line">
            <a:avLst/>
          </a:prstGeom>
          <a:ln w="57150">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12" name="文字方塊 11"/>
          <p:cNvSpPr txBox="1">
            <a:spLocks noChangeArrowheads="1"/>
          </p:cNvSpPr>
          <p:nvPr/>
        </p:nvSpPr>
        <p:spPr bwMode="auto">
          <a:xfrm>
            <a:off x="4932363" y="1316038"/>
            <a:ext cx="4176712" cy="366712"/>
          </a:xfrm>
          <a:prstGeom prst="rect">
            <a:avLst/>
          </a:prstGeom>
          <a:noFill/>
          <a:ln w="9525">
            <a:noFill/>
            <a:miter lim="800000"/>
            <a:headEnd/>
            <a:tailEnd/>
          </a:ln>
        </p:spPr>
        <p:txBody>
          <a:bodyPr>
            <a:spAutoFit/>
          </a:bodyPr>
          <a:lstStyle/>
          <a:p>
            <a:r>
              <a:rPr kumimoji="0" lang="en-US" altLang="zh-TW">
                <a:latin typeface="Times New Roman" pitchFamily="18" charset="0"/>
                <a:ea typeface="標楷體" pitchFamily="65" charset="-120"/>
                <a:cs typeface="Times New Roman" pitchFamily="18" charset="0"/>
              </a:rPr>
              <a:t>1. </a:t>
            </a:r>
            <a:r>
              <a:rPr kumimoji="0" lang="zh-TW" altLang="en-US">
                <a:latin typeface="Times New Roman" pitchFamily="18" charset="0"/>
                <a:ea typeface="標楷體" pitchFamily="65" charset="-120"/>
                <a:cs typeface="Times New Roman" pitchFamily="18" charset="0"/>
              </a:rPr>
              <a:t>先將複合圖形分割成多個立體形體。</a:t>
            </a:r>
          </a:p>
        </p:txBody>
      </p:sp>
      <p:sp>
        <p:nvSpPr>
          <p:cNvPr id="16" name="文字方塊 15"/>
          <p:cNvSpPr txBox="1">
            <a:spLocks noChangeArrowheads="1"/>
          </p:cNvSpPr>
          <p:nvPr/>
        </p:nvSpPr>
        <p:spPr bwMode="auto">
          <a:xfrm>
            <a:off x="4932363" y="1739900"/>
            <a:ext cx="4392612" cy="366713"/>
          </a:xfrm>
          <a:prstGeom prst="rect">
            <a:avLst/>
          </a:prstGeom>
          <a:noFill/>
          <a:ln w="9525">
            <a:noFill/>
            <a:miter lim="800000"/>
            <a:headEnd/>
            <a:tailEnd/>
          </a:ln>
        </p:spPr>
        <p:txBody>
          <a:bodyPr>
            <a:spAutoFit/>
          </a:bodyPr>
          <a:lstStyle/>
          <a:p>
            <a:r>
              <a:rPr kumimoji="0" lang="en-US" altLang="zh-TW">
                <a:latin typeface="Times New Roman" pitchFamily="18" charset="0"/>
                <a:ea typeface="標楷體" pitchFamily="65" charset="-120"/>
                <a:cs typeface="Times New Roman" pitchFamily="18" charset="0"/>
              </a:rPr>
              <a:t>2. </a:t>
            </a:r>
            <a:r>
              <a:rPr kumimoji="0" lang="zh-TW" altLang="en-US">
                <a:latin typeface="Times New Roman" pitchFamily="18" charset="0"/>
                <a:ea typeface="標楷體" pitchFamily="65" charset="-120"/>
                <a:cs typeface="Times New Roman" pitchFamily="18" charset="0"/>
              </a:rPr>
              <a:t>再分別算出立體形體的體積。</a:t>
            </a:r>
          </a:p>
        </p:txBody>
      </p:sp>
      <p:sp>
        <p:nvSpPr>
          <p:cNvPr id="17" name="文字方塊 16"/>
          <p:cNvSpPr txBox="1">
            <a:spLocks noChangeArrowheads="1"/>
          </p:cNvSpPr>
          <p:nvPr/>
        </p:nvSpPr>
        <p:spPr bwMode="auto">
          <a:xfrm>
            <a:off x="5003800" y="3829050"/>
            <a:ext cx="3573463" cy="366713"/>
          </a:xfrm>
          <a:prstGeom prst="rect">
            <a:avLst/>
          </a:prstGeom>
          <a:noFill/>
          <a:ln w="9525">
            <a:noFill/>
            <a:miter lim="800000"/>
            <a:headEnd/>
            <a:tailEnd/>
          </a:ln>
        </p:spPr>
        <p:txBody>
          <a:bodyPr>
            <a:spAutoFit/>
          </a:bodyPr>
          <a:lstStyle/>
          <a:p>
            <a:r>
              <a:rPr kumimoji="0" lang="en-US" altLang="zh-TW">
                <a:latin typeface="Times New Roman" pitchFamily="18" charset="0"/>
                <a:ea typeface="標楷體" pitchFamily="65" charset="-120"/>
                <a:cs typeface="Times New Roman" pitchFamily="18" charset="0"/>
              </a:rPr>
              <a:t>3. </a:t>
            </a:r>
            <a:r>
              <a:rPr kumimoji="0" lang="zh-TW" altLang="en-US">
                <a:latin typeface="Times New Roman" pitchFamily="18" charset="0"/>
                <a:ea typeface="標楷體" pitchFamily="65" charset="-120"/>
                <a:cs typeface="Times New Roman" pitchFamily="18" charset="0"/>
              </a:rPr>
              <a:t>加總所有立體形體的體積。</a:t>
            </a:r>
          </a:p>
        </p:txBody>
      </p:sp>
      <p:sp>
        <p:nvSpPr>
          <p:cNvPr id="15" name="文字方塊 14"/>
          <p:cNvSpPr txBox="1">
            <a:spLocks noRot="1" noChangeAspect="1" noMove="1" noResize="1" noEditPoints="1" noAdjustHandles="1" noChangeArrowheads="1" noChangeShapeType="1" noTextEdit="1"/>
          </p:cNvSpPr>
          <p:nvPr/>
        </p:nvSpPr>
        <p:spPr>
          <a:xfrm>
            <a:off x="5315768" y="2300115"/>
            <a:ext cx="3744417" cy="461665"/>
          </a:xfrm>
          <a:prstGeom prst="rect">
            <a:avLst/>
          </a:prstGeom>
          <a:blipFill rotWithShape="1">
            <a:blip r:embed="rId5" cstate="screen"/>
            <a:stretch>
              <a:fillRect l="-2606" t="-10667" b="-30667"/>
            </a:stretch>
          </a:blipFill>
        </p:spPr>
        <p:txBody>
          <a:bodyPr/>
          <a:lstStyle/>
          <a:p>
            <a:r>
              <a:rPr lang="zh-TW" altLang="en-US">
                <a:noFill/>
              </a:rPr>
              <a:t> </a:t>
            </a:r>
          </a:p>
        </p:txBody>
      </p:sp>
      <p:sp>
        <p:nvSpPr>
          <p:cNvPr id="19" name="文字方塊 18"/>
          <p:cNvSpPr txBox="1">
            <a:spLocks noRot="1" noChangeAspect="1" noMove="1" noResize="1" noEditPoints="1" noAdjustHandles="1" noChangeArrowheads="1" noChangeShapeType="1" noTextEdit="1"/>
          </p:cNvSpPr>
          <p:nvPr/>
        </p:nvSpPr>
        <p:spPr>
          <a:xfrm>
            <a:off x="5314095" y="2800930"/>
            <a:ext cx="3744416" cy="461664"/>
          </a:xfrm>
          <a:prstGeom prst="rect">
            <a:avLst/>
          </a:prstGeom>
          <a:blipFill rotWithShape="1">
            <a:blip r:embed="rId6" cstate="screen"/>
            <a:stretch>
              <a:fillRect l="-2439" t="-10667" b="-30667"/>
            </a:stretch>
          </a:blipFill>
        </p:spPr>
        <p:txBody>
          <a:bodyPr/>
          <a:lstStyle/>
          <a:p>
            <a:r>
              <a:rPr lang="zh-TW" altLang="en-US">
                <a:noFill/>
              </a:rPr>
              <a:t> </a:t>
            </a:r>
          </a:p>
        </p:txBody>
      </p:sp>
      <p:sp>
        <p:nvSpPr>
          <p:cNvPr id="20" name="文字方塊 19"/>
          <p:cNvSpPr txBox="1">
            <a:spLocks noRot="1" noChangeAspect="1" noMove="1" noResize="1" noEditPoints="1" noAdjustHandles="1" noChangeArrowheads="1" noChangeShapeType="1" noTextEdit="1"/>
          </p:cNvSpPr>
          <p:nvPr/>
        </p:nvSpPr>
        <p:spPr>
          <a:xfrm>
            <a:off x="5314095" y="3240261"/>
            <a:ext cx="3744416" cy="461664"/>
          </a:xfrm>
          <a:prstGeom prst="rect">
            <a:avLst/>
          </a:prstGeom>
          <a:blipFill rotWithShape="1">
            <a:blip r:embed="rId7" cstate="screen"/>
            <a:stretch>
              <a:fillRect l="-2439" t="-10526" b="-28947"/>
            </a:stretch>
          </a:blipFill>
        </p:spPr>
        <p:txBody>
          <a:bodyPr/>
          <a:lstStyle/>
          <a:p>
            <a:r>
              <a:rPr lang="zh-TW" altLang="en-US">
                <a:noFill/>
              </a:rPr>
              <a:t> </a:t>
            </a:r>
          </a:p>
        </p:txBody>
      </p:sp>
      <p:sp>
        <p:nvSpPr>
          <p:cNvPr id="21" name="文字方塊 20"/>
          <p:cNvSpPr txBox="1">
            <a:spLocks noChangeArrowheads="1"/>
          </p:cNvSpPr>
          <p:nvPr/>
        </p:nvSpPr>
        <p:spPr bwMode="auto">
          <a:xfrm>
            <a:off x="5273675" y="4124325"/>
            <a:ext cx="3690938" cy="457200"/>
          </a:xfrm>
          <a:prstGeom prst="rect">
            <a:avLst/>
          </a:prstGeom>
          <a:noFill/>
          <a:ln w="9525">
            <a:noFill/>
            <a:miter lim="800000"/>
            <a:headEnd/>
            <a:tailEnd/>
          </a:ln>
        </p:spPr>
        <p:txBody>
          <a:bodyPr>
            <a:spAutoFit/>
          </a:bodyPr>
          <a:lstStyle/>
          <a:p>
            <a:r>
              <a:rPr kumimoji="0" lang="en-US" altLang="zh-TW">
                <a:latin typeface="Times New Roman" pitchFamily="18" charset="0"/>
                <a:ea typeface="標楷體" pitchFamily="65" charset="-120"/>
                <a:cs typeface="Times New Roman" pitchFamily="18" charset="0"/>
              </a:rPr>
              <a:t>A + B + C = 800  </a:t>
            </a:r>
            <a:r>
              <a:rPr kumimoji="0" lang="zh-TW" altLang="en-US">
                <a:latin typeface="Times New Roman" pitchFamily="18" charset="0"/>
                <a:ea typeface="標楷體" pitchFamily="65" charset="-120"/>
                <a:cs typeface="Times New Roman" pitchFamily="18" charset="0"/>
              </a:rPr>
              <a:t>立方公分</a:t>
            </a:r>
            <a:r>
              <a:rPr kumimoji="0" lang="zh-TW" altLang="en-US" sz="2400">
                <a:latin typeface="Times New Roman" pitchFamily="18" charset="0"/>
                <a:ea typeface="標楷體" pitchFamily="65" charset="-120"/>
                <a:cs typeface="Times New Roman" pitchFamily="18" charset="0"/>
              </a:rPr>
              <a:t> </a:t>
            </a:r>
          </a:p>
        </p:txBody>
      </p:sp>
      <p:sp>
        <p:nvSpPr>
          <p:cNvPr id="18" name="文字方塊 17"/>
          <p:cNvSpPr txBox="1">
            <a:spLocks noChangeArrowheads="1"/>
          </p:cNvSpPr>
          <p:nvPr/>
        </p:nvSpPr>
        <p:spPr bwMode="auto">
          <a:xfrm>
            <a:off x="733425" y="5600700"/>
            <a:ext cx="623888" cy="579438"/>
          </a:xfrm>
          <a:prstGeom prst="rect">
            <a:avLst/>
          </a:prstGeom>
          <a:noFill/>
          <a:ln w="9525">
            <a:noFill/>
            <a:miter lim="800000"/>
            <a:headEnd/>
            <a:tailEnd/>
          </a:ln>
        </p:spPr>
        <p:txBody>
          <a:bodyPr>
            <a:spAutoFit/>
          </a:bodyPr>
          <a:lstStyle/>
          <a:p>
            <a:r>
              <a:rPr kumimoji="0" lang="en-US" altLang="zh-TW" sz="3200">
                <a:solidFill>
                  <a:srgbClr val="FFFFCC"/>
                </a:solidFill>
                <a:latin typeface="Times New Roman" pitchFamily="18" charset="0"/>
                <a:cs typeface="Times New Roman" pitchFamily="18" charset="0"/>
              </a:rPr>
              <a:t>A</a:t>
            </a:r>
          </a:p>
        </p:txBody>
      </p:sp>
      <p:sp>
        <p:nvSpPr>
          <p:cNvPr id="23" name="文字方塊 22"/>
          <p:cNvSpPr txBox="1">
            <a:spLocks noChangeArrowheads="1"/>
          </p:cNvSpPr>
          <p:nvPr/>
        </p:nvSpPr>
        <p:spPr bwMode="auto">
          <a:xfrm>
            <a:off x="2532063" y="6018213"/>
            <a:ext cx="623887" cy="579437"/>
          </a:xfrm>
          <a:prstGeom prst="rect">
            <a:avLst/>
          </a:prstGeom>
          <a:noFill/>
          <a:ln w="9525">
            <a:noFill/>
            <a:miter lim="800000"/>
            <a:headEnd/>
            <a:tailEnd/>
          </a:ln>
        </p:spPr>
        <p:txBody>
          <a:bodyPr>
            <a:spAutoFit/>
          </a:bodyPr>
          <a:lstStyle/>
          <a:p>
            <a:r>
              <a:rPr kumimoji="0" lang="en-US" altLang="zh-TW" sz="3200">
                <a:solidFill>
                  <a:srgbClr val="FFFFCC"/>
                </a:solidFill>
                <a:latin typeface="Times New Roman" pitchFamily="18" charset="0"/>
                <a:cs typeface="Times New Roman" pitchFamily="18" charset="0"/>
              </a:rPr>
              <a:t>B</a:t>
            </a:r>
          </a:p>
        </p:txBody>
      </p:sp>
      <p:sp>
        <p:nvSpPr>
          <p:cNvPr id="24" name="文字方塊 23"/>
          <p:cNvSpPr txBox="1">
            <a:spLocks noChangeArrowheads="1"/>
          </p:cNvSpPr>
          <p:nvPr/>
        </p:nvSpPr>
        <p:spPr bwMode="auto">
          <a:xfrm>
            <a:off x="3933825" y="5784850"/>
            <a:ext cx="623888" cy="579438"/>
          </a:xfrm>
          <a:prstGeom prst="rect">
            <a:avLst/>
          </a:prstGeom>
          <a:noFill/>
          <a:ln w="9525">
            <a:noFill/>
            <a:miter lim="800000"/>
            <a:headEnd/>
            <a:tailEnd/>
          </a:ln>
        </p:spPr>
        <p:txBody>
          <a:bodyPr>
            <a:spAutoFit/>
          </a:bodyPr>
          <a:lstStyle/>
          <a:p>
            <a:r>
              <a:rPr kumimoji="0" lang="en-US" altLang="zh-TW" sz="3200">
                <a:solidFill>
                  <a:srgbClr val="FFFFCC"/>
                </a:solidFill>
                <a:latin typeface="Times New Roman" pitchFamily="18" charset="0"/>
                <a:cs typeface="Times New Roman" pitchFamily="18" charset="0"/>
              </a:rPr>
              <a:t>C</a:t>
            </a:r>
          </a:p>
        </p:txBody>
      </p:sp>
      <p:sp>
        <p:nvSpPr>
          <p:cNvPr id="22" name="文字方塊 21"/>
          <p:cNvSpPr txBox="1">
            <a:spLocks noChangeArrowheads="1"/>
          </p:cNvSpPr>
          <p:nvPr/>
        </p:nvSpPr>
        <p:spPr bwMode="auto">
          <a:xfrm>
            <a:off x="5364163" y="5949950"/>
            <a:ext cx="2519362" cy="396875"/>
          </a:xfrm>
          <a:prstGeom prst="rect">
            <a:avLst/>
          </a:prstGeom>
          <a:noFill/>
          <a:ln w="9525">
            <a:noFill/>
            <a:miter lim="800000"/>
            <a:headEnd/>
            <a:tailEnd/>
          </a:ln>
        </p:spPr>
        <p:txBody>
          <a:bodyPr>
            <a:spAutoFit/>
          </a:bodyPr>
          <a:lstStyle/>
          <a:p>
            <a:r>
              <a:rPr kumimoji="0" lang="zh-TW" altLang="en-US" sz="2000">
                <a:solidFill>
                  <a:srgbClr val="FFFFCC"/>
                </a:solidFill>
                <a:latin typeface="Times New Roman" pitchFamily="18" charset="0"/>
                <a:ea typeface="標楷體" pitchFamily="65" charset="-120"/>
                <a:cs typeface="Times New Roman" pitchFamily="18" charset="0"/>
              </a:rPr>
              <a:t>答： </a:t>
            </a:r>
            <a:r>
              <a:rPr kumimoji="0" lang="en-US" altLang="zh-TW" sz="2000">
                <a:solidFill>
                  <a:srgbClr val="FFFFCC"/>
                </a:solidFill>
                <a:latin typeface="Times New Roman" pitchFamily="18" charset="0"/>
                <a:ea typeface="標楷體" pitchFamily="65" charset="-120"/>
                <a:cs typeface="Times New Roman" pitchFamily="18" charset="0"/>
              </a:rPr>
              <a:t>800 </a:t>
            </a:r>
            <a:r>
              <a:rPr kumimoji="0" lang="zh-TW" altLang="en-US" sz="2000">
                <a:solidFill>
                  <a:srgbClr val="FFFFCC"/>
                </a:solidFill>
                <a:latin typeface="Times New Roman" pitchFamily="18" charset="0"/>
                <a:ea typeface="標楷體" pitchFamily="65" charset="-120"/>
                <a:cs typeface="Times New Roman" pitchFamily="18" charset="0"/>
              </a:rPr>
              <a:t>立方公分</a:t>
            </a:r>
          </a:p>
        </p:txBody>
      </p:sp>
      <p:pic>
        <p:nvPicPr>
          <p:cNvPr id="35866" name="Picture 26" descr="100"/>
          <p:cNvPicPr>
            <a:picLocks noChangeAspect="1" noChangeArrowheads="1"/>
          </p:cNvPicPr>
          <p:nvPr/>
        </p:nvPicPr>
        <p:blipFill>
          <a:blip r:embed="rId8" cstate="screen"/>
          <a:srcRect/>
          <a:stretch>
            <a:fillRect/>
          </a:stretch>
        </p:blipFill>
        <p:spPr bwMode="auto">
          <a:xfrm>
            <a:off x="4787900" y="419100"/>
            <a:ext cx="3816350" cy="2730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nodeType="afterEffect">
                                  <p:stCondLst>
                                    <p:cond delay="0"/>
                                  </p:stCondLst>
                                  <p:childTnLst>
                                    <p:anim calcmode="discrete" valueType="str">
                                      <p:cBhvr>
                                        <p:cTn id="6" dur="1000" fill="hold"/>
                                        <p:tgtEl>
                                          <p:spTgt spid="35866"/>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500"/>
                            </p:stCondLst>
                            <p:childTnLst>
                              <p:par>
                                <p:cTn id="13" presetID="2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par>
                          <p:cTn id="20" fill="hold">
                            <p:stCondLst>
                              <p:cond delay="1500"/>
                            </p:stCondLst>
                            <p:childTnLst>
                              <p:par>
                                <p:cTn id="21" presetID="1"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par>
                          <p:cTn id="23" fill="hold">
                            <p:stCondLst>
                              <p:cond delay="1500"/>
                            </p:stCondLst>
                            <p:childTnLst>
                              <p:par>
                                <p:cTn id="24" presetID="42" presetClass="path" presetSubtype="0" accel="50000" decel="50000" fill="hold" nodeType="afterEffect">
                                  <p:stCondLst>
                                    <p:cond delay="0"/>
                                  </p:stCondLst>
                                  <p:childTnLst>
                                    <p:animMotion origin="layout" path="M -0.03663 0.15195 L -0.03663 0.40195 " pathEditMode="relative" rAng="0" ptsTypes="AA">
                                      <p:cBhvr>
                                        <p:cTn id="25" dur="2000" fill="hold"/>
                                        <p:tgtEl>
                                          <p:spTgt spid="13"/>
                                        </p:tgtEl>
                                        <p:attrNameLst>
                                          <p:attrName>ppt_x</p:attrName>
                                          <p:attrName>ppt_y</p:attrName>
                                        </p:attrNameLst>
                                      </p:cBhvr>
                                      <p:rCtr x="0" y="125"/>
                                    </p:animMotion>
                                  </p:childTnLst>
                                </p:cTn>
                              </p:par>
                            </p:childTnLst>
                          </p:cTn>
                        </p:par>
                        <p:par>
                          <p:cTn id="26" fill="hold">
                            <p:stCondLst>
                              <p:cond delay="3500"/>
                            </p:stCondLst>
                            <p:childTnLst>
                              <p:par>
                                <p:cTn id="27" presetID="1"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par>
                          <p:cTn id="29" fill="hold">
                            <p:stCondLst>
                              <p:cond delay="3500"/>
                            </p:stCondLst>
                            <p:childTnLst>
                              <p:par>
                                <p:cTn id="30" presetID="1"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par>
                          <p:cTn id="32" fill="hold">
                            <p:stCondLst>
                              <p:cond delay="3500"/>
                            </p:stCondLst>
                            <p:childTnLst>
                              <p:par>
                                <p:cTn id="33" presetID="42" presetClass="path" presetSubtype="0" accel="50000" decel="50000" fill="hold" nodeType="afterEffect">
                                  <p:stCondLst>
                                    <p:cond delay="0"/>
                                  </p:stCondLst>
                                  <p:childTnLst>
                                    <p:animMotion origin="layout" path="M 0.02934 0.14246 L 0.02934 0.39246 " pathEditMode="relative" rAng="0" ptsTypes="AA">
                                      <p:cBhvr>
                                        <p:cTn id="34" dur="2000" fill="hold"/>
                                        <p:tgtEl>
                                          <p:spTgt spid="10"/>
                                        </p:tgtEl>
                                        <p:attrNameLst>
                                          <p:attrName>ppt_x</p:attrName>
                                          <p:attrName>ppt_y</p:attrName>
                                        </p:attrNameLst>
                                      </p:cBhvr>
                                      <p:rCtr x="0" y="125"/>
                                    </p:animMotion>
                                  </p:childTnLst>
                                </p:cTn>
                              </p:par>
                            </p:childTnLst>
                          </p:cTn>
                        </p:par>
                        <p:par>
                          <p:cTn id="35" fill="hold">
                            <p:stCondLst>
                              <p:cond delay="5500"/>
                            </p:stCondLst>
                            <p:childTnLst>
                              <p:par>
                                <p:cTn id="36" presetID="1"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par>
                          <p:cTn id="38" fill="hold">
                            <p:stCondLst>
                              <p:cond delay="5500"/>
                            </p:stCondLst>
                            <p:childTnLst>
                              <p:par>
                                <p:cTn id="39" presetID="1" presetClass="entr" presetSubtype="0"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par>
                          <p:cTn id="41" fill="hold">
                            <p:stCondLst>
                              <p:cond delay="5500"/>
                            </p:stCondLst>
                            <p:childTnLst>
                              <p:par>
                                <p:cTn id="42" presetID="42" presetClass="path" presetSubtype="0" accel="50000" decel="50000" fill="hold" nodeType="afterEffect">
                                  <p:stCondLst>
                                    <p:cond delay="0"/>
                                  </p:stCondLst>
                                  <p:childTnLst>
                                    <p:animMotion origin="layout" path="M 0.10555 0.14824 L 0.10555 0.39824 " pathEditMode="relative" rAng="0" ptsTypes="AA">
                                      <p:cBhvr>
                                        <p:cTn id="43" dur="2000" fill="hold"/>
                                        <p:tgtEl>
                                          <p:spTgt spid="7"/>
                                        </p:tgtEl>
                                        <p:attrNameLst>
                                          <p:attrName>ppt_x</p:attrName>
                                          <p:attrName>ppt_y</p:attrName>
                                        </p:attrNameLst>
                                      </p:cBhvr>
                                      <p:rCtr x="0" y="125"/>
                                    </p:animMotion>
                                  </p:childTnLst>
                                </p:cTn>
                              </p:par>
                            </p:childTnLst>
                          </p:cTn>
                        </p:par>
                        <p:par>
                          <p:cTn id="44" fill="hold">
                            <p:stCondLst>
                              <p:cond delay="7500"/>
                            </p:stCondLst>
                            <p:childTnLst>
                              <p:par>
                                <p:cTn id="45" presetID="1"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par>
                          <p:cTn id="47" fill="hold">
                            <p:stCondLst>
                              <p:cond delay="7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8000"/>
                            </p:stCondLst>
                            <p:childTnLst>
                              <p:par>
                                <p:cTn id="52" presetID="35" presetClass="emph" presetSubtype="0" repeatCount="2000" fill="hold" nodeType="afterEffect">
                                  <p:stCondLst>
                                    <p:cond delay="0"/>
                                  </p:stCondLst>
                                  <p:childTnLst>
                                    <p:anim calcmode="discrete" valueType="str">
                                      <p:cBhvr>
                                        <p:cTn id="53" dur="1000" fill="hold"/>
                                        <p:tgtEl>
                                          <p:spTgt spid="13"/>
                                        </p:tgtEl>
                                        <p:attrNameLst>
                                          <p:attrName>style.visibility</p:attrName>
                                        </p:attrNameLst>
                                      </p:cBhvr>
                                      <p:tavLst>
                                        <p:tav tm="0">
                                          <p:val>
                                            <p:strVal val="hidden"/>
                                          </p:val>
                                        </p:tav>
                                        <p:tav tm="50000">
                                          <p:val>
                                            <p:strVal val="visible"/>
                                          </p:val>
                                        </p:tav>
                                      </p:tavLst>
                                    </p:anim>
                                  </p:childTnLst>
                                </p:cTn>
                              </p:par>
                            </p:childTnLst>
                          </p:cTn>
                        </p:par>
                        <p:par>
                          <p:cTn id="54" fill="hold">
                            <p:stCondLst>
                              <p:cond delay="100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10500"/>
                            </p:stCondLst>
                            <p:childTnLst>
                              <p:par>
                                <p:cTn id="59" presetID="35" presetClass="emph" presetSubtype="0" repeatCount="2000" fill="hold" nodeType="afterEffect">
                                  <p:stCondLst>
                                    <p:cond delay="0"/>
                                  </p:stCondLst>
                                  <p:childTnLst>
                                    <p:anim calcmode="discrete" valueType="str">
                                      <p:cBhvr>
                                        <p:cTn id="60" dur="1000" fill="hold"/>
                                        <p:tgtEl>
                                          <p:spTgt spid="10"/>
                                        </p:tgtEl>
                                        <p:attrNameLst>
                                          <p:attrName>style.visibility</p:attrName>
                                        </p:attrNameLst>
                                      </p:cBhvr>
                                      <p:tavLst>
                                        <p:tav tm="0">
                                          <p:val>
                                            <p:strVal val="hidden"/>
                                          </p:val>
                                        </p:tav>
                                        <p:tav tm="50000">
                                          <p:val>
                                            <p:strVal val="visible"/>
                                          </p:val>
                                        </p:tav>
                                      </p:tavLst>
                                    </p:anim>
                                  </p:childTnLst>
                                </p:cTn>
                              </p:par>
                            </p:childTnLst>
                          </p:cTn>
                        </p:par>
                        <p:par>
                          <p:cTn id="61" fill="hold">
                            <p:stCondLst>
                              <p:cond delay="12500"/>
                            </p:stCondLst>
                            <p:childTnLst>
                              <p:par>
                                <p:cTn id="62" presetID="22" presetClass="entr" presetSubtype="8" fill="hold"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childTnLst>
                          </p:cTn>
                        </p:par>
                        <p:par>
                          <p:cTn id="65" fill="hold">
                            <p:stCondLst>
                              <p:cond delay="13000"/>
                            </p:stCondLst>
                            <p:childTnLst>
                              <p:par>
                                <p:cTn id="66" presetID="35" presetClass="emph" presetSubtype="0" repeatCount="2000" fill="hold" nodeType="afterEffect">
                                  <p:stCondLst>
                                    <p:cond delay="0"/>
                                  </p:stCondLst>
                                  <p:childTnLst>
                                    <p:anim calcmode="discrete" valueType="str">
                                      <p:cBhvr>
                                        <p:cTn id="67" dur="1000" fill="hold"/>
                                        <p:tgtEl>
                                          <p:spTgt spid="7"/>
                                        </p:tgtEl>
                                        <p:attrNameLst>
                                          <p:attrName>style.visibility</p:attrName>
                                        </p:attrNameLst>
                                      </p:cBhvr>
                                      <p:tavLst>
                                        <p:tav tm="0">
                                          <p:val>
                                            <p:strVal val="hidden"/>
                                          </p:val>
                                        </p:tav>
                                        <p:tav tm="50000">
                                          <p:val>
                                            <p:strVal val="visible"/>
                                          </p:val>
                                        </p:tav>
                                      </p:tavLst>
                                    </p:anim>
                                  </p:childTnLst>
                                </p:cTn>
                              </p:par>
                            </p:childTnLst>
                          </p:cTn>
                        </p:par>
                        <p:par>
                          <p:cTn id="68" fill="hold">
                            <p:stCondLst>
                              <p:cond delay="15000"/>
                            </p:stCondLst>
                            <p:childTnLst>
                              <p:par>
                                <p:cTn id="69" presetID="22" presetClass="entr" presetSubtype="8"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500"/>
                                        <p:tgtEl>
                                          <p:spTgt spid="20"/>
                                        </p:tgtEl>
                                      </p:cBhvr>
                                    </p:animEffect>
                                  </p:childTnLst>
                                </p:cTn>
                              </p:par>
                            </p:childTnLst>
                          </p:cTn>
                        </p:par>
                        <p:par>
                          <p:cTn id="72" fill="hold">
                            <p:stCondLst>
                              <p:cond delay="15500"/>
                            </p:stCondLst>
                            <p:childTnLst>
                              <p:par>
                                <p:cTn id="73" presetID="22" presetClass="entr" presetSubtype="8"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par>
                          <p:cTn id="76" fill="hold">
                            <p:stCondLst>
                              <p:cond delay="16000"/>
                            </p:stCondLst>
                            <p:childTnLst>
                              <p:par>
                                <p:cTn id="77" presetID="22" presetClass="entr" presetSubtype="1"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up)">
                                      <p:cBhvr>
                                        <p:cTn id="79" dur="500"/>
                                        <p:tgtEl>
                                          <p:spTgt spid="21"/>
                                        </p:tgtEl>
                                      </p:cBhvr>
                                    </p:animEffect>
                                  </p:childTnLst>
                                </p:cTn>
                              </p:par>
                            </p:childTnLst>
                          </p:cTn>
                        </p:par>
                        <p:par>
                          <p:cTn id="80" fill="hold">
                            <p:stCondLst>
                              <p:cond delay="16500"/>
                            </p:stCondLst>
                            <p:childTnLst>
                              <p:par>
                                <p:cTn id="81" presetID="10"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P spid="21" grpId="0"/>
      <p:bldP spid="18" grpId="0"/>
      <p:bldP spid="23" grpId="0"/>
      <p:bldP spid="24" grpId="0"/>
      <p:bldP spid="2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150"/>
          <p:cNvPicPr>
            <a:picLocks noChangeAspect="1" noChangeArrowheads="1"/>
          </p:cNvPicPr>
          <p:nvPr/>
        </p:nvPicPr>
        <p:blipFill>
          <a:blip r:embed="rId2" cstate="screen"/>
          <a:srcRect/>
          <a:stretch>
            <a:fillRect/>
          </a:stretch>
        </p:blipFill>
        <p:spPr bwMode="auto">
          <a:xfrm>
            <a:off x="0" y="0"/>
            <a:ext cx="9144000" cy="6854825"/>
          </a:xfrm>
          <a:prstGeom prst="rect">
            <a:avLst/>
          </a:prstGeom>
          <a:noFill/>
        </p:spPr>
      </p:pic>
      <p:pic>
        <p:nvPicPr>
          <p:cNvPr id="68615" name="Picture 7" descr="140"/>
          <p:cNvPicPr>
            <a:picLocks noChangeAspect="1" noChangeArrowheads="1"/>
          </p:cNvPicPr>
          <p:nvPr/>
        </p:nvPicPr>
        <p:blipFill>
          <a:blip r:embed="rId3" cstate="screen"/>
          <a:srcRect/>
          <a:stretch>
            <a:fillRect/>
          </a:stretch>
        </p:blipFill>
        <p:spPr bwMode="auto">
          <a:xfrm>
            <a:off x="93663" y="5719763"/>
            <a:ext cx="1093787" cy="1093787"/>
          </a:xfrm>
          <a:prstGeom prst="rect">
            <a:avLst/>
          </a:prstGeom>
          <a:noFill/>
        </p:spPr>
      </p:pic>
      <p:pic>
        <p:nvPicPr>
          <p:cNvPr id="68614" name="Picture 6" descr="9"/>
          <p:cNvPicPr>
            <a:picLocks noChangeAspect="1" noChangeArrowheads="1"/>
          </p:cNvPicPr>
          <p:nvPr/>
        </p:nvPicPr>
        <p:blipFill>
          <a:blip r:embed="rId4" cstate="screen"/>
          <a:srcRect/>
          <a:stretch>
            <a:fillRect/>
          </a:stretch>
        </p:blipFill>
        <p:spPr bwMode="auto">
          <a:xfrm>
            <a:off x="1979613" y="5154613"/>
            <a:ext cx="1728787" cy="158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38889E-6 7.54106E-7 C -0.01615 0.00046 -0.03212 0.00069 -0.04826 0.00162 C -0.06059 0.00231 -0.07361 0.00879 -0.08594 0.0111 C -0.09236 0.01365 -0.09774 0.01457 -0.10469 0.01573 C -0.11458 0.02035 -0.12517 0.02221 -0.13524 0.0266 C -0.13767 0.02753 -0.14028 0.02799 -0.14236 0.02984 C -0.14358 0.03076 -0.14462 0.03215 -0.14583 0.03285 C -0.15886 0.03909 -0.17344 0.04372 -0.18698 0.04557 C -0.19583 0.04811 -0.20208 0.04927 -0.21181 0.0502 C -0.22031 0.05413 -0.22882 0.05343 -0.23767 0.05343 " pathEditMode="relative" ptsTypes="fffffffffA">
                                      <p:cBhvr>
                                        <p:cTn id="6" dur="2000" fill="hold"/>
                                        <p:tgtEl>
                                          <p:spTgt spid="68614"/>
                                        </p:tgtEl>
                                        <p:attrNameLst>
                                          <p:attrName>ppt_x</p:attrName>
                                          <p:attrName>ppt_y</p:attrName>
                                        </p:attrNameLst>
                                      </p:cBhvr>
                                    </p:animMotion>
                                  </p:childTnLst>
                                </p:cTn>
                              </p:par>
                            </p:childTnLst>
                          </p:cTn>
                        </p:par>
                        <p:par>
                          <p:cTn id="7" fill="hold">
                            <p:stCondLst>
                              <p:cond delay="2000"/>
                            </p:stCondLst>
                            <p:childTnLst>
                              <p:par>
                                <p:cTn id="8" presetID="9" presetClass="emph" presetSubtype="0" nodeType="afterEffect">
                                  <p:stCondLst>
                                    <p:cond delay="0"/>
                                  </p:stCondLst>
                                  <p:childTnLst>
                                    <p:set>
                                      <p:cBhvr rctx="PPT">
                                        <p:cTn id="9" dur="indefinite"/>
                                        <p:tgtEl>
                                          <p:spTgt spid="68612"/>
                                        </p:tgtEl>
                                        <p:attrNameLst>
                                          <p:attrName>style.opacity</p:attrName>
                                        </p:attrNameLst>
                                      </p:cBhvr>
                                      <p:to>
                                        <p:strVal val="0.5"/>
                                      </p:to>
                                    </p:set>
                                    <p:animEffect filter="image" prLst="opacity: 0.5">
                                      <p:cBhvr rctx="IE">
                                        <p:cTn id="10" dur="indefinite"/>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141"/>
          <p:cNvPicPr>
            <a:picLocks noChangeAspect="1" noChangeArrowheads="1"/>
          </p:cNvPicPr>
          <p:nvPr/>
        </p:nvPicPr>
        <p:blipFill>
          <a:blip r:embed="rId2" cstate="screen"/>
          <a:srcRect/>
          <a:stretch>
            <a:fillRect/>
          </a:stretch>
        </p:blipFill>
        <p:spPr bwMode="auto">
          <a:xfrm>
            <a:off x="0" y="0"/>
            <a:ext cx="9144000" cy="6854825"/>
          </a:xfrm>
          <a:prstGeom prst="rect">
            <a:avLst/>
          </a:prstGeom>
          <a:noFill/>
        </p:spPr>
      </p:pic>
      <p:pic>
        <p:nvPicPr>
          <p:cNvPr id="69639" name="Picture 7" descr="140"/>
          <p:cNvPicPr>
            <a:picLocks noChangeAspect="1" noChangeArrowheads="1"/>
          </p:cNvPicPr>
          <p:nvPr/>
        </p:nvPicPr>
        <p:blipFill>
          <a:blip r:embed="rId3" cstate="screen"/>
          <a:srcRect/>
          <a:stretch>
            <a:fillRect/>
          </a:stretch>
        </p:blipFill>
        <p:spPr bwMode="auto">
          <a:xfrm>
            <a:off x="1116013" y="2708275"/>
            <a:ext cx="1093787" cy="1093788"/>
          </a:xfrm>
          <a:prstGeom prst="rect">
            <a:avLst/>
          </a:prstGeom>
          <a:noFill/>
        </p:spPr>
      </p:pic>
      <p:pic>
        <p:nvPicPr>
          <p:cNvPr id="69640" name="Picture 8" descr="130"/>
          <p:cNvPicPr>
            <a:picLocks noChangeAspect="1" noChangeArrowheads="1"/>
          </p:cNvPicPr>
          <p:nvPr/>
        </p:nvPicPr>
        <p:blipFill>
          <a:blip r:embed="rId4" cstate="screen"/>
          <a:srcRect/>
          <a:stretch>
            <a:fillRect/>
          </a:stretch>
        </p:blipFill>
        <p:spPr bwMode="auto">
          <a:xfrm>
            <a:off x="2690813" y="2852738"/>
            <a:ext cx="4833937" cy="7889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69639"/>
                                        </p:tgtEl>
                                      </p:cBhvr>
                                    </p:animEffect>
                                    <p:animScale>
                                      <p:cBhvr>
                                        <p:cTn id="7" dur="500" autoRev="1" fill="hold"/>
                                        <p:tgtEl>
                                          <p:spTgt spid="696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19" name="Picture 23" descr="102"/>
          <p:cNvPicPr>
            <a:picLocks noChangeAspect="1" noChangeArrowheads="1"/>
          </p:cNvPicPr>
          <p:nvPr/>
        </p:nvPicPr>
        <p:blipFill>
          <a:blip r:embed="rId2" cstate="screen"/>
          <a:srcRect/>
          <a:stretch>
            <a:fillRect/>
          </a:stretch>
        </p:blipFill>
        <p:spPr bwMode="auto">
          <a:xfrm>
            <a:off x="0" y="0"/>
            <a:ext cx="9144000" cy="6854825"/>
          </a:xfrm>
          <a:prstGeom prst="rect">
            <a:avLst/>
          </a:prstGeom>
          <a:noFill/>
        </p:spPr>
      </p:pic>
      <p:pic>
        <p:nvPicPr>
          <p:cNvPr id="55301" name="Picture 5" descr="101"/>
          <p:cNvPicPr>
            <a:picLocks noChangeAspect="1" noChangeArrowheads="1"/>
          </p:cNvPicPr>
          <p:nvPr/>
        </p:nvPicPr>
        <p:blipFill>
          <a:blip r:embed="rId3" cstate="screen"/>
          <a:srcRect/>
          <a:stretch>
            <a:fillRect/>
          </a:stretch>
        </p:blipFill>
        <p:spPr bwMode="auto">
          <a:xfrm>
            <a:off x="323850" y="260350"/>
            <a:ext cx="3979863" cy="403225"/>
          </a:xfrm>
          <a:prstGeom prst="rect">
            <a:avLst/>
          </a:prstGeom>
          <a:noFill/>
        </p:spPr>
      </p:pic>
      <p:sp>
        <p:nvSpPr>
          <p:cNvPr id="55302" name="文字方塊 2"/>
          <p:cNvSpPr>
            <a:spLocks noChangeArrowheads="1"/>
          </p:cNvSpPr>
          <p:nvPr/>
        </p:nvSpPr>
        <p:spPr bwMode="auto">
          <a:xfrm>
            <a:off x="7034213" y="836613"/>
            <a:ext cx="1873250" cy="768350"/>
          </a:xfrm>
          <a:prstGeom prst="roundRect">
            <a:avLst>
              <a:gd name="adj" fmla="val 16667"/>
            </a:avLst>
          </a:prstGeom>
          <a:solidFill>
            <a:srgbClr val="FFFF75"/>
          </a:solidFill>
          <a:ln w="9525">
            <a:noFill/>
            <a:round/>
            <a:headEnd/>
            <a:tailEnd/>
          </a:ln>
        </p:spPr>
        <p:txBody>
          <a:bodyPr>
            <a:spAutoFit/>
          </a:bodyPr>
          <a:lstStyle/>
          <a:p>
            <a:r>
              <a:rPr kumimoji="0" lang="zh-TW" altLang="en-US" sz="4000">
                <a:latin typeface="Times New Roman" pitchFamily="18" charset="0"/>
                <a:ea typeface="標楷體" pitchFamily="65" charset="-120"/>
                <a:cs typeface="Times New Roman" pitchFamily="18" charset="0"/>
              </a:rPr>
              <a:t>放大圖</a:t>
            </a:r>
          </a:p>
        </p:txBody>
      </p:sp>
      <p:sp>
        <p:nvSpPr>
          <p:cNvPr id="55303" name="文字方塊 3"/>
          <p:cNvSpPr>
            <a:spLocks noChangeArrowheads="1"/>
          </p:cNvSpPr>
          <p:nvPr/>
        </p:nvSpPr>
        <p:spPr bwMode="auto">
          <a:xfrm>
            <a:off x="34925" y="838200"/>
            <a:ext cx="1871663" cy="768350"/>
          </a:xfrm>
          <a:prstGeom prst="roundRect">
            <a:avLst>
              <a:gd name="adj" fmla="val 16667"/>
            </a:avLst>
          </a:prstGeom>
          <a:solidFill>
            <a:srgbClr val="FFFF75"/>
          </a:solidFill>
          <a:ln w="9525">
            <a:noFill/>
            <a:round/>
            <a:headEnd/>
            <a:tailEnd/>
          </a:ln>
        </p:spPr>
        <p:txBody>
          <a:bodyPr>
            <a:spAutoFit/>
          </a:bodyPr>
          <a:lstStyle/>
          <a:p>
            <a:r>
              <a:rPr kumimoji="0" lang="zh-TW" altLang="en-US" sz="4000">
                <a:latin typeface="Times New Roman" pitchFamily="18" charset="0"/>
                <a:ea typeface="標楷體" pitchFamily="65" charset="-120"/>
                <a:cs typeface="Times New Roman" pitchFamily="18" charset="0"/>
              </a:rPr>
              <a:t>縮小圖</a:t>
            </a:r>
          </a:p>
        </p:txBody>
      </p:sp>
      <p:sp>
        <p:nvSpPr>
          <p:cNvPr id="2" name="文字方塊 1"/>
          <p:cNvSpPr txBox="1">
            <a:spLocks noChangeArrowheads="1"/>
          </p:cNvSpPr>
          <p:nvPr/>
        </p:nvSpPr>
        <p:spPr bwMode="auto">
          <a:xfrm>
            <a:off x="409575" y="5805488"/>
            <a:ext cx="6394450" cy="579437"/>
          </a:xfrm>
          <a:prstGeom prst="rect">
            <a:avLst/>
          </a:prstGeom>
          <a:noFill/>
          <a:ln w="9525">
            <a:noFill/>
            <a:miter lim="800000"/>
            <a:headEnd/>
            <a:tailEnd/>
          </a:ln>
        </p:spPr>
        <p:txBody>
          <a:bodyPr>
            <a:spAutoFit/>
          </a:bodyPr>
          <a:lstStyle/>
          <a:p>
            <a:r>
              <a:rPr kumimoji="0" lang="zh-TW" altLang="en-US" sz="3200">
                <a:solidFill>
                  <a:srgbClr val="FFFFCC"/>
                </a:solidFill>
                <a:latin typeface="標楷體" pitchFamily="65" charset="-120"/>
                <a:ea typeface="標楷體" pitchFamily="65" charset="-120"/>
              </a:rPr>
              <a:t>你發現圖形</a:t>
            </a:r>
            <a:r>
              <a:rPr kumimoji="0" lang="zh-TW" altLang="en-US" sz="3200">
                <a:solidFill>
                  <a:srgbClr val="FF0000"/>
                </a:solidFill>
                <a:latin typeface="標楷體" pitchFamily="65" charset="-120"/>
                <a:ea typeface="標楷體" pitchFamily="65" charset="-120"/>
              </a:rPr>
              <a:t>邊長</a:t>
            </a:r>
            <a:r>
              <a:rPr kumimoji="0" lang="zh-TW" altLang="en-US" sz="3200">
                <a:solidFill>
                  <a:srgbClr val="FFFFCC"/>
                </a:solidFill>
                <a:latin typeface="標楷體" pitchFamily="65" charset="-120"/>
                <a:ea typeface="標楷體" pitchFamily="65" charset="-120"/>
              </a:rPr>
              <a:t>有什麼變化？</a:t>
            </a:r>
          </a:p>
        </p:txBody>
      </p:sp>
      <p:sp>
        <p:nvSpPr>
          <p:cNvPr id="55305" name="文字方塊 5"/>
          <p:cNvSpPr>
            <a:spLocks noChangeArrowheads="1"/>
          </p:cNvSpPr>
          <p:nvPr/>
        </p:nvSpPr>
        <p:spPr bwMode="auto">
          <a:xfrm>
            <a:off x="3578225" y="836613"/>
            <a:ext cx="1295400" cy="768350"/>
          </a:xfrm>
          <a:prstGeom prst="roundRect">
            <a:avLst>
              <a:gd name="adj" fmla="val 16667"/>
            </a:avLst>
          </a:prstGeom>
          <a:solidFill>
            <a:srgbClr val="FFFF75"/>
          </a:solidFill>
          <a:ln w="9525">
            <a:noFill/>
            <a:round/>
            <a:headEnd/>
            <a:tailEnd/>
          </a:ln>
        </p:spPr>
        <p:txBody>
          <a:bodyPr>
            <a:spAutoFit/>
          </a:bodyPr>
          <a:lstStyle/>
          <a:p>
            <a:r>
              <a:rPr kumimoji="0" lang="zh-TW" altLang="en-US" sz="4000">
                <a:latin typeface="Times New Roman" pitchFamily="18" charset="0"/>
                <a:ea typeface="標楷體" pitchFamily="65" charset="-120"/>
                <a:cs typeface="Times New Roman" pitchFamily="18" charset="0"/>
              </a:rPr>
              <a:t>原圖</a:t>
            </a:r>
          </a:p>
        </p:txBody>
      </p:sp>
      <p:sp>
        <p:nvSpPr>
          <p:cNvPr id="7" name="矩形 6"/>
          <p:cNvSpPr/>
          <p:nvPr/>
        </p:nvSpPr>
        <p:spPr>
          <a:xfrm>
            <a:off x="3578225" y="2284413"/>
            <a:ext cx="1439863" cy="143986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8" name="矩形 7"/>
          <p:cNvSpPr/>
          <p:nvPr/>
        </p:nvSpPr>
        <p:spPr>
          <a:xfrm>
            <a:off x="985838" y="2276475"/>
            <a:ext cx="720725" cy="72072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 name="矩形 8"/>
          <p:cNvSpPr/>
          <p:nvPr/>
        </p:nvSpPr>
        <p:spPr>
          <a:xfrm>
            <a:off x="6170613" y="2278063"/>
            <a:ext cx="2879725" cy="287972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cxnSp>
        <p:nvCxnSpPr>
          <p:cNvPr id="11" name="直線單箭頭接點 10"/>
          <p:cNvCxnSpPr/>
          <p:nvPr/>
        </p:nvCxnSpPr>
        <p:spPr>
          <a:xfrm>
            <a:off x="5091113" y="1125538"/>
            <a:ext cx="17637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a:spLocks noChangeArrowheads="1"/>
          </p:cNvSpPr>
          <p:nvPr/>
        </p:nvSpPr>
        <p:spPr bwMode="auto">
          <a:xfrm>
            <a:off x="5233988" y="1158875"/>
            <a:ext cx="1512887" cy="457200"/>
          </a:xfrm>
          <a:prstGeom prst="rect">
            <a:avLst/>
          </a:prstGeom>
          <a:noFill/>
          <a:ln w="9525">
            <a:noFill/>
            <a:miter lim="800000"/>
            <a:headEnd/>
            <a:tailEnd/>
          </a:ln>
        </p:spPr>
        <p:txBody>
          <a:bodyPr>
            <a:spAutoFit/>
          </a:bodyPr>
          <a:lstStyle/>
          <a:p>
            <a:r>
              <a:rPr kumimoji="0" lang="zh-TW" altLang="en-US" sz="2400">
                <a:latin typeface="Times New Roman" pitchFamily="18" charset="0"/>
                <a:ea typeface="標楷體" pitchFamily="65" charset="-120"/>
                <a:cs typeface="Times New Roman" pitchFamily="18" charset="0"/>
              </a:rPr>
              <a:t>放大 </a:t>
            </a:r>
            <a:r>
              <a:rPr kumimoji="0" lang="en-US" altLang="zh-TW" sz="2400">
                <a:latin typeface="Times New Roman" pitchFamily="18" charset="0"/>
                <a:ea typeface="標楷體" pitchFamily="65" charset="-120"/>
                <a:cs typeface="Times New Roman" pitchFamily="18" charset="0"/>
              </a:rPr>
              <a:t>2 </a:t>
            </a:r>
            <a:r>
              <a:rPr kumimoji="0" lang="zh-TW" altLang="en-US" sz="2400">
                <a:latin typeface="Times New Roman" pitchFamily="18" charset="0"/>
                <a:ea typeface="標楷體" pitchFamily="65" charset="-120"/>
                <a:cs typeface="Times New Roman" pitchFamily="18" charset="0"/>
              </a:rPr>
              <a:t>倍</a:t>
            </a:r>
          </a:p>
        </p:txBody>
      </p:sp>
      <p:cxnSp>
        <p:nvCxnSpPr>
          <p:cNvPr id="13" name="直線單箭頭接點 12"/>
          <p:cNvCxnSpPr/>
          <p:nvPr/>
        </p:nvCxnSpPr>
        <p:spPr>
          <a:xfrm flipH="1">
            <a:off x="1976438" y="1125538"/>
            <a:ext cx="15113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文字方塊 16"/>
          <p:cNvSpPr txBox="1">
            <a:spLocks noChangeArrowheads="1"/>
          </p:cNvSpPr>
          <p:nvPr/>
        </p:nvSpPr>
        <p:spPr bwMode="auto">
          <a:xfrm>
            <a:off x="2128838" y="1112838"/>
            <a:ext cx="1512887" cy="457200"/>
          </a:xfrm>
          <a:prstGeom prst="rect">
            <a:avLst/>
          </a:prstGeom>
          <a:noFill/>
          <a:ln w="9525">
            <a:noFill/>
            <a:miter lim="800000"/>
            <a:headEnd/>
            <a:tailEnd/>
          </a:ln>
        </p:spPr>
        <p:txBody>
          <a:bodyPr>
            <a:spAutoFit/>
          </a:bodyPr>
          <a:lstStyle/>
          <a:p>
            <a:r>
              <a:rPr kumimoji="0" lang="zh-TW" altLang="en-US" sz="2400">
                <a:latin typeface="Times New Roman" pitchFamily="18" charset="0"/>
                <a:ea typeface="標楷體" pitchFamily="65" charset="-120"/>
                <a:cs typeface="Times New Roman" pitchFamily="18" charset="0"/>
              </a:rPr>
              <a:t>縮小 </a:t>
            </a:r>
            <a:r>
              <a:rPr kumimoji="0" lang="en-US" altLang="zh-TW" sz="2400">
                <a:latin typeface="Times New Roman" pitchFamily="18" charset="0"/>
                <a:ea typeface="標楷體" pitchFamily="65" charset="-120"/>
                <a:cs typeface="Times New Roman" pitchFamily="18" charset="0"/>
              </a:rPr>
              <a:t>2 </a:t>
            </a:r>
            <a:r>
              <a:rPr kumimoji="0" lang="zh-TW" altLang="en-US" sz="2400">
                <a:latin typeface="Times New Roman" pitchFamily="18" charset="0"/>
                <a:ea typeface="標楷體" pitchFamily="65" charset="-120"/>
                <a:cs typeface="Times New Roman" pitchFamily="18" charset="0"/>
              </a:rPr>
              <a:t>倍</a:t>
            </a:r>
          </a:p>
        </p:txBody>
      </p:sp>
      <p:sp>
        <p:nvSpPr>
          <p:cNvPr id="55313" name="文字方塊 9"/>
          <p:cNvSpPr txBox="1">
            <a:spLocks noChangeArrowheads="1"/>
          </p:cNvSpPr>
          <p:nvPr/>
        </p:nvSpPr>
        <p:spPr bwMode="auto">
          <a:xfrm>
            <a:off x="3786188" y="1844675"/>
            <a:ext cx="971550" cy="457200"/>
          </a:xfrm>
          <a:prstGeom prst="rect">
            <a:avLst/>
          </a:prstGeom>
          <a:noFill/>
          <a:ln w="9525">
            <a:noFill/>
            <a:miter lim="800000"/>
            <a:headEnd/>
            <a:tailEnd/>
          </a:ln>
        </p:spPr>
        <p:txBody>
          <a:bodyPr>
            <a:spAutoFit/>
          </a:bodyPr>
          <a:lstStyle/>
          <a:p>
            <a:r>
              <a:rPr kumimoji="0" lang="en-US" altLang="zh-TW" sz="2400">
                <a:latin typeface="Times New Roman" pitchFamily="18" charset="0"/>
                <a:ea typeface="標楷體" pitchFamily="65" charset="-120"/>
                <a:cs typeface="Times New Roman" pitchFamily="18" charset="0"/>
              </a:rPr>
              <a:t>4</a:t>
            </a:r>
            <a:r>
              <a:rPr kumimoji="0" lang="zh-TW" altLang="en-US" sz="2400">
                <a:latin typeface="Times New Roman" pitchFamily="18" charset="0"/>
                <a:ea typeface="標楷體" pitchFamily="65" charset="-120"/>
                <a:cs typeface="Times New Roman" pitchFamily="18" charset="0"/>
              </a:rPr>
              <a:t>公分</a:t>
            </a:r>
          </a:p>
        </p:txBody>
      </p:sp>
      <p:sp>
        <p:nvSpPr>
          <p:cNvPr id="27" name="文字方塊 26"/>
          <p:cNvSpPr txBox="1">
            <a:spLocks noChangeArrowheads="1"/>
          </p:cNvSpPr>
          <p:nvPr/>
        </p:nvSpPr>
        <p:spPr bwMode="auto">
          <a:xfrm>
            <a:off x="7142163" y="1844675"/>
            <a:ext cx="973137" cy="457200"/>
          </a:xfrm>
          <a:prstGeom prst="rect">
            <a:avLst/>
          </a:prstGeom>
          <a:noFill/>
          <a:ln w="9525">
            <a:noFill/>
            <a:miter lim="800000"/>
            <a:headEnd/>
            <a:tailEnd/>
          </a:ln>
        </p:spPr>
        <p:txBody>
          <a:bodyPr>
            <a:spAutoFit/>
          </a:bodyPr>
          <a:lstStyle/>
          <a:p>
            <a:r>
              <a:rPr kumimoji="0" lang="en-US" altLang="zh-TW" sz="2400">
                <a:latin typeface="Times New Roman" pitchFamily="18" charset="0"/>
                <a:ea typeface="標楷體" pitchFamily="65" charset="-120"/>
                <a:cs typeface="Times New Roman" pitchFamily="18" charset="0"/>
              </a:rPr>
              <a:t>8</a:t>
            </a:r>
            <a:r>
              <a:rPr kumimoji="0" lang="zh-TW" altLang="en-US" sz="2400">
                <a:latin typeface="Times New Roman" pitchFamily="18" charset="0"/>
                <a:ea typeface="標楷體" pitchFamily="65" charset="-120"/>
                <a:cs typeface="Times New Roman" pitchFamily="18" charset="0"/>
              </a:rPr>
              <a:t>公分</a:t>
            </a:r>
          </a:p>
        </p:txBody>
      </p:sp>
      <p:sp>
        <p:nvSpPr>
          <p:cNvPr id="28" name="文字方塊 27"/>
          <p:cNvSpPr txBox="1">
            <a:spLocks noChangeArrowheads="1"/>
          </p:cNvSpPr>
          <p:nvPr/>
        </p:nvSpPr>
        <p:spPr bwMode="auto">
          <a:xfrm>
            <a:off x="949325" y="1844675"/>
            <a:ext cx="757238" cy="366713"/>
          </a:xfrm>
          <a:prstGeom prst="rect">
            <a:avLst/>
          </a:prstGeom>
          <a:noFill/>
          <a:ln w="9525">
            <a:noFill/>
            <a:miter lim="800000"/>
            <a:headEnd/>
            <a:tailEnd/>
          </a:ln>
        </p:spPr>
        <p:txBody>
          <a:bodyPr>
            <a:spAutoFit/>
          </a:bodyPr>
          <a:lstStyle/>
          <a:p>
            <a:r>
              <a:rPr kumimoji="0" lang="en-US" altLang="zh-TW">
                <a:latin typeface="Times New Roman" pitchFamily="18" charset="0"/>
                <a:ea typeface="標楷體" pitchFamily="65" charset="-120"/>
                <a:cs typeface="Times New Roman" pitchFamily="18" charset="0"/>
              </a:rPr>
              <a:t>2</a:t>
            </a:r>
            <a:r>
              <a:rPr kumimoji="0" lang="zh-TW" altLang="en-US">
                <a:latin typeface="Times New Roman" pitchFamily="18" charset="0"/>
                <a:ea typeface="標楷體" pitchFamily="65" charset="-120"/>
                <a:cs typeface="Times New Roman" pitchFamily="18" charset="0"/>
              </a:rPr>
              <a:t>公分</a:t>
            </a:r>
          </a:p>
        </p:txBody>
      </p:sp>
      <p:sp>
        <p:nvSpPr>
          <p:cNvPr id="55316" name="文字方塊 37"/>
          <p:cNvSpPr txBox="1">
            <a:spLocks noChangeArrowheads="1"/>
          </p:cNvSpPr>
          <p:nvPr/>
        </p:nvSpPr>
        <p:spPr bwMode="auto">
          <a:xfrm>
            <a:off x="3065463" y="2365375"/>
            <a:ext cx="422275" cy="1187450"/>
          </a:xfrm>
          <a:prstGeom prst="rect">
            <a:avLst/>
          </a:prstGeom>
          <a:noFill/>
          <a:ln w="9525">
            <a:noFill/>
            <a:miter lim="800000"/>
            <a:headEnd/>
            <a:tailEnd/>
          </a:ln>
        </p:spPr>
        <p:txBody>
          <a:bodyPr>
            <a:spAutoFit/>
          </a:bodyPr>
          <a:lstStyle/>
          <a:p>
            <a:r>
              <a:rPr kumimoji="0" lang="en-US" altLang="zh-TW" sz="2400">
                <a:latin typeface="Times New Roman" pitchFamily="18" charset="0"/>
                <a:ea typeface="標楷體" pitchFamily="65" charset="-120"/>
                <a:cs typeface="Times New Roman" pitchFamily="18" charset="0"/>
              </a:rPr>
              <a:t> 4</a:t>
            </a:r>
            <a:r>
              <a:rPr kumimoji="0" lang="zh-TW" altLang="en-US" sz="2400">
                <a:latin typeface="Times New Roman" pitchFamily="18" charset="0"/>
                <a:ea typeface="標楷體" pitchFamily="65" charset="-120"/>
                <a:cs typeface="Times New Roman" pitchFamily="18" charset="0"/>
              </a:rPr>
              <a:t>公</a:t>
            </a:r>
          </a:p>
          <a:p>
            <a:r>
              <a:rPr kumimoji="0" lang="zh-TW" altLang="en-US" sz="2400">
                <a:latin typeface="Times New Roman" pitchFamily="18" charset="0"/>
                <a:ea typeface="標楷體" pitchFamily="65" charset="-120"/>
                <a:cs typeface="Times New Roman" pitchFamily="18" charset="0"/>
              </a:rPr>
              <a:t>分</a:t>
            </a:r>
          </a:p>
        </p:txBody>
      </p:sp>
      <p:sp>
        <p:nvSpPr>
          <p:cNvPr id="39" name="文字方塊 38"/>
          <p:cNvSpPr txBox="1">
            <a:spLocks noChangeArrowheads="1"/>
          </p:cNvSpPr>
          <p:nvPr/>
        </p:nvSpPr>
        <p:spPr bwMode="auto">
          <a:xfrm>
            <a:off x="563563" y="2266950"/>
            <a:ext cx="422275" cy="825500"/>
          </a:xfrm>
          <a:prstGeom prst="rect">
            <a:avLst/>
          </a:prstGeom>
          <a:noFill/>
          <a:ln w="9525">
            <a:noFill/>
            <a:miter lim="800000"/>
            <a:headEnd/>
            <a:tailEnd/>
          </a:ln>
        </p:spPr>
        <p:txBody>
          <a:bodyPr>
            <a:spAutoFit/>
          </a:bodyPr>
          <a:lstStyle/>
          <a:p>
            <a:r>
              <a:rPr kumimoji="0" lang="en-US" altLang="zh-TW" sz="1600">
                <a:latin typeface="Times New Roman" pitchFamily="18" charset="0"/>
                <a:ea typeface="標楷體" pitchFamily="65" charset="-120"/>
                <a:cs typeface="Times New Roman" pitchFamily="18" charset="0"/>
              </a:rPr>
              <a:t> 2</a:t>
            </a:r>
            <a:r>
              <a:rPr kumimoji="0" lang="zh-TW" altLang="en-US" sz="1600">
                <a:latin typeface="Times New Roman" pitchFamily="18" charset="0"/>
                <a:ea typeface="標楷體" pitchFamily="65" charset="-120"/>
                <a:cs typeface="Times New Roman" pitchFamily="18" charset="0"/>
              </a:rPr>
              <a:t>公</a:t>
            </a:r>
          </a:p>
          <a:p>
            <a:r>
              <a:rPr kumimoji="0" lang="zh-TW" altLang="en-US" sz="1600">
                <a:latin typeface="Times New Roman" pitchFamily="18" charset="0"/>
                <a:ea typeface="標楷體" pitchFamily="65" charset="-120"/>
                <a:cs typeface="Times New Roman" pitchFamily="18" charset="0"/>
              </a:rPr>
              <a:t>分</a:t>
            </a:r>
          </a:p>
        </p:txBody>
      </p:sp>
      <p:sp>
        <p:nvSpPr>
          <p:cNvPr id="40" name="文字方塊 39"/>
          <p:cNvSpPr txBox="1">
            <a:spLocks noChangeArrowheads="1"/>
          </p:cNvSpPr>
          <p:nvPr/>
        </p:nvSpPr>
        <p:spPr bwMode="auto">
          <a:xfrm>
            <a:off x="5589588" y="3151188"/>
            <a:ext cx="550862" cy="1373187"/>
          </a:xfrm>
          <a:prstGeom prst="rect">
            <a:avLst/>
          </a:prstGeom>
          <a:noFill/>
          <a:ln w="9525">
            <a:noFill/>
            <a:miter lim="800000"/>
            <a:headEnd/>
            <a:tailEnd/>
          </a:ln>
        </p:spPr>
        <p:txBody>
          <a:bodyPr>
            <a:spAutoFit/>
          </a:bodyPr>
          <a:lstStyle/>
          <a:p>
            <a:r>
              <a:rPr kumimoji="0" lang="en-US" altLang="zh-TW" sz="2800">
                <a:latin typeface="Times New Roman" pitchFamily="18" charset="0"/>
                <a:ea typeface="標楷體" pitchFamily="65" charset="-120"/>
                <a:cs typeface="Times New Roman" pitchFamily="18" charset="0"/>
              </a:rPr>
              <a:t> 8</a:t>
            </a:r>
            <a:r>
              <a:rPr kumimoji="0" lang="zh-TW" altLang="en-US" sz="2800">
                <a:latin typeface="Times New Roman" pitchFamily="18" charset="0"/>
                <a:ea typeface="標楷體" pitchFamily="65" charset="-120"/>
                <a:cs typeface="Times New Roman" pitchFamily="18" charset="0"/>
              </a:rPr>
              <a:t>公</a:t>
            </a:r>
          </a:p>
          <a:p>
            <a:r>
              <a:rPr kumimoji="0" lang="zh-TW" altLang="en-US" sz="2800">
                <a:latin typeface="Times New Roman" pitchFamily="18" charset="0"/>
                <a:ea typeface="標楷體" pitchFamily="65" charset="-120"/>
                <a:cs typeface="Times New Roman" pitchFamily="18" charset="0"/>
              </a:rPr>
              <a:t>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right)">
                                      <p:cBhvr>
                                        <p:cTn id="31" dur="500"/>
                                        <p:tgtEl>
                                          <p:spTgt spid="13"/>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right)">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2" grpId="0"/>
      <p:bldP spid="17" grpId="0"/>
      <p:bldP spid="27" grpId="0"/>
      <p:bldP spid="28" grpId="0"/>
      <p:bldP spid="39" grpId="0"/>
      <p:bldP spid="4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36" name="Picture 72" descr="102"/>
          <p:cNvPicPr>
            <a:picLocks noChangeAspect="1" noChangeArrowheads="1"/>
          </p:cNvPicPr>
          <p:nvPr/>
        </p:nvPicPr>
        <p:blipFill>
          <a:blip r:embed="rId2" cstate="screen"/>
          <a:srcRect/>
          <a:stretch>
            <a:fillRect/>
          </a:stretch>
        </p:blipFill>
        <p:spPr bwMode="auto">
          <a:xfrm>
            <a:off x="0" y="0"/>
            <a:ext cx="9144000" cy="6854825"/>
          </a:xfrm>
          <a:prstGeom prst="rect">
            <a:avLst/>
          </a:prstGeom>
          <a:noFill/>
        </p:spPr>
      </p:pic>
      <p:pic>
        <p:nvPicPr>
          <p:cNvPr id="36869" name="Picture 5" descr="101"/>
          <p:cNvPicPr>
            <a:picLocks noChangeAspect="1" noChangeArrowheads="1"/>
          </p:cNvPicPr>
          <p:nvPr/>
        </p:nvPicPr>
        <p:blipFill>
          <a:blip r:embed="rId3" cstate="screen"/>
          <a:srcRect/>
          <a:stretch>
            <a:fillRect/>
          </a:stretch>
        </p:blipFill>
        <p:spPr bwMode="auto">
          <a:xfrm>
            <a:off x="323850" y="260350"/>
            <a:ext cx="3979863" cy="403225"/>
          </a:xfrm>
          <a:prstGeom prst="rect">
            <a:avLst/>
          </a:prstGeom>
          <a:noFill/>
        </p:spPr>
      </p:pic>
      <p:sp>
        <p:nvSpPr>
          <p:cNvPr id="51" name="矩形 50"/>
          <p:cNvSpPr/>
          <p:nvPr/>
        </p:nvSpPr>
        <p:spPr>
          <a:xfrm>
            <a:off x="1044575" y="2276475"/>
            <a:ext cx="1439863" cy="143986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0" name="矩形 49"/>
          <p:cNvSpPr/>
          <p:nvPr/>
        </p:nvSpPr>
        <p:spPr>
          <a:xfrm>
            <a:off x="6229350" y="2276475"/>
            <a:ext cx="2879725" cy="287972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 name="文字方塊 2"/>
          <p:cNvSpPr>
            <a:spLocks noChangeArrowheads="1"/>
          </p:cNvSpPr>
          <p:nvPr/>
        </p:nvSpPr>
        <p:spPr bwMode="auto">
          <a:xfrm>
            <a:off x="7092950" y="836613"/>
            <a:ext cx="1873250" cy="768350"/>
          </a:xfrm>
          <a:prstGeom prst="roundRect">
            <a:avLst>
              <a:gd name="adj" fmla="val 16667"/>
            </a:avLst>
          </a:prstGeom>
          <a:solidFill>
            <a:srgbClr val="FFFF75"/>
          </a:solidFill>
          <a:ln w="9525">
            <a:noFill/>
            <a:round/>
            <a:headEnd/>
            <a:tailEnd/>
          </a:ln>
        </p:spPr>
        <p:txBody>
          <a:bodyPr>
            <a:spAutoFit/>
          </a:bodyPr>
          <a:lstStyle/>
          <a:p>
            <a:r>
              <a:rPr kumimoji="0" lang="zh-TW" altLang="en-US" sz="4000">
                <a:latin typeface="Times New Roman" pitchFamily="18" charset="0"/>
                <a:ea typeface="標楷體" pitchFamily="65" charset="-120"/>
                <a:cs typeface="Times New Roman" pitchFamily="18" charset="0"/>
              </a:rPr>
              <a:t>放大圖</a:t>
            </a:r>
          </a:p>
        </p:txBody>
      </p:sp>
      <p:sp>
        <p:nvSpPr>
          <p:cNvPr id="4" name="文字方塊 3"/>
          <p:cNvSpPr>
            <a:spLocks noChangeArrowheads="1"/>
          </p:cNvSpPr>
          <p:nvPr/>
        </p:nvSpPr>
        <p:spPr bwMode="auto">
          <a:xfrm>
            <a:off x="93663" y="838200"/>
            <a:ext cx="1871662" cy="768350"/>
          </a:xfrm>
          <a:prstGeom prst="roundRect">
            <a:avLst>
              <a:gd name="adj" fmla="val 16667"/>
            </a:avLst>
          </a:prstGeom>
          <a:solidFill>
            <a:srgbClr val="FFFF75"/>
          </a:solidFill>
          <a:ln w="9525">
            <a:noFill/>
            <a:round/>
            <a:headEnd/>
            <a:tailEnd/>
          </a:ln>
        </p:spPr>
        <p:txBody>
          <a:bodyPr>
            <a:spAutoFit/>
          </a:bodyPr>
          <a:lstStyle/>
          <a:p>
            <a:r>
              <a:rPr kumimoji="0" lang="zh-TW" altLang="en-US" sz="4000">
                <a:latin typeface="Times New Roman" pitchFamily="18" charset="0"/>
                <a:ea typeface="標楷體" pitchFamily="65" charset="-120"/>
                <a:cs typeface="Times New Roman" pitchFamily="18" charset="0"/>
              </a:rPr>
              <a:t>縮小圖</a:t>
            </a:r>
          </a:p>
        </p:txBody>
      </p:sp>
      <p:sp>
        <p:nvSpPr>
          <p:cNvPr id="2" name="文字方塊 1"/>
          <p:cNvSpPr txBox="1">
            <a:spLocks noChangeArrowheads="1"/>
          </p:cNvSpPr>
          <p:nvPr/>
        </p:nvSpPr>
        <p:spPr bwMode="auto">
          <a:xfrm>
            <a:off x="539750" y="5805488"/>
            <a:ext cx="5832475" cy="579437"/>
          </a:xfrm>
          <a:prstGeom prst="rect">
            <a:avLst/>
          </a:prstGeom>
          <a:noFill/>
          <a:ln w="9525">
            <a:noFill/>
            <a:miter lim="800000"/>
            <a:headEnd/>
            <a:tailEnd/>
          </a:ln>
        </p:spPr>
        <p:txBody>
          <a:bodyPr>
            <a:spAutoFit/>
          </a:bodyPr>
          <a:lstStyle/>
          <a:p>
            <a:r>
              <a:rPr kumimoji="0" lang="zh-TW" altLang="en-US" sz="3200">
                <a:solidFill>
                  <a:srgbClr val="FFFFCC"/>
                </a:solidFill>
                <a:latin typeface="標楷體" pitchFamily="65" charset="-120"/>
                <a:ea typeface="標楷體" pitchFamily="65" charset="-120"/>
              </a:rPr>
              <a:t>你發現圖形</a:t>
            </a:r>
            <a:r>
              <a:rPr kumimoji="0" lang="zh-TW" altLang="en-US" sz="3200">
                <a:solidFill>
                  <a:srgbClr val="FF0000"/>
                </a:solidFill>
                <a:latin typeface="標楷體" pitchFamily="65" charset="-120"/>
                <a:ea typeface="標楷體" pitchFamily="65" charset="-120"/>
              </a:rPr>
              <a:t>面積</a:t>
            </a:r>
            <a:r>
              <a:rPr kumimoji="0" lang="zh-TW" altLang="en-US" sz="3200">
                <a:solidFill>
                  <a:srgbClr val="FFFFCC"/>
                </a:solidFill>
                <a:latin typeface="標楷體" pitchFamily="65" charset="-120"/>
                <a:ea typeface="標楷體" pitchFamily="65" charset="-120"/>
              </a:rPr>
              <a:t>有什麼變化？</a:t>
            </a:r>
          </a:p>
        </p:txBody>
      </p:sp>
      <p:sp>
        <p:nvSpPr>
          <p:cNvPr id="36908" name="文字方塊 5"/>
          <p:cNvSpPr>
            <a:spLocks noChangeArrowheads="1"/>
          </p:cNvSpPr>
          <p:nvPr/>
        </p:nvSpPr>
        <p:spPr bwMode="auto">
          <a:xfrm>
            <a:off x="3636963" y="836613"/>
            <a:ext cx="1295400" cy="768350"/>
          </a:xfrm>
          <a:prstGeom prst="roundRect">
            <a:avLst>
              <a:gd name="adj" fmla="val 16667"/>
            </a:avLst>
          </a:prstGeom>
          <a:solidFill>
            <a:srgbClr val="FFFF75"/>
          </a:solidFill>
          <a:ln w="9525">
            <a:noFill/>
            <a:round/>
            <a:headEnd/>
            <a:tailEnd/>
          </a:ln>
        </p:spPr>
        <p:txBody>
          <a:bodyPr>
            <a:spAutoFit/>
          </a:bodyPr>
          <a:lstStyle/>
          <a:p>
            <a:r>
              <a:rPr kumimoji="0" lang="zh-TW" altLang="en-US" sz="4000">
                <a:latin typeface="Times New Roman" pitchFamily="18" charset="0"/>
                <a:ea typeface="標楷體" pitchFamily="65" charset="-120"/>
                <a:cs typeface="Times New Roman" pitchFamily="18" charset="0"/>
              </a:rPr>
              <a:t>原圖</a:t>
            </a:r>
          </a:p>
        </p:txBody>
      </p:sp>
      <p:sp>
        <p:nvSpPr>
          <p:cNvPr id="7" name="矩形 6"/>
          <p:cNvSpPr/>
          <p:nvPr/>
        </p:nvSpPr>
        <p:spPr>
          <a:xfrm>
            <a:off x="3636963" y="2284413"/>
            <a:ext cx="1439862" cy="143986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cxnSp>
        <p:nvCxnSpPr>
          <p:cNvPr id="11" name="直線單箭頭接點 10"/>
          <p:cNvCxnSpPr/>
          <p:nvPr/>
        </p:nvCxnSpPr>
        <p:spPr>
          <a:xfrm>
            <a:off x="5149850" y="1125538"/>
            <a:ext cx="17637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a:spLocks noChangeArrowheads="1"/>
          </p:cNvSpPr>
          <p:nvPr/>
        </p:nvSpPr>
        <p:spPr bwMode="auto">
          <a:xfrm>
            <a:off x="5292725" y="1158875"/>
            <a:ext cx="1512888" cy="457200"/>
          </a:xfrm>
          <a:prstGeom prst="rect">
            <a:avLst/>
          </a:prstGeom>
          <a:noFill/>
          <a:ln w="9525">
            <a:noFill/>
            <a:miter lim="800000"/>
            <a:headEnd/>
            <a:tailEnd/>
          </a:ln>
        </p:spPr>
        <p:txBody>
          <a:bodyPr>
            <a:spAutoFit/>
          </a:bodyPr>
          <a:lstStyle/>
          <a:p>
            <a:r>
              <a:rPr kumimoji="0" lang="zh-TW" altLang="en-US" sz="2400">
                <a:latin typeface="Times New Roman" pitchFamily="18" charset="0"/>
                <a:ea typeface="標楷體" pitchFamily="65" charset="-120"/>
                <a:cs typeface="Times New Roman" pitchFamily="18" charset="0"/>
              </a:rPr>
              <a:t>放大 </a:t>
            </a:r>
            <a:r>
              <a:rPr kumimoji="0" lang="en-US" altLang="zh-TW" sz="2400">
                <a:latin typeface="Times New Roman" pitchFamily="18" charset="0"/>
                <a:ea typeface="標楷體" pitchFamily="65" charset="-120"/>
                <a:cs typeface="Times New Roman" pitchFamily="18" charset="0"/>
              </a:rPr>
              <a:t>2 </a:t>
            </a:r>
            <a:r>
              <a:rPr kumimoji="0" lang="zh-TW" altLang="en-US" sz="2400">
                <a:latin typeface="Times New Roman" pitchFamily="18" charset="0"/>
                <a:ea typeface="標楷體" pitchFamily="65" charset="-120"/>
                <a:cs typeface="Times New Roman" pitchFamily="18" charset="0"/>
              </a:rPr>
              <a:t>倍</a:t>
            </a:r>
          </a:p>
        </p:txBody>
      </p:sp>
      <p:cxnSp>
        <p:nvCxnSpPr>
          <p:cNvPr id="13" name="直線單箭頭接點 12"/>
          <p:cNvCxnSpPr/>
          <p:nvPr/>
        </p:nvCxnSpPr>
        <p:spPr>
          <a:xfrm flipH="1">
            <a:off x="2035175" y="1125538"/>
            <a:ext cx="15113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文字方塊 16"/>
          <p:cNvSpPr txBox="1">
            <a:spLocks noChangeArrowheads="1"/>
          </p:cNvSpPr>
          <p:nvPr/>
        </p:nvSpPr>
        <p:spPr bwMode="auto">
          <a:xfrm>
            <a:off x="2187575" y="1112838"/>
            <a:ext cx="1512888" cy="457200"/>
          </a:xfrm>
          <a:prstGeom prst="rect">
            <a:avLst/>
          </a:prstGeom>
          <a:noFill/>
          <a:ln w="9525">
            <a:noFill/>
            <a:miter lim="800000"/>
            <a:headEnd/>
            <a:tailEnd/>
          </a:ln>
        </p:spPr>
        <p:txBody>
          <a:bodyPr>
            <a:spAutoFit/>
          </a:bodyPr>
          <a:lstStyle/>
          <a:p>
            <a:r>
              <a:rPr kumimoji="0" lang="zh-TW" altLang="en-US" sz="2400">
                <a:latin typeface="Times New Roman" pitchFamily="18" charset="0"/>
                <a:ea typeface="標楷體" pitchFamily="65" charset="-120"/>
                <a:cs typeface="Times New Roman" pitchFamily="18" charset="0"/>
              </a:rPr>
              <a:t>縮小 </a:t>
            </a:r>
            <a:r>
              <a:rPr kumimoji="0" lang="en-US" altLang="zh-TW" sz="2400">
                <a:latin typeface="Times New Roman" pitchFamily="18" charset="0"/>
                <a:ea typeface="標楷體" pitchFamily="65" charset="-120"/>
                <a:cs typeface="Times New Roman" pitchFamily="18" charset="0"/>
              </a:rPr>
              <a:t>2 </a:t>
            </a:r>
            <a:r>
              <a:rPr kumimoji="0" lang="zh-TW" altLang="en-US" sz="2400">
                <a:latin typeface="Times New Roman" pitchFamily="18" charset="0"/>
                <a:ea typeface="標楷體" pitchFamily="65" charset="-120"/>
                <a:cs typeface="Times New Roman" pitchFamily="18" charset="0"/>
              </a:rPr>
              <a:t>倍</a:t>
            </a:r>
          </a:p>
        </p:txBody>
      </p:sp>
      <p:sp>
        <p:nvSpPr>
          <p:cNvPr id="36914" name="文字方塊 9"/>
          <p:cNvSpPr txBox="1">
            <a:spLocks noChangeArrowheads="1"/>
          </p:cNvSpPr>
          <p:nvPr/>
        </p:nvSpPr>
        <p:spPr bwMode="auto">
          <a:xfrm>
            <a:off x="3844925" y="1844675"/>
            <a:ext cx="971550" cy="457200"/>
          </a:xfrm>
          <a:prstGeom prst="rect">
            <a:avLst/>
          </a:prstGeom>
          <a:noFill/>
          <a:ln w="9525">
            <a:noFill/>
            <a:miter lim="800000"/>
            <a:headEnd/>
            <a:tailEnd/>
          </a:ln>
        </p:spPr>
        <p:txBody>
          <a:bodyPr>
            <a:spAutoFit/>
          </a:bodyPr>
          <a:lstStyle/>
          <a:p>
            <a:r>
              <a:rPr kumimoji="0" lang="en-US" altLang="zh-TW" sz="2400">
                <a:latin typeface="Times New Roman" pitchFamily="18" charset="0"/>
                <a:ea typeface="標楷體" pitchFamily="65" charset="-120"/>
                <a:cs typeface="Times New Roman" pitchFamily="18" charset="0"/>
              </a:rPr>
              <a:t>4</a:t>
            </a:r>
            <a:r>
              <a:rPr kumimoji="0" lang="zh-TW" altLang="en-US" sz="2400">
                <a:latin typeface="Times New Roman" pitchFamily="18" charset="0"/>
                <a:ea typeface="標楷體" pitchFamily="65" charset="-120"/>
                <a:cs typeface="Times New Roman" pitchFamily="18" charset="0"/>
              </a:rPr>
              <a:t>公分</a:t>
            </a:r>
          </a:p>
        </p:txBody>
      </p:sp>
      <p:sp>
        <p:nvSpPr>
          <p:cNvPr id="27" name="文字方塊 26"/>
          <p:cNvSpPr txBox="1">
            <a:spLocks noChangeArrowheads="1"/>
          </p:cNvSpPr>
          <p:nvPr/>
        </p:nvSpPr>
        <p:spPr bwMode="auto">
          <a:xfrm>
            <a:off x="7200900" y="1844675"/>
            <a:ext cx="973138" cy="457200"/>
          </a:xfrm>
          <a:prstGeom prst="rect">
            <a:avLst/>
          </a:prstGeom>
          <a:noFill/>
          <a:ln w="9525">
            <a:noFill/>
            <a:miter lim="800000"/>
            <a:headEnd/>
            <a:tailEnd/>
          </a:ln>
        </p:spPr>
        <p:txBody>
          <a:bodyPr>
            <a:spAutoFit/>
          </a:bodyPr>
          <a:lstStyle/>
          <a:p>
            <a:r>
              <a:rPr kumimoji="0" lang="en-US" altLang="zh-TW" sz="2400">
                <a:latin typeface="Times New Roman" pitchFamily="18" charset="0"/>
                <a:ea typeface="標楷體" pitchFamily="65" charset="-120"/>
                <a:cs typeface="Times New Roman" pitchFamily="18" charset="0"/>
              </a:rPr>
              <a:t>8</a:t>
            </a:r>
            <a:r>
              <a:rPr kumimoji="0" lang="zh-TW" altLang="en-US" sz="2400">
                <a:latin typeface="Times New Roman" pitchFamily="18" charset="0"/>
                <a:ea typeface="標楷體" pitchFamily="65" charset="-120"/>
                <a:cs typeface="Times New Roman" pitchFamily="18" charset="0"/>
              </a:rPr>
              <a:t>公分</a:t>
            </a:r>
          </a:p>
        </p:txBody>
      </p:sp>
      <p:sp>
        <p:nvSpPr>
          <p:cNvPr id="28" name="文字方塊 27"/>
          <p:cNvSpPr txBox="1">
            <a:spLocks noChangeArrowheads="1"/>
          </p:cNvSpPr>
          <p:nvPr/>
        </p:nvSpPr>
        <p:spPr bwMode="auto">
          <a:xfrm>
            <a:off x="1008063" y="1844675"/>
            <a:ext cx="757237" cy="366713"/>
          </a:xfrm>
          <a:prstGeom prst="rect">
            <a:avLst/>
          </a:prstGeom>
          <a:noFill/>
          <a:ln w="9525">
            <a:noFill/>
            <a:miter lim="800000"/>
            <a:headEnd/>
            <a:tailEnd/>
          </a:ln>
        </p:spPr>
        <p:txBody>
          <a:bodyPr>
            <a:spAutoFit/>
          </a:bodyPr>
          <a:lstStyle/>
          <a:p>
            <a:r>
              <a:rPr kumimoji="0" lang="en-US" altLang="zh-TW">
                <a:latin typeface="Times New Roman" pitchFamily="18" charset="0"/>
                <a:ea typeface="標楷體" pitchFamily="65" charset="-120"/>
                <a:cs typeface="Times New Roman" pitchFamily="18" charset="0"/>
              </a:rPr>
              <a:t>2</a:t>
            </a:r>
            <a:r>
              <a:rPr kumimoji="0" lang="zh-TW" altLang="en-US">
                <a:latin typeface="Times New Roman" pitchFamily="18" charset="0"/>
                <a:ea typeface="標楷體" pitchFamily="65" charset="-120"/>
                <a:cs typeface="Times New Roman" pitchFamily="18" charset="0"/>
              </a:rPr>
              <a:t>公分</a:t>
            </a:r>
          </a:p>
        </p:txBody>
      </p:sp>
      <p:sp>
        <p:nvSpPr>
          <p:cNvPr id="31" name="矩形 30"/>
          <p:cNvSpPr/>
          <p:nvPr/>
        </p:nvSpPr>
        <p:spPr>
          <a:xfrm>
            <a:off x="7669213" y="2276475"/>
            <a:ext cx="1439862" cy="1439863"/>
          </a:xfrm>
          <a:prstGeom prst="rect">
            <a:avLst/>
          </a:prstGeom>
          <a:solidFill>
            <a:schemeClr val="accent4">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2" name="矩形 31"/>
          <p:cNvSpPr/>
          <p:nvPr/>
        </p:nvSpPr>
        <p:spPr>
          <a:xfrm>
            <a:off x="6229350" y="3717925"/>
            <a:ext cx="1439863" cy="1439863"/>
          </a:xfrm>
          <a:prstGeom prst="rect">
            <a:avLst/>
          </a:prstGeom>
          <a:solidFill>
            <a:schemeClr val="accent4">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3" name="矩形 32"/>
          <p:cNvSpPr/>
          <p:nvPr/>
        </p:nvSpPr>
        <p:spPr>
          <a:xfrm>
            <a:off x="7669213" y="3716338"/>
            <a:ext cx="1439862" cy="1441450"/>
          </a:xfrm>
          <a:prstGeom prst="rect">
            <a:avLst/>
          </a:prstGeom>
          <a:solidFill>
            <a:schemeClr val="accent4">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4" name="矩形 33"/>
          <p:cNvSpPr/>
          <p:nvPr/>
        </p:nvSpPr>
        <p:spPr>
          <a:xfrm>
            <a:off x="1765300" y="2276475"/>
            <a:ext cx="719138" cy="720725"/>
          </a:xfrm>
          <a:prstGeom prst="rect">
            <a:avLst/>
          </a:prstGeom>
          <a:solidFill>
            <a:schemeClr val="accent4">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6" name="矩形 35"/>
          <p:cNvSpPr/>
          <p:nvPr/>
        </p:nvSpPr>
        <p:spPr>
          <a:xfrm>
            <a:off x="1765300" y="2997200"/>
            <a:ext cx="719138" cy="719138"/>
          </a:xfrm>
          <a:prstGeom prst="rect">
            <a:avLst/>
          </a:prstGeom>
          <a:solidFill>
            <a:schemeClr val="accent4">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7" name="矩形 36"/>
          <p:cNvSpPr/>
          <p:nvPr/>
        </p:nvSpPr>
        <p:spPr>
          <a:xfrm>
            <a:off x="1044575" y="2997200"/>
            <a:ext cx="720725" cy="719138"/>
          </a:xfrm>
          <a:prstGeom prst="rect">
            <a:avLst/>
          </a:prstGeom>
          <a:solidFill>
            <a:schemeClr val="accent4">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6923" name="文字方塊 37"/>
          <p:cNvSpPr txBox="1">
            <a:spLocks noChangeArrowheads="1"/>
          </p:cNvSpPr>
          <p:nvPr/>
        </p:nvSpPr>
        <p:spPr bwMode="auto">
          <a:xfrm>
            <a:off x="3124200" y="2365375"/>
            <a:ext cx="422275" cy="1187450"/>
          </a:xfrm>
          <a:prstGeom prst="rect">
            <a:avLst/>
          </a:prstGeom>
          <a:noFill/>
          <a:ln w="9525">
            <a:noFill/>
            <a:miter lim="800000"/>
            <a:headEnd/>
            <a:tailEnd/>
          </a:ln>
        </p:spPr>
        <p:txBody>
          <a:bodyPr>
            <a:spAutoFit/>
          </a:bodyPr>
          <a:lstStyle/>
          <a:p>
            <a:r>
              <a:rPr kumimoji="0" lang="en-US" altLang="zh-TW" sz="2400">
                <a:latin typeface="Times New Roman" pitchFamily="18" charset="0"/>
                <a:ea typeface="標楷體" pitchFamily="65" charset="-120"/>
                <a:cs typeface="Times New Roman" pitchFamily="18" charset="0"/>
              </a:rPr>
              <a:t> 4</a:t>
            </a:r>
            <a:r>
              <a:rPr kumimoji="0" lang="zh-TW" altLang="en-US" sz="2400">
                <a:latin typeface="Times New Roman" pitchFamily="18" charset="0"/>
                <a:ea typeface="標楷體" pitchFamily="65" charset="-120"/>
                <a:cs typeface="Times New Roman" pitchFamily="18" charset="0"/>
              </a:rPr>
              <a:t>公</a:t>
            </a:r>
          </a:p>
          <a:p>
            <a:r>
              <a:rPr kumimoji="0" lang="zh-TW" altLang="en-US" sz="2400">
                <a:latin typeface="Times New Roman" pitchFamily="18" charset="0"/>
                <a:ea typeface="標楷體" pitchFamily="65" charset="-120"/>
                <a:cs typeface="Times New Roman" pitchFamily="18" charset="0"/>
              </a:rPr>
              <a:t>分</a:t>
            </a:r>
          </a:p>
        </p:txBody>
      </p:sp>
      <p:sp>
        <p:nvSpPr>
          <p:cNvPr id="39" name="文字方塊 38"/>
          <p:cNvSpPr txBox="1">
            <a:spLocks noChangeArrowheads="1"/>
          </p:cNvSpPr>
          <p:nvPr/>
        </p:nvSpPr>
        <p:spPr bwMode="auto">
          <a:xfrm>
            <a:off x="622300" y="2266950"/>
            <a:ext cx="422275" cy="825500"/>
          </a:xfrm>
          <a:prstGeom prst="rect">
            <a:avLst/>
          </a:prstGeom>
          <a:noFill/>
          <a:ln w="9525">
            <a:noFill/>
            <a:miter lim="800000"/>
            <a:headEnd/>
            <a:tailEnd/>
          </a:ln>
        </p:spPr>
        <p:txBody>
          <a:bodyPr>
            <a:spAutoFit/>
          </a:bodyPr>
          <a:lstStyle/>
          <a:p>
            <a:r>
              <a:rPr kumimoji="0" lang="en-US" altLang="zh-TW" sz="1600">
                <a:latin typeface="Times New Roman" pitchFamily="18" charset="0"/>
                <a:ea typeface="標楷體" pitchFamily="65" charset="-120"/>
                <a:cs typeface="Times New Roman" pitchFamily="18" charset="0"/>
              </a:rPr>
              <a:t> 2</a:t>
            </a:r>
            <a:r>
              <a:rPr kumimoji="0" lang="zh-TW" altLang="en-US" sz="1600">
                <a:latin typeface="Times New Roman" pitchFamily="18" charset="0"/>
                <a:ea typeface="標楷體" pitchFamily="65" charset="-120"/>
                <a:cs typeface="Times New Roman" pitchFamily="18" charset="0"/>
              </a:rPr>
              <a:t>公</a:t>
            </a:r>
          </a:p>
          <a:p>
            <a:r>
              <a:rPr kumimoji="0" lang="zh-TW" altLang="en-US" sz="1600">
                <a:latin typeface="Times New Roman" pitchFamily="18" charset="0"/>
                <a:ea typeface="標楷體" pitchFamily="65" charset="-120"/>
                <a:cs typeface="Times New Roman" pitchFamily="18" charset="0"/>
              </a:rPr>
              <a:t>分</a:t>
            </a:r>
          </a:p>
        </p:txBody>
      </p:sp>
      <p:sp>
        <p:nvSpPr>
          <p:cNvPr id="40" name="文字方塊 39"/>
          <p:cNvSpPr txBox="1">
            <a:spLocks noChangeArrowheads="1"/>
          </p:cNvSpPr>
          <p:nvPr/>
        </p:nvSpPr>
        <p:spPr bwMode="auto">
          <a:xfrm>
            <a:off x="5648325" y="3151188"/>
            <a:ext cx="550863" cy="1373187"/>
          </a:xfrm>
          <a:prstGeom prst="rect">
            <a:avLst/>
          </a:prstGeom>
          <a:noFill/>
          <a:ln w="9525">
            <a:noFill/>
            <a:miter lim="800000"/>
            <a:headEnd/>
            <a:tailEnd/>
          </a:ln>
        </p:spPr>
        <p:txBody>
          <a:bodyPr>
            <a:spAutoFit/>
          </a:bodyPr>
          <a:lstStyle/>
          <a:p>
            <a:r>
              <a:rPr kumimoji="0" lang="en-US" altLang="zh-TW" sz="2800">
                <a:latin typeface="Times New Roman" pitchFamily="18" charset="0"/>
                <a:ea typeface="標楷體" pitchFamily="65" charset="-120"/>
                <a:cs typeface="Times New Roman" pitchFamily="18" charset="0"/>
              </a:rPr>
              <a:t> 8</a:t>
            </a:r>
            <a:r>
              <a:rPr kumimoji="0" lang="zh-TW" altLang="en-US" sz="2800">
                <a:latin typeface="Times New Roman" pitchFamily="18" charset="0"/>
                <a:ea typeface="標楷體" pitchFamily="65" charset="-120"/>
                <a:cs typeface="Times New Roman" pitchFamily="18" charset="0"/>
              </a:rPr>
              <a:t>公</a:t>
            </a:r>
          </a:p>
          <a:p>
            <a:r>
              <a:rPr kumimoji="0" lang="zh-TW" altLang="en-US" sz="2800">
                <a:latin typeface="Times New Roman" pitchFamily="18" charset="0"/>
                <a:ea typeface="標楷體" pitchFamily="65" charset="-120"/>
                <a:cs typeface="Times New Roman" pitchFamily="18" charset="0"/>
              </a:rPr>
              <a:t>分</a:t>
            </a:r>
          </a:p>
        </p:txBody>
      </p:sp>
      <p:sp>
        <p:nvSpPr>
          <p:cNvPr id="36926" name="文字方塊 40"/>
          <p:cNvSpPr txBox="1">
            <a:spLocks noChangeArrowheads="1"/>
          </p:cNvSpPr>
          <p:nvPr/>
        </p:nvSpPr>
        <p:spPr bwMode="auto">
          <a:xfrm>
            <a:off x="4051300" y="2703513"/>
            <a:ext cx="611188" cy="519112"/>
          </a:xfrm>
          <a:prstGeom prst="rect">
            <a:avLst/>
          </a:prstGeom>
          <a:noFill/>
          <a:ln w="9525">
            <a:noFill/>
            <a:miter lim="800000"/>
            <a:headEnd/>
            <a:tailEnd/>
          </a:ln>
        </p:spPr>
        <p:txBody>
          <a:bodyPr>
            <a:spAutoFit/>
          </a:bodyPr>
          <a:lstStyle/>
          <a:p>
            <a:r>
              <a:rPr kumimoji="0" lang="en-US" altLang="zh-TW" sz="2800">
                <a:latin typeface="Times New Roman" pitchFamily="18" charset="0"/>
                <a:ea typeface="標楷體" pitchFamily="65" charset="-120"/>
                <a:cs typeface="Times New Roman" pitchFamily="18" charset="0"/>
              </a:rPr>
              <a:t>16</a:t>
            </a:r>
          </a:p>
        </p:txBody>
      </p:sp>
      <p:sp>
        <p:nvSpPr>
          <p:cNvPr id="35" name="文字方塊 34"/>
          <p:cNvSpPr txBox="1">
            <a:spLocks noChangeArrowheads="1"/>
          </p:cNvSpPr>
          <p:nvPr/>
        </p:nvSpPr>
        <p:spPr bwMode="auto">
          <a:xfrm>
            <a:off x="6648450" y="2682875"/>
            <a:ext cx="612775" cy="519113"/>
          </a:xfrm>
          <a:prstGeom prst="rect">
            <a:avLst/>
          </a:prstGeom>
          <a:noFill/>
          <a:ln w="9525">
            <a:noFill/>
            <a:miter lim="800000"/>
            <a:headEnd/>
            <a:tailEnd/>
          </a:ln>
        </p:spPr>
        <p:txBody>
          <a:bodyPr>
            <a:spAutoFit/>
          </a:bodyPr>
          <a:lstStyle/>
          <a:p>
            <a:r>
              <a:rPr kumimoji="0" lang="en-US" altLang="zh-TW" sz="2800">
                <a:latin typeface="Times New Roman" pitchFamily="18" charset="0"/>
                <a:ea typeface="標楷體" pitchFamily="65" charset="-120"/>
                <a:cs typeface="Times New Roman" pitchFamily="18" charset="0"/>
              </a:rPr>
              <a:t>16</a:t>
            </a:r>
          </a:p>
        </p:txBody>
      </p:sp>
      <p:sp>
        <p:nvSpPr>
          <p:cNvPr id="44" name="文字方塊 43"/>
          <p:cNvSpPr txBox="1">
            <a:spLocks noChangeArrowheads="1"/>
          </p:cNvSpPr>
          <p:nvPr/>
        </p:nvSpPr>
        <p:spPr bwMode="auto">
          <a:xfrm>
            <a:off x="8166100" y="2703513"/>
            <a:ext cx="612775" cy="519112"/>
          </a:xfrm>
          <a:prstGeom prst="rect">
            <a:avLst/>
          </a:prstGeom>
          <a:noFill/>
          <a:ln w="9525">
            <a:noFill/>
            <a:miter lim="800000"/>
            <a:headEnd/>
            <a:tailEnd/>
          </a:ln>
        </p:spPr>
        <p:txBody>
          <a:bodyPr>
            <a:spAutoFit/>
          </a:bodyPr>
          <a:lstStyle/>
          <a:p>
            <a:r>
              <a:rPr kumimoji="0" lang="en-US" altLang="zh-TW" sz="2800">
                <a:latin typeface="Times New Roman" pitchFamily="18" charset="0"/>
                <a:ea typeface="標楷體" pitchFamily="65" charset="-120"/>
                <a:cs typeface="Times New Roman" pitchFamily="18" charset="0"/>
              </a:rPr>
              <a:t>16</a:t>
            </a:r>
          </a:p>
        </p:txBody>
      </p:sp>
      <p:sp>
        <p:nvSpPr>
          <p:cNvPr id="45" name="文字方塊 44"/>
          <p:cNvSpPr txBox="1">
            <a:spLocks noChangeArrowheads="1"/>
          </p:cNvSpPr>
          <p:nvPr/>
        </p:nvSpPr>
        <p:spPr bwMode="auto">
          <a:xfrm>
            <a:off x="6643688" y="4175125"/>
            <a:ext cx="611187" cy="519113"/>
          </a:xfrm>
          <a:prstGeom prst="rect">
            <a:avLst/>
          </a:prstGeom>
          <a:noFill/>
          <a:ln w="9525">
            <a:noFill/>
            <a:miter lim="800000"/>
            <a:headEnd/>
            <a:tailEnd/>
          </a:ln>
        </p:spPr>
        <p:txBody>
          <a:bodyPr>
            <a:spAutoFit/>
          </a:bodyPr>
          <a:lstStyle/>
          <a:p>
            <a:r>
              <a:rPr kumimoji="0" lang="en-US" altLang="zh-TW" sz="2800">
                <a:latin typeface="Times New Roman" pitchFamily="18" charset="0"/>
                <a:ea typeface="標楷體" pitchFamily="65" charset="-120"/>
                <a:cs typeface="Times New Roman" pitchFamily="18" charset="0"/>
              </a:rPr>
              <a:t>16</a:t>
            </a:r>
          </a:p>
        </p:txBody>
      </p:sp>
      <p:sp>
        <p:nvSpPr>
          <p:cNvPr id="46" name="文字方塊 45"/>
          <p:cNvSpPr txBox="1">
            <a:spLocks noChangeArrowheads="1"/>
          </p:cNvSpPr>
          <p:nvPr/>
        </p:nvSpPr>
        <p:spPr bwMode="auto">
          <a:xfrm>
            <a:off x="8174038" y="4175125"/>
            <a:ext cx="611187" cy="519113"/>
          </a:xfrm>
          <a:prstGeom prst="rect">
            <a:avLst/>
          </a:prstGeom>
          <a:noFill/>
          <a:ln w="9525">
            <a:noFill/>
            <a:miter lim="800000"/>
            <a:headEnd/>
            <a:tailEnd/>
          </a:ln>
        </p:spPr>
        <p:txBody>
          <a:bodyPr>
            <a:spAutoFit/>
          </a:bodyPr>
          <a:lstStyle/>
          <a:p>
            <a:r>
              <a:rPr kumimoji="0" lang="en-US" altLang="zh-TW" sz="2800">
                <a:latin typeface="Times New Roman" pitchFamily="18" charset="0"/>
                <a:ea typeface="標楷體" pitchFamily="65" charset="-120"/>
                <a:cs typeface="Times New Roman" pitchFamily="18" charset="0"/>
              </a:rPr>
              <a:t>16</a:t>
            </a:r>
          </a:p>
        </p:txBody>
      </p:sp>
      <p:sp>
        <p:nvSpPr>
          <p:cNvPr id="47" name="文字方塊 46"/>
          <p:cNvSpPr txBox="1">
            <a:spLocks noChangeArrowheads="1"/>
          </p:cNvSpPr>
          <p:nvPr/>
        </p:nvSpPr>
        <p:spPr bwMode="auto">
          <a:xfrm>
            <a:off x="1881188" y="2365375"/>
            <a:ext cx="485775" cy="519113"/>
          </a:xfrm>
          <a:prstGeom prst="rect">
            <a:avLst/>
          </a:prstGeom>
          <a:noFill/>
          <a:ln w="9525">
            <a:noFill/>
            <a:miter lim="800000"/>
            <a:headEnd/>
            <a:tailEnd/>
          </a:ln>
        </p:spPr>
        <p:txBody>
          <a:bodyPr>
            <a:spAutoFit/>
          </a:bodyPr>
          <a:lstStyle/>
          <a:p>
            <a:r>
              <a:rPr kumimoji="0" lang="en-US" altLang="zh-TW" sz="2800">
                <a:latin typeface="Times New Roman" pitchFamily="18" charset="0"/>
                <a:ea typeface="標楷體" pitchFamily="65" charset="-120"/>
                <a:cs typeface="Times New Roman" pitchFamily="18" charset="0"/>
              </a:rPr>
              <a:t>4</a:t>
            </a:r>
          </a:p>
        </p:txBody>
      </p:sp>
      <p:sp>
        <p:nvSpPr>
          <p:cNvPr id="48" name="文字方塊 47"/>
          <p:cNvSpPr txBox="1">
            <a:spLocks noChangeArrowheads="1"/>
          </p:cNvSpPr>
          <p:nvPr/>
        </p:nvSpPr>
        <p:spPr bwMode="auto">
          <a:xfrm>
            <a:off x="1147763" y="3086100"/>
            <a:ext cx="485775" cy="519113"/>
          </a:xfrm>
          <a:prstGeom prst="rect">
            <a:avLst/>
          </a:prstGeom>
          <a:noFill/>
          <a:ln w="9525">
            <a:noFill/>
            <a:miter lim="800000"/>
            <a:headEnd/>
            <a:tailEnd/>
          </a:ln>
        </p:spPr>
        <p:txBody>
          <a:bodyPr>
            <a:spAutoFit/>
          </a:bodyPr>
          <a:lstStyle/>
          <a:p>
            <a:r>
              <a:rPr kumimoji="0" lang="en-US" altLang="zh-TW" sz="2800">
                <a:latin typeface="Times New Roman" pitchFamily="18" charset="0"/>
                <a:ea typeface="標楷體" pitchFamily="65" charset="-120"/>
                <a:cs typeface="Times New Roman" pitchFamily="18" charset="0"/>
              </a:rPr>
              <a:t>4</a:t>
            </a:r>
          </a:p>
        </p:txBody>
      </p:sp>
      <p:sp>
        <p:nvSpPr>
          <p:cNvPr id="49" name="文字方塊 48"/>
          <p:cNvSpPr txBox="1">
            <a:spLocks noChangeArrowheads="1"/>
          </p:cNvSpPr>
          <p:nvPr/>
        </p:nvSpPr>
        <p:spPr bwMode="auto">
          <a:xfrm>
            <a:off x="1862138" y="3094038"/>
            <a:ext cx="485775" cy="519112"/>
          </a:xfrm>
          <a:prstGeom prst="rect">
            <a:avLst/>
          </a:prstGeom>
          <a:noFill/>
          <a:ln w="9525">
            <a:noFill/>
            <a:miter lim="800000"/>
            <a:headEnd/>
            <a:tailEnd/>
          </a:ln>
        </p:spPr>
        <p:txBody>
          <a:bodyPr>
            <a:spAutoFit/>
          </a:bodyPr>
          <a:lstStyle/>
          <a:p>
            <a:r>
              <a:rPr kumimoji="0" lang="en-US" altLang="zh-TW" sz="2800">
                <a:latin typeface="Times New Roman" pitchFamily="18" charset="0"/>
                <a:ea typeface="標楷體" pitchFamily="65" charset="-120"/>
                <a:cs typeface="Times New Roman" pitchFamily="18" charset="0"/>
              </a:rPr>
              <a:t>4</a:t>
            </a:r>
          </a:p>
        </p:txBody>
      </p:sp>
      <p:sp>
        <p:nvSpPr>
          <p:cNvPr id="8" name="矩形 7"/>
          <p:cNvSpPr/>
          <p:nvPr/>
        </p:nvSpPr>
        <p:spPr>
          <a:xfrm>
            <a:off x="1044575" y="2276475"/>
            <a:ext cx="720725" cy="720725"/>
          </a:xfrm>
          <a:prstGeom prst="rect">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2" name="文字方塊 41"/>
          <p:cNvSpPr txBox="1">
            <a:spLocks noChangeArrowheads="1"/>
          </p:cNvSpPr>
          <p:nvPr/>
        </p:nvSpPr>
        <p:spPr bwMode="auto">
          <a:xfrm>
            <a:off x="1147763" y="2365375"/>
            <a:ext cx="485775" cy="519113"/>
          </a:xfrm>
          <a:prstGeom prst="rect">
            <a:avLst/>
          </a:prstGeom>
          <a:noFill/>
          <a:ln w="9525">
            <a:noFill/>
            <a:miter lim="800000"/>
            <a:headEnd/>
            <a:tailEnd/>
          </a:ln>
        </p:spPr>
        <p:txBody>
          <a:bodyPr>
            <a:spAutoFit/>
          </a:bodyPr>
          <a:lstStyle/>
          <a:p>
            <a:r>
              <a:rPr kumimoji="0" lang="en-US" altLang="zh-TW" sz="2800">
                <a:latin typeface="Times New Roman" pitchFamily="18" charset="0"/>
                <a:ea typeface="標楷體" pitchFamily="65" charset="-120"/>
                <a:cs typeface="Times New Roman" pitchFamily="18"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1000"/>
                            </p:stCondLst>
                            <p:childTnLst>
                              <p:par>
                                <p:cTn id="16" presetID="5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anim calcmode="lin" valueType="num">
                                      <p:cBhvr>
                                        <p:cTn id="21" dur="500" fill="hold"/>
                                        <p:tgtEl>
                                          <p:spTgt spid="50"/>
                                        </p:tgtEl>
                                        <p:attrNameLst>
                                          <p:attrName>ppt_x</p:attrName>
                                        </p:attrNameLst>
                                      </p:cBhvr>
                                      <p:tavLst>
                                        <p:tav tm="0">
                                          <p:val>
                                            <p:fltVal val="0.5"/>
                                          </p:val>
                                        </p:tav>
                                        <p:tav tm="100000">
                                          <p:val>
                                            <p:strVal val="#ppt_x"/>
                                          </p:val>
                                        </p:tav>
                                      </p:tavLst>
                                    </p:anim>
                                    <p:anim calcmode="lin" valueType="num">
                                      <p:cBhvr>
                                        <p:cTn id="22" dur="500" fill="hold"/>
                                        <p:tgtEl>
                                          <p:spTgt spid="50"/>
                                        </p:tgtEl>
                                        <p:attrNameLst>
                                          <p:attrName>ppt_y</p:attrName>
                                        </p:attrNameLst>
                                      </p:cBhvr>
                                      <p:tavLst>
                                        <p:tav tm="0">
                                          <p:val>
                                            <p:fltVal val="0.5"/>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22" presetClass="entr" presetSubtype="1"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up)">
                                      <p:cBhvr>
                                        <p:cTn id="35" dur="500"/>
                                        <p:tgtEl>
                                          <p:spTgt spid="32"/>
                                        </p:tgtEl>
                                      </p:cBhvr>
                                    </p:animEffect>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par>
                          <p:cTn id="43" fill="hold">
                            <p:stCondLst>
                              <p:cond delay="1500"/>
                            </p:stCondLst>
                            <p:childTnLst>
                              <p:par>
                                <p:cTn id="44" presetID="1" presetClass="entr" presetSubtype="0"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childTnLst>
                                </p:cTn>
                              </p:par>
                            </p:childTnLst>
                          </p:cTn>
                        </p:par>
                        <p:par>
                          <p:cTn id="46" fill="hold">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5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right)">
                                      <p:cBhvr>
                                        <p:cTn id="62" dur="500"/>
                                        <p:tgtEl>
                                          <p:spTgt spid="13"/>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right)">
                                      <p:cBhvr>
                                        <p:cTn id="65" dur="500"/>
                                        <p:tgtEl>
                                          <p:spTgt spid="17"/>
                                        </p:tgtEl>
                                      </p:cBhvr>
                                    </p:animEffect>
                                  </p:childTnLst>
                                </p:cTn>
                              </p:par>
                            </p:childTnLst>
                          </p:cTn>
                        </p:par>
                        <p:par>
                          <p:cTn id="66" fill="hold">
                            <p:stCondLst>
                              <p:cond delay="500"/>
                            </p:stCondLst>
                            <p:childTnLst>
                              <p:par>
                                <p:cTn id="67" presetID="22" presetClass="entr" presetSubtype="1" fill="hold" grpId="0" nodeType="after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wipe(up)">
                                      <p:cBhvr>
                                        <p:cTn id="69" dur="500"/>
                                        <p:tgtEl>
                                          <p:spTgt spid="4"/>
                                        </p:tgtEl>
                                      </p:cBhvr>
                                    </p:animEffect>
                                  </p:childTnLst>
                                </p:cTn>
                              </p:par>
                            </p:childTnLst>
                          </p:cTn>
                        </p:par>
                        <p:par>
                          <p:cTn id="70" fill="hold">
                            <p:stCondLst>
                              <p:cond delay="1000"/>
                            </p:stCondLst>
                            <p:childTnLst>
                              <p:par>
                                <p:cTn id="71" presetID="1" presetClass="exit" presetSubtype="0" fill="hold" grpId="1" nodeType="afterEffect">
                                  <p:stCondLst>
                                    <p:cond delay="0"/>
                                  </p:stCondLst>
                                  <p:childTnLst>
                                    <p:set>
                                      <p:cBhvr>
                                        <p:cTn id="72" dur="1" fill="hold">
                                          <p:stCondLst>
                                            <p:cond delay="0"/>
                                          </p:stCondLst>
                                        </p:cTn>
                                        <p:tgtEl>
                                          <p:spTgt spid="51"/>
                                        </p:tgtEl>
                                        <p:attrNameLst>
                                          <p:attrName>style.visibility</p:attrName>
                                        </p:attrNameLst>
                                      </p:cBhvr>
                                      <p:to>
                                        <p:strVal val="hidden"/>
                                      </p:to>
                                    </p:set>
                                  </p:childTnLst>
                                </p:cTn>
                              </p:par>
                            </p:childTnLst>
                          </p:cTn>
                        </p:par>
                        <p:par>
                          <p:cTn id="73" fill="hold">
                            <p:stCondLst>
                              <p:cond delay="1000"/>
                            </p:stCondLst>
                            <p:childTnLst>
                              <p:par>
                                <p:cTn id="74" presetID="2" presetClass="entr" presetSubtype="6" fill="hold" grpId="0" nodeType="after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additive="base">
                                        <p:cTn id="76" dur="500" fill="hold"/>
                                        <p:tgtEl>
                                          <p:spTgt spid="8"/>
                                        </p:tgtEl>
                                        <p:attrNameLst>
                                          <p:attrName>ppt_x</p:attrName>
                                        </p:attrNameLst>
                                      </p:cBhvr>
                                      <p:tavLst>
                                        <p:tav tm="0">
                                          <p:val>
                                            <p:strVal val="1+#ppt_w/2"/>
                                          </p:val>
                                        </p:tav>
                                        <p:tav tm="100000">
                                          <p:val>
                                            <p:strVal val="#ppt_x"/>
                                          </p:val>
                                        </p:tav>
                                      </p:tavLst>
                                    </p:anim>
                                    <p:anim calcmode="lin" valueType="num">
                                      <p:cBhvr additive="base">
                                        <p:cTn id="77" dur="500" fill="hold"/>
                                        <p:tgtEl>
                                          <p:spTgt spid="8"/>
                                        </p:tgtEl>
                                        <p:attrNameLst>
                                          <p:attrName>ppt_y</p:attrName>
                                        </p:attrNameLst>
                                      </p:cBhvr>
                                      <p:tavLst>
                                        <p:tav tm="0">
                                          <p:val>
                                            <p:strVal val="1+#ppt_h/2"/>
                                          </p:val>
                                        </p:tav>
                                        <p:tav tm="100000">
                                          <p:val>
                                            <p:strVal val="#ppt_y"/>
                                          </p:val>
                                        </p:tav>
                                      </p:tavLst>
                                    </p:anim>
                                  </p:childTnLst>
                                </p:cTn>
                              </p:par>
                            </p:childTnLst>
                          </p:cTn>
                        </p:par>
                        <p:par>
                          <p:cTn id="78" fill="hold">
                            <p:stCondLst>
                              <p:cond delay="1500"/>
                            </p:stCondLst>
                            <p:childTnLst>
                              <p:par>
                                <p:cTn id="79" presetID="10"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childTnLst>
                          </p:cTn>
                        </p:par>
                        <p:par>
                          <p:cTn id="82" fill="hold">
                            <p:stCondLst>
                              <p:cond delay="2000"/>
                            </p:stCondLst>
                            <p:childTnLst>
                              <p:par>
                                <p:cTn id="83" presetID="10"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500"/>
                                        <p:tgtEl>
                                          <p:spTgt spid="39"/>
                                        </p:tgtEl>
                                      </p:cBhvr>
                                    </p:animEffect>
                                  </p:childTnLst>
                                </p:cTn>
                              </p:par>
                            </p:childTnLst>
                          </p:cTn>
                        </p:par>
                        <p:par>
                          <p:cTn id="86" fill="hold">
                            <p:stCondLst>
                              <p:cond delay="2500"/>
                            </p:stCondLst>
                            <p:childTnLst>
                              <p:par>
                                <p:cTn id="87" presetID="1" presetClass="entr" presetSubtype="0" fill="hold" grpId="0" nodeType="afterEffect">
                                  <p:stCondLst>
                                    <p:cond delay="0"/>
                                  </p:stCondLst>
                                  <p:childTnLst>
                                    <p:set>
                                      <p:cBhvr>
                                        <p:cTn id="88" dur="1" fill="hold">
                                          <p:stCondLst>
                                            <p:cond delay="0"/>
                                          </p:stCondLst>
                                        </p:cTn>
                                        <p:tgtEl>
                                          <p:spTgt spid="4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childTnLst>
                          </p:cTn>
                        </p:par>
                        <p:par>
                          <p:cTn id="93" fill="hold">
                            <p:stCondLst>
                              <p:cond delay="0"/>
                            </p:stCondLst>
                            <p:childTnLst>
                              <p:par>
                                <p:cTn id="94" presetID="1" presetClass="entr" presetSubtype="0" fill="hold" grpId="0" nodeType="afterEffect">
                                  <p:stCondLst>
                                    <p:cond delay="0"/>
                                  </p:stCondLst>
                                  <p:childTnLst>
                                    <p:set>
                                      <p:cBhvr>
                                        <p:cTn id="95" dur="1" fill="hold">
                                          <p:stCondLst>
                                            <p:cond delay="0"/>
                                          </p:stCondLst>
                                        </p:cTn>
                                        <p:tgtEl>
                                          <p:spTgt spid="47"/>
                                        </p:tgtEl>
                                        <p:attrNameLst>
                                          <p:attrName>style.visibility</p:attrName>
                                        </p:attrNameLst>
                                      </p:cBhvr>
                                      <p:to>
                                        <p:strVal val="visible"/>
                                      </p:to>
                                    </p:set>
                                  </p:childTnLst>
                                </p:cTn>
                              </p:par>
                            </p:childTnLst>
                          </p:cTn>
                        </p:par>
                        <p:par>
                          <p:cTn id="96" fill="hold">
                            <p:stCondLst>
                              <p:cond delay="0"/>
                            </p:stCondLst>
                            <p:childTnLst>
                              <p:par>
                                <p:cTn id="97" presetID="10" presetClass="entr" presetSubtype="0" fill="hold" grpId="0" nodeType="after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500"/>
                                        <p:tgtEl>
                                          <p:spTgt spid="36"/>
                                        </p:tgtEl>
                                      </p:cBhvr>
                                    </p:animEffect>
                                  </p:childTnLst>
                                </p:cTn>
                              </p:par>
                            </p:childTnLst>
                          </p:cTn>
                        </p:par>
                        <p:par>
                          <p:cTn id="100" fill="hold">
                            <p:stCondLst>
                              <p:cond delay="500"/>
                            </p:stCondLst>
                            <p:childTnLst>
                              <p:par>
                                <p:cTn id="101" presetID="1" presetClass="entr" presetSubtype="0" fill="hold" grpId="0" nodeType="afterEffect">
                                  <p:stCondLst>
                                    <p:cond delay="0"/>
                                  </p:stCondLst>
                                  <p:childTnLst>
                                    <p:set>
                                      <p:cBhvr>
                                        <p:cTn id="102" dur="1" fill="hold">
                                          <p:stCondLst>
                                            <p:cond delay="0"/>
                                          </p:stCondLst>
                                        </p:cTn>
                                        <p:tgtEl>
                                          <p:spTgt spid="48"/>
                                        </p:tgtEl>
                                        <p:attrNameLst>
                                          <p:attrName>style.visibility</p:attrName>
                                        </p:attrNameLst>
                                      </p:cBhvr>
                                      <p:to>
                                        <p:strVal val="visible"/>
                                      </p:to>
                                    </p:set>
                                  </p:childTnLst>
                                </p:cTn>
                              </p:par>
                            </p:childTnLst>
                          </p:cTn>
                        </p:par>
                        <p:par>
                          <p:cTn id="103" fill="hold">
                            <p:stCondLst>
                              <p:cond delay="500"/>
                            </p:stCondLst>
                            <p:childTnLst>
                              <p:par>
                                <p:cTn id="104" presetID="10" presetClass="entr" presetSubtype="0" fill="hold" grpId="0" nodeType="after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fade">
                                      <p:cBhvr>
                                        <p:cTn id="106" dur="500"/>
                                        <p:tgtEl>
                                          <p:spTgt spid="37"/>
                                        </p:tgtEl>
                                      </p:cBhvr>
                                    </p:animEffect>
                                  </p:childTnLst>
                                </p:cTn>
                              </p:par>
                            </p:childTnLst>
                          </p:cTn>
                        </p:par>
                        <p:par>
                          <p:cTn id="107" fill="hold">
                            <p:stCondLst>
                              <p:cond delay="1000"/>
                            </p:stCondLst>
                            <p:childTnLst>
                              <p:par>
                                <p:cTn id="108" presetID="1" presetClass="entr" presetSubtype="0" fill="hold" grpId="0" nodeType="afterEffect">
                                  <p:stCondLst>
                                    <p:cond delay="0"/>
                                  </p:stCondLst>
                                  <p:childTnLst>
                                    <p:set>
                                      <p:cBhvr>
                                        <p:cTn id="109" dur="1" fill="hold">
                                          <p:stCondLst>
                                            <p:cond delay="0"/>
                                          </p:stCondLst>
                                        </p:cTn>
                                        <p:tgtEl>
                                          <p:spTgt spid="49"/>
                                        </p:tgtEl>
                                        <p:attrNameLst>
                                          <p:attrName>style.visibility</p:attrName>
                                        </p:attrNameLst>
                                      </p:cBhvr>
                                      <p:to>
                                        <p:strVal val="visible"/>
                                      </p:to>
                                    </p:set>
                                  </p:childTnLst>
                                </p:cTn>
                              </p:par>
                            </p:childTnLst>
                          </p:cTn>
                        </p:par>
                        <p:par>
                          <p:cTn id="110" fill="hold">
                            <p:stCondLst>
                              <p:cond delay="1000"/>
                            </p:stCondLst>
                            <p:childTnLst>
                              <p:par>
                                <p:cTn id="111" presetID="2" presetClass="entr" presetSubtype="4" fill="hold" grpId="0" nodeType="afterEffect">
                                  <p:stCondLst>
                                    <p:cond delay="0"/>
                                  </p:stCondLst>
                                  <p:childTnLst>
                                    <p:set>
                                      <p:cBhvr>
                                        <p:cTn id="112" dur="1" fill="hold">
                                          <p:stCondLst>
                                            <p:cond delay="0"/>
                                          </p:stCondLst>
                                        </p:cTn>
                                        <p:tgtEl>
                                          <p:spTgt spid="2"/>
                                        </p:tgtEl>
                                        <p:attrNameLst>
                                          <p:attrName>style.visibility</p:attrName>
                                        </p:attrNameLst>
                                      </p:cBhvr>
                                      <p:to>
                                        <p:strVal val="visible"/>
                                      </p:to>
                                    </p:set>
                                    <p:anim calcmode="lin" valueType="num">
                                      <p:cBhvr additive="base">
                                        <p:cTn id="113" dur="500" fill="hold"/>
                                        <p:tgtEl>
                                          <p:spTgt spid="2"/>
                                        </p:tgtEl>
                                        <p:attrNameLst>
                                          <p:attrName>ppt_x</p:attrName>
                                        </p:attrNameLst>
                                      </p:cBhvr>
                                      <p:tavLst>
                                        <p:tav tm="0">
                                          <p:val>
                                            <p:strVal val="#ppt_x"/>
                                          </p:val>
                                        </p:tav>
                                        <p:tav tm="100000">
                                          <p:val>
                                            <p:strVal val="#ppt_x"/>
                                          </p:val>
                                        </p:tav>
                                      </p:tavLst>
                                    </p:anim>
                                    <p:anim calcmode="lin" valueType="num">
                                      <p:cBhvr additive="base">
                                        <p:cTn id="1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P spid="50" grpId="0" animBg="1"/>
      <p:bldP spid="3" grpId="0" animBg="1"/>
      <p:bldP spid="4" grpId="0" animBg="1"/>
      <p:bldP spid="2" grpId="0"/>
      <p:bldP spid="12" grpId="0"/>
      <p:bldP spid="17" grpId="0"/>
      <p:bldP spid="27" grpId="0"/>
      <p:bldP spid="28" grpId="0"/>
      <p:bldP spid="31" grpId="0" animBg="1"/>
      <p:bldP spid="32" grpId="0" animBg="1"/>
      <p:bldP spid="33" grpId="0" animBg="1"/>
      <p:bldP spid="34" grpId="0" animBg="1"/>
      <p:bldP spid="36" grpId="0" animBg="1"/>
      <p:bldP spid="37" grpId="0" animBg="1"/>
      <p:bldP spid="39" grpId="0"/>
      <p:bldP spid="40" grpId="0"/>
      <p:bldP spid="35" grpId="0"/>
      <p:bldP spid="44" grpId="0"/>
      <p:bldP spid="45" grpId="0"/>
      <p:bldP spid="46" grpId="0"/>
      <p:bldP spid="47" grpId="0"/>
      <p:bldP spid="48" grpId="0"/>
      <p:bldP spid="49" grpId="0"/>
      <p:bldP spid="8" grpId="0" animBg="1"/>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descr="150"/>
          <p:cNvPicPr>
            <a:picLocks noChangeAspect="1" noChangeArrowheads="1"/>
          </p:cNvPicPr>
          <p:nvPr/>
        </p:nvPicPr>
        <p:blipFill>
          <a:blip r:embed="rId2" cstate="screen"/>
          <a:srcRect/>
          <a:stretch>
            <a:fillRect/>
          </a:stretch>
        </p:blipFill>
        <p:spPr bwMode="auto">
          <a:xfrm>
            <a:off x="0" y="3175"/>
            <a:ext cx="9144000" cy="6854825"/>
          </a:xfrm>
          <a:prstGeom prst="rect">
            <a:avLst/>
          </a:prstGeom>
          <a:noFill/>
        </p:spPr>
      </p:pic>
      <p:pic>
        <p:nvPicPr>
          <p:cNvPr id="72711" name="Picture 7" descr="132"/>
          <p:cNvPicPr>
            <a:picLocks noChangeAspect="1" noChangeArrowheads="1"/>
          </p:cNvPicPr>
          <p:nvPr/>
        </p:nvPicPr>
        <p:blipFill>
          <a:blip r:embed="rId3" cstate="screen"/>
          <a:srcRect/>
          <a:stretch>
            <a:fillRect/>
          </a:stretch>
        </p:blipFill>
        <p:spPr bwMode="auto">
          <a:xfrm>
            <a:off x="4486275" y="1484313"/>
            <a:ext cx="1093788" cy="1093787"/>
          </a:xfrm>
          <a:prstGeom prst="rect">
            <a:avLst/>
          </a:prstGeom>
          <a:noFill/>
        </p:spPr>
      </p:pic>
      <p:pic>
        <p:nvPicPr>
          <p:cNvPr id="72710" name="Picture 6" descr="9"/>
          <p:cNvPicPr>
            <a:picLocks noChangeAspect="1" noChangeArrowheads="1"/>
          </p:cNvPicPr>
          <p:nvPr/>
        </p:nvPicPr>
        <p:blipFill>
          <a:blip r:embed="rId4" cstate="screen"/>
          <a:srcRect/>
          <a:stretch>
            <a:fillRect/>
          </a:stretch>
        </p:blipFill>
        <p:spPr bwMode="auto">
          <a:xfrm>
            <a:off x="5364163" y="620713"/>
            <a:ext cx="1728787" cy="158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61111E-6 -8.11705E-6 C -0.00851 -0.00394 -0.02708 0.00693 -0.03646 0.00948 C -0.0599 0.01596 -0.08299 0.0266 -0.10694 0.02984 C -0.11354 0.03284 -0.12066 0.03331 -0.12691 0.0377 " pathEditMode="relative" ptsTypes="fffA">
                                      <p:cBhvr>
                                        <p:cTn id="6" dur="2000" fill="hold"/>
                                        <p:tgtEl>
                                          <p:spTgt spid="72710"/>
                                        </p:tgtEl>
                                        <p:attrNameLst>
                                          <p:attrName>ppt_x</p:attrName>
                                          <p:attrName>ppt_y</p:attrName>
                                        </p:attrNameLst>
                                      </p:cBhvr>
                                    </p:animMotion>
                                  </p:childTnLst>
                                </p:cTn>
                              </p:par>
                            </p:childTnLst>
                          </p:cTn>
                        </p:par>
                        <p:par>
                          <p:cTn id="7" fill="hold">
                            <p:stCondLst>
                              <p:cond delay="2000"/>
                            </p:stCondLst>
                            <p:childTnLst>
                              <p:par>
                                <p:cTn id="8" presetID="9" presetClass="emph" presetSubtype="0" nodeType="afterEffect">
                                  <p:stCondLst>
                                    <p:cond delay="0"/>
                                  </p:stCondLst>
                                  <p:childTnLst>
                                    <p:set>
                                      <p:cBhvr rctx="PPT">
                                        <p:cTn id="9" dur="indefinite"/>
                                        <p:tgtEl>
                                          <p:spTgt spid="72708"/>
                                        </p:tgtEl>
                                        <p:attrNameLst>
                                          <p:attrName>style.opacity</p:attrName>
                                        </p:attrNameLst>
                                      </p:cBhvr>
                                      <p:to>
                                        <p:strVal val="0.5"/>
                                      </p:to>
                                    </p:set>
                                    <p:animEffect filter="image" prLst="opacity: 0.5">
                                      <p:cBhvr rctx="IE">
                                        <p:cTn id="10" dur="indefinite"/>
                                        <p:tgtEl>
                                          <p:spTgt spid="72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11" name="Picture 23" descr="102"/>
          <p:cNvPicPr>
            <a:picLocks noChangeAspect="1" noChangeArrowheads="1"/>
          </p:cNvPicPr>
          <p:nvPr/>
        </p:nvPicPr>
        <p:blipFill>
          <a:blip r:embed="rId2" cstate="screen"/>
          <a:srcRect/>
          <a:stretch>
            <a:fillRect/>
          </a:stretch>
        </p:blipFill>
        <p:spPr bwMode="auto">
          <a:xfrm>
            <a:off x="0" y="0"/>
            <a:ext cx="9144000" cy="6854825"/>
          </a:xfrm>
          <a:prstGeom prst="rect">
            <a:avLst/>
          </a:prstGeom>
          <a:noFill/>
        </p:spPr>
      </p:pic>
      <p:sp>
        <p:nvSpPr>
          <p:cNvPr id="37893" name="文字方塊 2"/>
          <p:cNvSpPr>
            <a:spLocks noChangeArrowheads="1"/>
          </p:cNvSpPr>
          <p:nvPr/>
        </p:nvSpPr>
        <p:spPr bwMode="auto">
          <a:xfrm>
            <a:off x="7019925" y="836613"/>
            <a:ext cx="1873250" cy="768350"/>
          </a:xfrm>
          <a:prstGeom prst="roundRect">
            <a:avLst>
              <a:gd name="adj" fmla="val 16667"/>
            </a:avLst>
          </a:prstGeom>
          <a:solidFill>
            <a:srgbClr val="FFFF75"/>
          </a:solidFill>
          <a:ln w="9525">
            <a:noFill/>
            <a:round/>
            <a:headEnd/>
            <a:tailEnd/>
          </a:ln>
        </p:spPr>
        <p:txBody>
          <a:bodyPr>
            <a:spAutoFit/>
          </a:bodyPr>
          <a:lstStyle/>
          <a:p>
            <a:r>
              <a:rPr kumimoji="0" lang="zh-TW" altLang="en-US" sz="4000">
                <a:latin typeface="Times New Roman" pitchFamily="18" charset="0"/>
                <a:ea typeface="標楷體" pitchFamily="65" charset="-120"/>
                <a:cs typeface="Times New Roman" pitchFamily="18" charset="0"/>
              </a:rPr>
              <a:t>放大圖</a:t>
            </a:r>
          </a:p>
        </p:txBody>
      </p:sp>
      <p:sp>
        <p:nvSpPr>
          <p:cNvPr id="37894" name="文字方塊 3"/>
          <p:cNvSpPr>
            <a:spLocks noChangeArrowheads="1"/>
          </p:cNvSpPr>
          <p:nvPr/>
        </p:nvSpPr>
        <p:spPr bwMode="auto">
          <a:xfrm>
            <a:off x="20638" y="838200"/>
            <a:ext cx="1871662" cy="768350"/>
          </a:xfrm>
          <a:prstGeom prst="roundRect">
            <a:avLst>
              <a:gd name="adj" fmla="val 16667"/>
            </a:avLst>
          </a:prstGeom>
          <a:solidFill>
            <a:srgbClr val="FFFF75"/>
          </a:solidFill>
          <a:ln w="9525">
            <a:noFill/>
            <a:round/>
            <a:headEnd/>
            <a:tailEnd/>
          </a:ln>
        </p:spPr>
        <p:txBody>
          <a:bodyPr>
            <a:spAutoFit/>
          </a:bodyPr>
          <a:lstStyle/>
          <a:p>
            <a:r>
              <a:rPr kumimoji="0" lang="zh-TW" altLang="en-US" sz="4000">
                <a:latin typeface="Times New Roman" pitchFamily="18" charset="0"/>
                <a:ea typeface="標楷體" pitchFamily="65" charset="-120"/>
                <a:cs typeface="Times New Roman" pitchFamily="18" charset="0"/>
              </a:rPr>
              <a:t>縮小圖</a:t>
            </a:r>
          </a:p>
        </p:txBody>
      </p:sp>
      <p:sp>
        <p:nvSpPr>
          <p:cNvPr id="2" name="文字方塊 1"/>
          <p:cNvSpPr txBox="1">
            <a:spLocks noChangeArrowheads="1"/>
          </p:cNvSpPr>
          <p:nvPr/>
        </p:nvSpPr>
        <p:spPr bwMode="auto">
          <a:xfrm>
            <a:off x="539750" y="5873750"/>
            <a:ext cx="5761038" cy="579438"/>
          </a:xfrm>
          <a:prstGeom prst="rect">
            <a:avLst/>
          </a:prstGeom>
          <a:noFill/>
          <a:ln w="9525">
            <a:noFill/>
            <a:miter lim="800000"/>
            <a:headEnd/>
            <a:tailEnd/>
          </a:ln>
        </p:spPr>
        <p:txBody>
          <a:bodyPr>
            <a:spAutoFit/>
          </a:bodyPr>
          <a:lstStyle/>
          <a:p>
            <a:r>
              <a:rPr kumimoji="0" lang="zh-TW" altLang="en-US" sz="3200">
                <a:solidFill>
                  <a:srgbClr val="FFFFCC"/>
                </a:solidFill>
                <a:latin typeface="標楷體" pitchFamily="65" charset="-120"/>
                <a:ea typeface="標楷體" pitchFamily="65" charset="-120"/>
              </a:rPr>
              <a:t>你發現圖形</a:t>
            </a:r>
            <a:r>
              <a:rPr kumimoji="0" lang="zh-TW" altLang="en-US" sz="3200">
                <a:solidFill>
                  <a:srgbClr val="FF0000"/>
                </a:solidFill>
                <a:latin typeface="標楷體" pitchFamily="65" charset="-120"/>
                <a:ea typeface="標楷體" pitchFamily="65" charset="-120"/>
              </a:rPr>
              <a:t>角度</a:t>
            </a:r>
            <a:r>
              <a:rPr kumimoji="0" lang="zh-TW" altLang="en-US" sz="3200">
                <a:solidFill>
                  <a:srgbClr val="FFFFCC"/>
                </a:solidFill>
                <a:latin typeface="標楷體" pitchFamily="65" charset="-120"/>
                <a:ea typeface="標楷體" pitchFamily="65" charset="-120"/>
              </a:rPr>
              <a:t>有什麼變化？</a:t>
            </a:r>
          </a:p>
        </p:txBody>
      </p:sp>
      <p:sp>
        <p:nvSpPr>
          <p:cNvPr id="37896" name="文字方塊 5"/>
          <p:cNvSpPr>
            <a:spLocks noChangeArrowheads="1"/>
          </p:cNvSpPr>
          <p:nvPr/>
        </p:nvSpPr>
        <p:spPr bwMode="auto">
          <a:xfrm>
            <a:off x="3563938" y="836613"/>
            <a:ext cx="1295400" cy="768350"/>
          </a:xfrm>
          <a:prstGeom prst="roundRect">
            <a:avLst>
              <a:gd name="adj" fmla="val 16667"/>
            </a:avLst>
          </a:prstGeom>
          <a:solidFill>
            <a:srgbClr val="FFFF75"/>
          </a:solidFill>
          <a:ln w="9525">
            <a:noFill/>
            <a:round/>
            <a:headEnd/>
            <a:tailEnd/>
          </a:ln>
        </p:spPr>
        <p:txBody>
          <a:bodyPr>
            <a:spAutoFit/>
          </a:bodyPr>
          <a:lstStyle/>
          <a:p>
            <a:r>
              <a:rPr kumimoji="0" lang="zh-TW" altLang="en-US" sz="4000">
                <a:latin typeface="Times New Roman" pitchFamily="18" charset="0"/>
                <a:ea typeface="標楷體" pitchFamily="65" charset="-120"/>
                <a:cs typeface="Times New Roman" pitchFamily="18" charset="0"/>
              </a:rPr>
              <a:t>原圖</a:t>
            </a:r>
          </a:p>
        </p:txBody>
      </p:sp>
      <p:sp>
        <p:nvSpPr>
          <p:cNvPr id="7" name="矩形 6"/>
          <p:cNvSpPr/>
          <p:nvPr/>
        </p:nvSpPr>
        <p:spPr>
          <a:xfrm>
            <a:off x="3563938" y="2284413"/>
            <a:ext cx="1439862" cy="143986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8" name="矩形 7"/>
          <p:cNvSpPr/>
          <p:nvPr/>
        </p:nvSpPr>
        <p:spPr>
          <a:xfrm>
            <a:off x="971550" y="2276475"/>
            <a:ext cx="720725" cy="72072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 name="矩形 8"/>
          <p:cNvSpPr/>
          <p:nvPr/>
        </p:nvSpPr>
        <p:spPr>
          <a:xfrm>
            <a:off x="6156325" y="2278063"/>
            <a:ext cx="2879725" cy="287972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cxnSp>
        <p:nvCxnSpPr>
          <p:cNvPr id="11" name="直線單箭頭接點 10"/>
          <p:cNvCxnSpPr/>
          <p:nvPr/>
        </p:nvCxnSpPr>
        <p:spPr>
          <a:xfrm>
            <a:off x="5076825" y="1125538"/>
            <a:ext cx="17637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a:spLocks noChangeArrowheads="1"/>
          </p:cNvSpPr>
          <p:nvPr/>
        </p:nvSpPr>
        <p:spPr bwMode="auto">
          <a:xfrm>
            <a:off x="5219700" y="1158875"/>
            <a:ext cx="1512888" cy="457200"/>
          </a:xfrm>
          <a:prstGeom prst="rect">
            <a:avLst/>
          </a:prstGeom>
          <a:noFill/>
          <a:ln w="9525">
            <a:noFill/>
            <a:miter lim="800000"/>
            <a:headEnd/>
            <a:tailEnd/>
          </a:ln>
        </p:spPr>
        <p:txBody>
          <a:bodyPr>
            <a:spAutoFit/>
          </a:bodyPr>
          <a:lstStyle/>
          <a:p>
            <a:r>
              <a:rPr kumimoji="0" lang="zh-TW" altLang="en-US" sz="2400">
                <a:latin typeface="Times New Roman" pitchFamily="18" charset="0"/>
                <a:ea typeface="標楷體" pitchFamily="65" charset="-120"/>
                <a:cs typeface="Times New Roman" pitchFamily="18" charset="0"/>
              </a:rPr>
              <a:t>放大 </a:t>
            </a:r>
            <a:r>
              <a:rPr kumimoji="0" lang="en-US" altLang="zh-TW" sz="2400">
                <a:latin typeface="Times New Roman" pitchFamily="18" charset="0"/>
                <a:ea typeface="標楷體" pitchFamily="65" charset="-120"/>
                <a:cs typeface="Times New Roman" pitchFamily="18" charset="0"/>
              </a:rPr>
              <a:t>2 </a:t>
            </a:r>
            <a:r>
              <a:rPr kumimoji="0" lang="zh-TW" altLang="en-US" sz="2400">
                <a:latin typeface="Times New Roman" pitchFamily="18" charset="0"/>
                <a:ea typeface="標楷體" pitchFamily="65" charset="-120"/>
                <a:cs typeface="Times New Roman" pitchFamily="18" charset="0"/>
              </a:rPr>
              <a:t>倍</a:t>
            </a:r>
          </a:p>
        </p:txBody>
      </p:sp>
      <p:cxnSp>
        <p:nvCxnSpPr>
          <p:cNvPr id="13" name="直線單箭頭接點 12"/>
          <p:cNvCxnSpPr/>
          <p:nvPr/>
        </p:nvCxnSpPr>
        <p:spPr>
          <a:xfrm flipH="1">
            <a:off x="1962150" y="1125538"/>
            <a:ext cx="15113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文字方塊 16"/>
          <p:cNvSpPr txBox="1">
            <a:spLocks noChangeArrowheads="1"/>
          </p:cNvSpPr>
          <p:nvPr/>
        </p:nvSpPr>
        <p:spPr bwMode="auto">
          <a:xfrm>
            <a:off x="2114550" y="1112838"/>
            <a:ext cx="1512888" cy="457200"/>
          </a:xfrm>
          <a:prstGeom prst="rect">
            <a:avLst/>
          </a:prstGeom>
          <a:noFill/>
          <a:ln w="9525">
            <a:noFill/>
            <a:miter lim="800000"/>
            <a:headEnd/>
            <a:tailEnd/>
          </a:ln>
        </p:spPr>
        <p:txBody>
          <a:bodyPr>
            <a:spAutoFit/>
          </a:bodyPr>
          <a:lstStyle/>
          <a:p>
            <a:r>
              <a:rPr kumimoji="0" lang="zh-TW" altLang="en-US" sz="2400">
                <a:latin typeface="Times New Roman" pitchFamily="18" charset="0"/>
                <a:ea typeface="標楷體" pitchFamily="65" charset="-120"/>
                <a:cs typeface="Times New Roman" pitchFamily="18" charset="0"/>
              </a:rPr>
              <a:t>縮小 </a:t>
            </a:r>
            <a:r>
              <a:rPr kumimoji="0" lang="en-US" altLang="zh-TW" sz="2400">
                <a:latin typeface="Times New Roman" pitchFamily="18" charset="0"/>
                <a:ea typeface="標楷體" pitchFamily="65" charset="-120"/>
                <a:cs typeface="Times New Roman" pitchFamily="18" charset="0"/>
              </a:rPr>
              <a:t>2 </a:t>
            </a:r>
            <a:r>
              <a:rPr kumimoji="0" lang="zh-TW" altLang="en-US" sz="2400">
                <a:latin typeface="Times New Roman" pitchFamily="18" charset="0"/>
                <a:ea typeface="標楷體" pitchFamily="65" charset="-120"/>
                <a:cs typeface="Times New Roman" pitchFamily="18" charset="0"/>
              </a:rPr>
              <a:t>倍</a:t>
            </a:r>
          </a:p>
        </p:txBody>
      </p:sp>
      <p:sp>
        <p:nvSpPr>
          <p:cNvPr id="37904" name="文字方塊 9"/>
          <p:cNvSpPr txBox="1">
            <a:spLocks noChangeArrowheads="1"/>
          </p:cNvSpPr>
          <p:nvPr/>
        </p:nvSpPr>
        <p:spPr bwMode="auto">
          <a:xfrm>
            <a:off x="3771900" y="1844675"/>
            <a:ext cx="971550" cy="457200"/>
          </a:xfrm>
          <a:prstGeom prst="rect">
            <a:avLst/>
          </a:prstGeom>
          <a:noFill/>
          <a:ln w="9525">
            <a:noFill/>
            <a:miter lim="800000"/>
            <a:headEnd/>
            <a:tailEnd/>
          </a:ln>
        </p:spPr>
        <p:txBody>
          <a:bodyPr>
            <a:spAutoFit/>
          </a:bodyPr>
          <a:lstStyle/>
          <a:p>
            <a:r>
              <a:rPr kumimoji="0" lang="en-US" altLang="zh-TW" sz="2400">
                <a:latin typeface="Times New Roman" pitchFamily="18" charset="0"/>
                <a:ea typeface="標楷體" pitchFamily="65" charset="-120"/>
                <a:cs typeface="Times New Roman" pitchFamily="18" charset="0"/>
              </a:rPr>
              <a:t>4</a:t>
            </a:r>
            <a:r>
              <a:rPr kumimoji="0" lang="zh-TW" altLang="en-US" sz="2400">
                <a:latin typeface="Times New Roman" pitchFamily="18" charset="0"/>
                <a:ea typeface="標楷體" pitchFamily="65" charset="-120"/>
                <a:cs typeface="Times New Roman" pitchFamily="18" charset="0"/>
              </a:rPr>
              <a:t>公分</a:t>
            </a:r>
          </a:p>
        </p:txBody>
      </p:sp>
      <p:sp>
        <p:nvSpPr>
          <p:cNvPr id="27" name="文字方塊 26"/>
          <p:cNvSpPr txBox="1">
            <a:spLocks noChangeArrowheads="1"/>
          </p:cNvSpPr>
          <p:nvPr/>
        </p:nvSpPr>
        <p:spPr bwMode="auto">
          <a:xfrm>
            <a:off x="7127875" y="1844675"/>
            <a:ext cx="973138" cy="457200"/>
          </a:xfrm>
          <a:prstGeom prst="rect">
            <a:avLst/>
          </a:prstGeom>
          <a:noFill/>
          <a:ln w="9525">
            <a:noFill/>
            <a:miter lim="800000"/>
            <a:headEnd/>
            <a:tailEnd/>
          </a:ln>
        </p:spPr>
        <p:txBody>
          <a:bodyPr>
            <a:spAutoFit/>
          </a:bodyPr>
          <a:lstStyle/>
          <a:p>
            <a:r>
              <a:rPr kumimoji="0" lang="en-US" altLang="zh-TW" sz="2400">
                <a:latin typeface="Times New Roman" pitchFamily="18" charset="0"/>
                <a:ea typeface="標楷體" pitchFamily="65" charset="-120"/>
                <a:cs typeface="Times New Roman" pitchFamily="18" charset="0"/>
              </a:rPr>
              <a:t>8</a:t>
            </a:r>
            <a:r>
              <a:rPr kumimoji="0" lang="zh-TW" altLang="en-US" sz="2400">
                <a:latin typeface="Times New Roman" pitchFamily="18" charset="0"/>
                <a:ea typeface="標楷體" pitchFamily="65" charset="-120"/>
                <a:cs typeface="Times New Roman" pitchFamily="18" charset="0"/>
              </a:rPr>
              <a:t>公分</a:t>
            </a:r>
          </a:p>
        </p:txBody>
      </p:sp>
      <p:sp>
        <p:nvSpPr>
          <p:cNvPr id="28" name="文字方塊 27"/>
          <p:cNvSpPr txBox="1">
            <a:spLocks noChangeArrowheads="1"/>
          </p:cNvSpPr>
          <p:nvPr/>
        </p:nvSpPr>
        <p:spPr bwMode="auto">
          <a:xfrm>
            <a:off x="935038" y="1844675"/>
            <a:ext cx="757237" cy="366713"/>
          </a:xfrm>
          <a:prstGeom prst="rect">
            <a:avLst/>
          </a:prstGeom>
          <a:noFill/>
          <a:ln w="9525">
            <a:noFill/>
            <a:miter lim="800000"/>
            <a:headEnd/>
            <a:tailEnd/>
          </a:ln>
        </p:spPr>
        <p:txBody>
          <a:bodyPr>
            <a:spAutoFit/>
          </a:bodyPr>
          <a:lstStyle/>
          <a:p>
            <a:r>
              <a:rPr kumimoji="0" lang="en-US" altLang="zh-TW">
                <a:latin typeface="Times New Roman" pitchFamily="18" charset="0"/>
                <a:ea typeface="標楷體" pitchFamily="65" charset="-120"/>
                <a:cs typeface="Times New Roman" pitchFamily="18" charset="0"/>
              </a:rPr>
              <a:t>2</a:t>
            </a:r>
            <a:r>
              <a:rPr kumimoji="0" lang="zh-TW" altLang="en-US">
                <a:latin typeface="Times New Roman" pitchFamily="18" charset="0"/>
                <a:ea typeface="標楷體" pitchFamily="65" charset="-120"/>
                <a:cs typeface="Times New Roman" pitchFamily="18" charset="0"/>
              </a:rPr>
              <a:t>公分</a:t>
            </a:r>
          </a:p>
        </p:txBody>
      </p:sp>
      <p:sp>
        <p:nvSpPr>
          <p:cNvPr id="37907" name="文字方塊 37"/>
          <p:cNvSpPr txBox="1">
            <a:spLocks noChangeArrowheads="1"/>
          </p:cNvSpPr>
          <p:nvPr/>
        </p:nvSpPr>
        <p:spPr bwMode="auto">
          <a:xfrm>
            <a:off x="3051175" y="2365375"/>
            <a:ext cx="422275" cy="1187450"/>
          </a:xfrm>
          <a:prstGeom prst="rect">
            <a:avLst/>
          </a:prstGeom>
          <a:noFill/>
          <a:ln w="9525">
            <a:noFill/>
            <a:miter lim="800000"/>
            <a:headEnd/>
            <a:tailEnd/>
          </a:ln>
        </p:spPr>
        <p:txBody>
          <a:bodyPr>
            <a:spAutoFit/>
          </a:bodyPr>
          <a:lstStyle/>
          <a:p>
            <a:r>
              <a:rPr kumimoji="0" lang="en-US" altLang="zh-TW" sz="2400">
                <a:latin typeface="Times New Roman" pitchFamily="18" charset="0"/>
                <a:ea typeface="標楷體" pitchFamily="65" charset="-120"/>
                <a:cs typeface="Times New Roman" pitchFamily="18" charset="0"/>
              </a:rPr>
              <a:t> 4</a:t>
            </a:r>
            <a:r>
              <a:rPr kumimoji="0" lang="zh-TW" altLang="en-US" sz="2400">
                <a:latin typeface="Times New Roman" pitchFamily="18" charset="0"/>
                <a:ea typeface="標楷體" pitchFamily="65" charset="-120"/>
                <a:cs typeface="Times New Roman" pitchFamily="18" charset="0"/>
              </a:rPr>
              <a:t>公</a:t>
            </a:r>
          </a:p>
          <a:p>
            <a:r>
              <a:rPr kumimoji="0" lang="zh-TW" altLang="en-US" sz="2400">
                <a:latin typeface="Times New Roman" pitchFamily="18" charset="0"/>
                <a:ea typeface="標楷體" pitchFamily="65" charset="-120"/>
                <a:cs typeface="Times New Roman" pitchFamily="18" charset="0"/>
              </a:rPr>
              <a:t>分</a:t>
            </a:r>
          </a:p>
        </p:txBody>
      </p:sp>
      <p:sp>
        <p:nvSpPr>
          <p:cNvPr id="39" name="文字方塊 38"/>
          <p:cNvSpPr txBox="1">
            <a:spLocks noChangeArrowheads="1"/>
          </p:cNvSpPr>
          <p:nvPr/>
        </p:nvSpPr>
        <p:spPr bwMode="auto">
          <a:xfrm>
            <a:off x="549275" y="2266950"/>
            <a:ext cx="422275" cy="825500"/>
          </a:xfrm>
          <a:prstGeom prst="rect">
            <a:avLst/>
          </a:prstGeom>
          <a:noFill/>
          <a:ln w="9525">
            <a:noFill/>
            <a:miter lim="800000"/>
            <a:headEnd/>
            <a:tailEnd/>
          </a:ln>
        </p:spPr>
        <p:txBody>
          <a:bodyPr>
            <a:spAutoFit/>
          </a:bodyPr>
          <a:lstStyle/>
          <a:p>
            <a:r>
              <a:rPr kumimoji="0" lang="en-US" altLang="zh-TW" sz="1600">
                <a:latin typeface="Times New Roman" pitchFamily="18" charset="0"/>
                <a:ea typeface="標楷體" pitchFamily="65" charset="-120"/>
                <a:cs typeface="Times New Roman" pitchFamily="18" charset="0"/>
              </a:rPr>
              <a:t> 2</a:t>
            </a:r>
            <a:r>
              <a:rPr kumimoji="0" lang="zh-TW" altLang="en-US" sz="1600">
                <a:latin typeface="Times New Roman" pitchFamily="18" charset="0"/>
                <a:ea typeface="標楷體" pitchFamily="65" charset="-120"/>
                <a:cs typeface="Times New Roman" pitchFamily="18" charset="0"/>
              </a:rPr>
              <a:t>公</a:t>
            </a:r>
          </a:p>
          <a:p>
            <a:r>
              <a:rPr kumimoji="0" lang="zh-TW" altLang="en-US" sz="1600">
                <a:latin typeface="Times New Roman" pitchFamily="18" charset="0"/>
                <a:ea typeface="標楷體" pitchFamily="65" charset="-120"/>
                <a:cs typeface="Times New Roman" pitchFamily="18" charset="0"/>
              </a:rPr>
              <a:t>分</a:t>
            </a:r>
          </a:p>
        </p:txBody>
      </p:sp>
      <p:sp>
        <p:nvSpPr>
          <p:cNvPr id="40" name="文字方塊 39"/>
          <p:cNvSpPr txBox="1">
            <a:spLocks noChangeArrowheads="1"/>
          </p:cNvSpPr>
          <p:nvPr/>
        </p:nvSpPr>
        <p:spPr bwMode="auto">
          <a:xfrm>
            <a:off x="5575300" y="3151188"/>
            <a:ext cx="550863" cy="1373187"/>
          </a:xfrm>
          <a:prstGeom prst="rect">
            <a:avLst/>
          </a:prstGeom>
          <a:noFill/>
          <a:ln w="9525">
            <a:noFill/>
            <a:miter lim="800000"/>
            <a:headEnd/>
            <a:tailEnd/>
          </a:ln>
        </p:spPr>
        <p:txBody>
          <a:bodyPr>
            <a:spAutoFit/>
          </a:bodyPr>
          <a:lstStyle/>
          <a:p>
            <a:r>
              <a:rPr kumimoji="0" lang="en-US" altLang="zh-TW" sz="2800">
                <a:latin typeface="Times New Roman" pitchFamily="18" charset="0"/>
                <a:ea typeface="標楷體" pitchFamily="65" charset="-120"/>
                <a:cs typeface="Times New Roman" pitchFamily="18" charset="0"/>
              </a:rPr>
              <a:t> 8</a:t>
            </a:r>
            <a:r>
              <a:rPr kumimoji="0" lang="zh-TW" altLang="en-US" sz="2800">
                <a:latin typeface="Times New Roman" pitchFamily="18" charset="0"/>
                <a:ea typeface="標楷體" pitchFamily="65" charset="-120"/>
                <a:cs typeface="Times New Roman" pitchFamily="18" charset="0"/>
              </a:rPr>
              <a:t>公</a:t>
            </a:r>
          </a:p>
          <a:p>
            <a:r>
              <a:rPr kumimoji="0" lang="zh-TW" altLang="en-US" sz="2800">
                <a:latin typeface="Times New Roman" pitchFamily="18" charset="0"/>
                <a:ea typeface="標楷體" pitchFamily="65" charset="-120"/>
                <a:cs typeface="Times New Roman" pitchFamily="18" charset="0"/>
              </a:rPr>
              <a:t>分</a:t>
            </a:r>
          </a:p>
        </p:txBody>
      </p:sp>
      <p:pic>
        <p:nvPicPr>
          <p:cNvPr id="37910" name="Picture 22" descr="101"/>
          <p:cNvPicPr>
            <a:picLocks noChangeAspect="1" noChangeArrowheads="1"/>
          </p:cNvPicPr>
          <p:nvPr/>
        </p:nvPicPr>
        <p:blipFill>
          <a:blip r:embed="rId3" cstate="screen"/>
          <a:srcRect/>
          <a:stretch>
            <a:fillRect/>
          </a:stretch>
        </p:blipFill>
        <p:spPr bwMode="auto">
          <a:xfrm>
            <a:off x="323850" y="260350"/>
            <a:ext cx="3979863" cy="403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right)">
                                      <p:cBhvr>
                                        <p:cTn id="31" dur="500"/>
                                        <p:tgtEl>
                                          <p:spTgt spid="13"/>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right)">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2" grpId="0"/>
      <p:bldP spid="17" grpId="0"/>
      <p:bldP spid="27" grpId="0"/>
      <p:bldP spid="28" grpId="0"/>
      <p:bldP spid="39" grpId="0"/>
      <p:bldP spid="4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49" name="Picture 37" descr="103"/>
          <p:cNvPicPr>
            <a:picLocks noChangeAspect="1" noChangeArrowheads="1"/>
          </p:cNvPicPr>
          <p:nvPr/>
        </p:nvPicPr>
        <p:blipFill>
          <a:blip r:embed="rId2" cstate="screen"/>
          <a:srcRect/>
          <a:stretch>
            <a:fillRect/>
          </a:stretch>
        </p:blipFill>
        <p:spPr bwMode="auto">
          <a:xfrm>
            <a:off x="0" y="0"/>
            <a:ext cx="9144000" cy="6872288"/>
          </a:xfrm>
          <a:prstGeom prst="rect">
            <a:avLst/>
          </a:prstGeom>
          <a:noFill/>
        </p:spPr>
      </p:pic>
      <p:pic>
        <p:nvPicPr>
          <p:cNvPr id="38918" name="Picture 6" descr="101"/>
          <p:cNvPicPr>
            <a:picLocks noChangeAspect="1" noChangeArrowheads="1"/>
          </p:cNvPicPr>
          <p:nvPr/>
        </p:nvPicPr>
        <p:blipFill>
          <a:blip r:embed="rId3" cstate="screen"/>
          <a:srcRect/>
          <a:stretch>
            <a:fillRect/>
          </a:stretch>
        </p:blipFill>
        <p:spPr bwMode="auto">
          <a:xfrm>
            <a:off x="2536825" y="476250"/>
            <a:ext cx="3979863" cy="403225"/>
          </a:xfrm>
          <a:prstGeom prst="rect">
            <a:avLst/>
          </a:prstGeom>
          <a:noFill/>
        </p:spPr>
      </p:pic>
      <p:sp>
        <p:nvSpPr>
          <p:cNvPr id="38919" name="文字方塊 2"/>
          <p:cNvSpPr>
            <a:spLocks noChangeArrowheads="1"/>
          </p:cNvSpPr>
          <p:nvPr/>
        </p:nvSpPr>
        <p:spPr bwMode="auto">
          <a:xfrm>
            <a:off x="7270750" y="1027113"/>
            <a:ext cx="1873250" cy="768350"/>
          </a:xfrm>
          <a:prstGeom prst="roundRect">
            <a:avLst>
              <a:gd name="adj" fmla="val 16667"/>
            </a:avLst>
          </a:prstGeom>
          <a:solidFill>
            <a:srgbClr val="FFFF75"/>
          </a:solidFill>
          <a:ln w="9525">
            <a:noFill/>
            <a:round/>
            <a:headEnd/>
            <a:tailEnd/>
          </a:ln>
        </p:spPr>
        <p:txBody>
          <a:bodyPr>
            <a:spAutoFit/>
          </a:bodyPr>
          <a:lstStyle/>
          <a:p>
            <a:r>
              <a:rPr kumimoji="0" lang="zh-TW" altLang="en-US" sz="4000">
                <a:latin typeface="Times New Roman" pitchFamily="18" charset="0"/>
                <a:ea typeface="標楷體" pitchFamily="65" charset="-120"/>
                <a:cs typeface="Times New Roman" pitchFamily="18" charset="0"/>
              </a:rPr>
              <a:t>放大圖</a:t>
            </a:r>
          </a:p>
        </p:txBody>
      </p:sp>
      <p:sp>
        <p:nvSpPr>
          <p:cNvPr id="38920" name="文字方塊 3"/>
          <p:cNvSpPr>
            <a:spLocks noChangeArrowheads="1"/>
          </p:cNvSpPr>
          <p:nvPr/>
        </p:nvSpPr>
        <p:spPr bwMode="auto">
          <a:xfrm>
            <a:off x="69850" y="1025525"/>
            <a:ext cx="1873250" cy="768350"/>
          </a:xfrm>
          <a:prstGeom prst="roundRect">
            <a:avLst>
              <a:gd name="adj" fmla="val 16667"/>
            </a:avLst>
          </a:prstGeom>
          <a:solidFill>
            <a:srgbClr val="FFFF75"/>
          </a:solidFill>
          <a:ln w="9525">
            <a:noFill/>
            <a:round/>
            <a:headEnd/>
            <a:tailEnd/>
          </a:ln>
        </p:spPr>
        <p:txBody>
          <a:bodyPr>
            <a:spAutoFit/>
          </a:bodyPr>
          <a:lstStyle/>
          <a:p>
            <a:r>
              <a:rPr kumimoji="0" lang="zh-TW" altLang="en-US" sz="4000">
                <a:latin typeface="Times New Roman" pitchFamily="18" charset="0"/>
                <a:ea typeface="標楷體" pitchFamily="65" charset="-120"/>
                <a:cs typeface="Times New Roman" pitchFamily="18" charset="0"/>
              </a:rPr>
              <a:t>縮小圖</a:t>
            </a:r>
          </a:p>
        </p:txBody>
      </p:sp>
      <p:sp>
        <p:nvSpPr>
          <p:cNvPr id="38921" name="文字方塊 5"/>
          <p:cNvSpPr txBox="1">
            <a:spLocks noChangeArrowheads="1"/>
          </p:cNvSpPr>
          <p:nvPr/>
        </p:nvSpPr>
        <p:spPr bwMode="auto">
          <a:xfrm>
            <a:off x="3576638" y="5084763"/>
            <a:ext cx="2374900" cy="366712"/>
          </a:xfrm>
          <a:prstGeom prst="rect">
            <a:avLst/>
          </a:prstGeom>
          <a:noFill/>
          <a:ln w="9525">
            <a:noFill/>
            <a:miter lim="800000"/>
            <a:headEnd/>
            <a:tailEnd/>
          </a:ln>
        </p:spPr>
        <p:txBody>
          <a:bodyPr>
            <a:spAutoFit/>
          </a:bodyPr>
          <a:lstStyle/>
          <a:p>
            <a:r>
              <a:rPr kumimoji="0" lang="zh-TW" altLang="en-US">
                <a:latin typeface="標楷體" pitchFamily="65" charset="-120"/>
                <a:ea typeface="標楷體" pitchFamily="65" charset="-120"/>
              </a:rPr>
              <a:t>角度的變化是？</a:t>
            </a:r>
          </a:p>
        </p:txBody>
      </p:sp>
      <p:sp>
        <p:nvSpPr>
          <p:cNvPr id="38922" name="文字方塊 6"/>
          <p:cNvSpPr txBox="1">
            <a:spLocks noChangeArrowheads="1"/>
          </p:cNvSpPr>
          <p:nvPr/>
        </p:nvSpPr>
        <p:spPr bwMode="auto">
          <a:xfrm>
            <a:off x="3576638" y="1887538"/>
            <a:ext cx="2374900" cy="366712"/>
          </a:xfrm>
          <a:prstGeom prst="rect">
            <a:avLst/>
          </a:prstGeom>
          <a:noFill/>
          <a:ln w="9525">
            <a:noFill/>
            <a:miter lim="800000"/>
            <a:headEnd/>
            <a:tailEnd/>
          </a:ln>
        </p:spPr>
        <p:txBody>
          <a:bodyPr>
            <a:spAutoFit/>
          </a:bodyPr>
          <a:lstStyle/>
          <a:p>
            <a:r>
              <a:rPr kumimoji="0" lang="zh-TW" altLang="en-US">
                <a:latin typeface="標楷體" pitchFamily="65" charset="-120"/>
                <a:ea typeface="標楷體" pitchFamily="65" charset="-120"/>
              </a:rPr>
              <a:t>邊長的變化是？</a:t>
            </a:r>
          </a:p>
        </p:txBody>
      </p:sp>
      <p:sp>
        <p:nvSpPr>
          <p:cNvPr id="38923" name="文字方塊 7"/>
          <p:cNvSpPr txBox="1">
            <a:spLocks noChangeArrowheads="1"/>
          </p:cNvSpPr>
          <p:nvPr/>
        </p:nvSpPr>
        <p:spPr bwMode="auto">
          <a:xfrm>
            <a:off x="3576638" y="3429000"/>
            <a:ext cx="2374900" cy="366713"/>
          </a:xfrm>
          <a:prstGeom prst="rect">
            <a:avLst/>
          </a:prstGeom>
          <a:noFill/>
          <a:ln w="9525">
            <a:noFill/>
            <a:miter lim="800000"/>
            <a:headEnd/>
            <a:tailEnd/>
          </a:ln>
        </p:spPr>
        <p:txBody>
          <a:bodyPr>
            <a:spAutoFit/>
          </a:bodyPr>
          <a:lstStyle/>
          <a:p>
            <a:r>
              <a:rPr kumimoji="0" lang="zh-TW" altLang="en-US">
                <a:latin typeface="標楷體" pitchFamily="65" charset="-120"/>
                <a:ea typeface="標楷體" pitchFamily="65" charset="-120"/>
              </a:rPr>
              <a:t>面積的變化是？</a:t>
            </a:r>
          </a:p>
        </p:txBody>
      </p:sp>
      <p:sp>
        <p:nvSpPr>
          <p:cNvPr id="38924" name="文字方塊 8"/>
          <p:cNvSpPr>
            <a:spLocks noChangeArrowheads="1"/>
          </p:cNvSpPr>
          <p:nvPr/>
        </p:nvSpPr>
        <p:spPr bwMode="auto">
          <a:xfrm>
            <a:off x="3811588" y="1023938"/>
            <a:ext cx="1295400" cy="768350"/>
          </a:xfrm>
          <a:prstGeom prst="roundRect">
            <a:avLst>
              <a:gd name="adj" fmla="val 16667"/>
            </a:avLst>
          </a:prstGeom>
          <a:solidFill>
            <a:srgbClr val="FFFF75"/>
          </a:solidFill>
          <a:ln w="9525">
            <a:noFill/>
            <a:round/>
            <a:headEnd/>
            <a:tailEnd/>
          </a:ln>
        </p:spPr>
        <p:txBody>
          <a:bodyPr>
            <a:spAutoFit/>
          </a:bodyPr>
          <a:lstStyle/>
          <a:p>
            <a:r>
              <a:rPr kumimoji="0" lang="zh-TW" altLang="en-US" sz="4000">
                <a:latin typeface="Times New Roman" pitchFamily="18" charset="0"/>
                <a:ea typeface="標楷體" pitchFamily="65" charset="-120"/>
                <a:cs typeface="Times New Roman" pitchFamily="18" charset="0"/>
              </a:rPr>
              <a:t>原圖</a:t>
            </a:r>
          </a:p>
        </p:txBody>
      </p:sp>
      <p:cxnSp>
        <p:nvCxnSpPr>
          <p:cNvPr id="10" name="直線接點 9"/>
          <p:cNvCxnSpPr/>
          <p:nvPr/>
        </p:nvCxnSpPr>
        <p:spPr>
          <a:xfrm>
            <a:off x="34925" y="1887538"/>
            <a:ext cx="91090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34925" y="3363913"/>
            <a:ext cx="91090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34925" y="4976813"/>
            <a:ext cx="9109075" cy="0"/>
          </a:xfrm>
          <a:prstGeom prst="line">
            <a:avLst/>
          </a:prstGeom>
        </p:spPr>
        <p:style>
          <a:lnRef idx="1">
            <a:schemeClr val="accent1"/>
          </a:lnRef>
          <a:fillRef idx="0">
            <a:schemeClr val="accent1"/>
          </a:fillRef>
          <a:effectRef idx="0">
            <a:schemeClr val="accent1"/>
          </a:effectRef>
          <a:fontRef idx="minor">
            <a:schemeClr val="tx1"/>
          </a:fontRef>
        </p:style>
      </p:cxnSp>
      <p:sp>
        <p:nvSpPr>
          <p:cNvPr id="38928" name="文字方塊 12"/>
          <p:cNvSpPr txBox="1">
            <a:spLocks noChangeArrowheads="1"/>
          </p:cNvSpPr>
          <p:nvPr/>
        </p:nvSpPr>
        <p:spPr bwMode="auto">
          <a:xfrm>
            <a:off x="3971925" y="2857500"/>
            <a:ext cx="973138" cy="457200"/>
          </a:xfrm>
          <a:prstGeom prst="rect">
            <a:avLst/>
          </a:prstGeom>
          <a:noFill/>
          <a:ln w="9525">
            <a:noFill/>
            <a:miter lim="800000"/>
            <a:headEnd/>
            <a:tailEnd/>
          </a:ln>
        </p:spPr>
        <p:txBody>
          <a:bodyPr>
            <a:spAutoFit/>
          </a:bodyPr>
          <a:lstStyle/>
          <a:p>
            <a:r>
              <a:rPr kumimoji="0" lang="en-US" altLang="zh-TW" sz="2400">
                <a:latin typeface="Times New Roman" pitchFamily="18" charset="0"/>
                <a:ea typeface="標楷體" pitchFamily="65" charset="-120"/>
                <a:cs typeface="Times New Roman" pitchFamily="18" charset="0"/>
              </a:rPr>
              <a:t>4</a:t>
            </a:r>
            <a:r>
              <a:rPr kumimoji="0" lang="zh-TW" altLang="en-US" sz="2400">
                <a:latin typeface="Times New Roman" pitchFamily="18" charset="0"/>
                <a:ea typeface="標楷體" pitchFamily="65" charset="-120"/>
                <a:cs typeface="Times New Roman" pitchFamily="18" charset="0"/>
              </a:rPr>
              <a:t>公分</a:t>
            </a:r>
          </a:p>
        </p:txBody>
      </p:sp>
      <p:sp>
        <p:nvSpPr>
          <p:cNvPr id="14" name="文字方塊 13"/>
          <p:cNvSpPr txBox="1">
            <a:spLocks noChangeArrowheads="1"/>
          </p:cNvSpPr>
          <p:nvPr/>
        </p:nvSpPr>
        <p:spPr bwMode="auto">
          <a:xfrm>
            <a:off x="7675563" y="2857500"/>
            <a:ext cx="973137" cy="457200"/>
          </a:xfrm>
          <a:prstGeom prst="rect">
            <a:avLst/>
          </a:prstGeom>
          <a:noFill/>
          <a:ln w="9525">
            <a:noFill/>
            <a:miter lim="800000"/>
            <a:headEnd/>
            <a:tailEnd/>
          </a:ln>
        </p:spPr>
        <p:txBody>
          <a:bodyPr>
            <a:spAutoFit/>
          </a:bodyPr>
          <a:lstStyle/>
          <a:p>
            <a:r>
              <a:rPr kumimoji="0" lang="en-US" altLang="zh-TW" sz="2400">
                <a:latin typeface="Times New Roman" pitchFamily="18" charset="0"/>
                <a:ea typeface="標楷體" pitchFamily="65" charset="-120"/>
                <a:cs typeface="Times New Roman" pitchFamily="18" charset="0"/>
              </a:rPr>
              <a:t>8</a:t>
            </a:r>
            <a:r>
              <a:rPr kumimoji="0" lang="zh-TW" altLang="en-US" sz="2400">
                <a:latin typeface="Times New Roman" pitchFamily="18" charset="0"/>
                <a:ea typeface="標楷體" pitchFamily="65" charset="-120"/>
                <a:cs typeface="Times New Roman" pitchFamily="18" charset="0"/>
              </a:rPr>
              <a:t>公分</a:t>
            </a:r>
          </a:p>
        </p:txBody>
      </p:sp>
      <p:sp>
        <p:nvSpPr>
          <p:cNvPr id="15" name="文字方塊 14"/>
          <p:cNvSpPr txBox="1">
            <a:spLocks noChangeArrowheads="1"/>
          </p:cNvSpPr>
          <p:nvPr/>
        </p:nvSpPr>
        <p:spPr bwMode="auto">
          <a:xfrm>
            <a:off x="427038" y="2857500"/>
            <a:ext cx="971550" cy="457200"/>
          </a:xfrm>
          <a:prstGeom prst="rect">
            <a:avLst/>
          </a:prstGeom>
          <a:noFill/>
          <a:ln w="9525">
            <a:noFill/>
            <a:miter lim="800000"/>
            <a:headEnd/>
            <a:tailEnd/>
          </a:ln>
        </p:spPr>
        <p:txBody>
          <a:bodyPr>
            <a:spAutoFit/>
          </a:bodyPr>
          <a:lstStyle/>
          <a:p>
            <a:r>
              <a:rPr kumimoji="0" lang="en-US" altLang="zh-TW" sz="2400">
                <a:latin typeface="Times New Roman" pitchFamily="18" charset="0"/>
                <a:ea typeface="標楷體" pitchFamily="65" charset="-120"/>
                <a:cs typeface="Times New Roman" pitchFamily="18" charset="0"/>
              </a:rPr>
              <a:t>2</a:t>
            </a:r>
            <a:r>
              <a:rPr kumimoji="0" lang="zh-TW" altLang="en-US" sz="2400">
                <a:latin typeface="Times New Roman" pitchFamily="18" charset="0"/>
                <a:ea typeface="標楷體" pitchFamily="65" charset="-120"/>
                <a:cs typeface="Times New Roman" pitchFamily="18" charset="0"/>
              </a:rPr>
              <a:t>公分</a:t>
            </a:r>
          </a:p>
        </p:txBody>
      </p:sp>
      <p:sp>
        <p:nvSpPr>
          <p:cNvPr id="38931" name="文字方塊 15"/>
          <p:cNvSpPr txBox="1">
            <a:spLocks noChangeArrowheads="1"/>
          </p:cNvSpPr>
          <p:nvPr/>
        </p:nvSpPr>
        <p:spPr bwMode="auto">
          <a:xfrm>
            <a:off x="3729038" y="4508500"/>
            <a:ext cx="1873250" cy="457200"/>
          </a:xfrm>
          <a:prstGeom prst="rect">
            <a:avLst/>
          </a:prstGeom>
          <a:noFill/>
          <a:ln w="9525">
            <a:noFill/>
            <a:miter lim="800000"/>
            <a:headEnd/>
            <a:tailEnd/>
          </a:ln>
        </p:spPr>
        <p:txBody>
          <a:bodyPr>
            <a:spAutoFit/>
          </a:bodyPr>
          <a:lstStyle/>
          <a:p>
            <a:r>
              <a:rPr kumimoji="0" lang="en-US" altLang="zh-TW" sz="2400">
                <a:latin typeface="Times New Roman" pitchFamily="18" charset="0"/>
                <a:ea typeface="標楷體" pitchFamily="65" charset="-120"/>
                <a:cs typeface="Times New Roman" pitchFamily="18" charset="0"/>
              </a:rPr>
              <a:t>16</a:t>
            </a:r>
            <a:r>
              <a:rPr kumimoji="0" lang="zh-TW" altLang="en-US" sz="2400">
                <a:latin typeface="Times New Roman" pitchFamily="18" charset="0"/>
                <a:ea typeface="標楷體" pitchFamily="65" charset="-120"/>
                <a:cs typeface="Times New Roman" pitchFamily="18" charset="0"/>
              </a:rPr>
              <a:t>平方公分</a:t>
            </a:r>
          </a:p>
        </p:txBody>
      </p:sp>
      <p:sp>
        <p:nvSpPr>
          <p:cNvPr id="17" name="文字方塊 16"/>
          <p:cNvSpPr txBox="1">
            <a:spLocks noChangeArrowheads="1"/>
          </p:cNvSpPr>
          <p:nvPr/>
        </p:nvSpPr>
        <p:spPr bwMode="auto">
          <a:xfrm>
            <a:off x="250825" y="4508500"/>
            <a:ext cx="1873250" cy="457200"/>
          </a:xfrm>
          <a:prstGeom prst="rect">
            <a:avLst/>
          </a:prstGeom>
          <a:noFill/>
          <a:ln w="9525">
            <a:noFill/>
            <a:miter lim="800000"/>
            <a:headEnd/>
            <a:tailEnd/>
          </a:ln>
        </p:spPr>
        <p:txBody>
          <a:bodyPr>
            <a:spAutoFit/>
          </a:bodyPr>
          <a:lstStyle/>
          <a:p>
            <a:r>
              <a:rPr kumimoji="0" lang="en-US" altLang="zh-TW" sz="2400">
                <a:latin typeface="Times New Roman" pitchFamily="18" charset="0"/>
                <a:ea typeface="標楷體" pitchFamily="65" charset="-120"/>
                <a:cs typeface="Times New Roman" pitchFamily="18" charset="0"/>
              </a:rPr>
              <a:t>4</a:t>
            </a:r>
            <a:r>
              <a:rPr kumimoji="0" lang="zh-TW" altLang="en-US" sz="2400">
                <a:latin typeface="Times New Roman" pitchFamily="18" charset="0"/>
                <a:ea typeface="標楷體" pitchFamily="65" charset="-120"/>
                <a:cs typeface="Times New Roman" pitchFamily="18" charset="0"/>
              </a:rPr>
              <a:t>平方公分</a:t>
            </a:r>
          </a:p>
        </p:txBody>
      </p:sp>
      <p:sp>
        <p:nvSpPr>
          <p:cNvPr id="18" name="文字方塊 17"/>
          <p:cNvSpPr txBox="1">
            <a:spLocks noChangeArrowheads="1"/>
          </p:cNvSpPr>
          <p:nvPr/>
        </p:nvSpPr>
        <p:spPr bwMode="auto">
          <a:xfrm>
            <a:off x="7194550" y="4508500"/>
            <a:ext cx="1873250" cy="457200"/>
          </a:xfrm>
          <a:prstGeom prst="rect">
            <a:avLst/>
          </a:prstGeom>
          <a:noFill/>
          <a:ln w="9525">
            <a:noFill/>
            <a:miter lim="800000"/>
            <a:headEnd/>
            <a:tailEnd/>
          </a:ln>
        </p:spPr>
        <p:txBody>
          <a:bodyPr>
            <a:spAutoFit/>
          </a:bodyPr>
          <a:lstStyle/>
          <a:p>
            <a:r>
              <a:rPr kumimoji="0" lang="en-US" altLang="zh-TW" sz="2400">
                <a:latin typeface="Times New Roman" pitchFamily="18" charset="0"/>
                <a:ea typeface="標楷體" pitchFamily="65" charset="-120"/>
                <a:cs typeface="Times New Roman" pitchFamily="18" charset="0"/>
              </a:rPr>
              <a:t>64</a:t>
            </a:r>
            <a:r>
              <a:rPr kumimoji="0" lang="zh-TW" altLang="en-US" sz="2400">
                <a:latin typeface="Times New Roman" pitchFamily="18" charset="0"/>
                <a:ea typeface="標楷體" pitchFamily="65" charset="-120"/>
                <a:cs typeface="Times New Roman" pitchFamily="18" charset="0"/>
              </a:rPr>
              <a:t>平方公分</a:t>
            </a:r>
          </a:p>
        </p:txBody>
      </p:sp>
      <p:cxnSp>
        <p:nvCxnSpPr>
          <p:cNvPr id="19" name="直線單箭頭接點 18"/>
          <p:cNvCxnSpPr/>
          <p:nvPr/>
        </p:nvCxnSpPr>
        <p:spPr>
          <a:xfrm>
            <a:off x="5254625" y="1241425"/>
            <a:ext cx="18732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a:spLocks noChangeArrowheads="1"/>
          </p:cNvSpPr>
          <p:nvPr/>
        </p:nvSpPr>
        <p:spPr bwMode="auto">
          <a:xfrm>
            <a:off x="5507038" y="1276350"/>
            <a:ext cx="1512887" cy="457200"/>
          </a:xfrm>
          <a:prstGeom prst="rect">
            <a:avLst/>
          </a:prstGeom>
          <a:noFill/>
          <a:ln w="9525">
            <a:noFill/>
            <a:miter lim="800000"/>
            <a:headEnd/>
            <a:tailEnd/>
          </a:ln>
        </p:spPr>
        <p:txBody>
          <a:bodyPr>
            <a:spAutoFit/>
          </a:bodyPr>
          <a:lstStyle/>
          <a:p>
            <a:r>
              <a:rPr kumimoji="0" lang="zh-TW" altLang="en-US" sz="2400">
                <a:latin typeface="Times New Roman" pitchFamily="18" charset="0"/>
                <a:ea typeface="標楷體" pitchFamily="65" charset="-120"/>
                <a:cs typeface="Times New Roman" pitchFamily="18" charset="0"/>
              </a:rPr>
              <a:t>放大 </a:t>
            </a:r>
            <a:r>
              <a:rPr kumimoji="0" lang="en-US" altLang="zh-TW" sz="2400">
                <a:latin typeface="Times New Roman" pitchFamily="18" charset="0"/>
                <a:ea typeface="標楷體" pitchFamily="65" charset="-120"/>
                <a:cs typeface="Times New Roman" pitchFamily="18" charset="0"/>
              </a:rPr>
              <a:t>2 </a:t>
            </a:r>
            <a:r>
              <a:rPr kumimoji="0" lang="zh-TW" altLang="en-US" sz="2400">
                <a:latin typeface="Times New Roman" pitchFamily="18" charset="0"/>
                <a:ea typeface="標楷體" pitchFamily="65" charset="-120"/>
                <a:cs typeface="Times New Roman" pitchFamily="18" charset="0"/>
              </a:rPr>
              <a:t>倍</a:t>
            </a:r>
          </a:p>
        </p:txBody>
      </p:sp>
      <p:cxnSp>
        <p:nvCxnSpPr>
          <p:cNvPr id="21" name="直線單箭頭接點 20"/>
          <p:cNvCxnSpPr/>
          <p:nvPr/>
        </p:nvCxnSpPr>
        <p:spPr>
          <a:xfrm flipH="1">
            <a:off x="1997075" y="1241425"/>
            <a:ext cx="16652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文字方塊 21"/>
          <p:cNvSpPr txBox="1">
            <a:spLocks noChangeArrowheads="1"/>
          </p:cNvSpPr>
          <p:nvPr/>
        </p:nvSpPr>
        <p:spPr bwMode="auto">
          <a:xfrm>
            <a:off x="2149475" y="1301750"/>
            <a:ext cx="1512888" cy="457200"/>
          </a:xfrm>
          <a:prstGeom prst="rect">
            <a:avLst/>
          </a:prstGeom>
          <a:noFill/>
          <a:ln w="9525">
            <a:noFill/>
            <a:miter lim="800000"/>
            <a:headEnd/>
            <a:tailEnd/>
          </a:ln>
        </p:spPr>
        <p:txBody>
          <a:bodyPr>
            <a:spAutoFit/>
          </a:bodyPr>
          <a:lstStyle/>
          <a:p>
            <a:r>
              <a:rPr kumimoji="0" lang="zh-TW" altLang="en-US" sz="2400">
                <a:latin typeface="Times New Roman" pitchFamily="18" charset="0"/>
                <a:ea typeface="標楷體" pitchFamily="65" charset="-120"/>
                <a:cs typeface="Times New Roman" pitchFamily="18" charset="0"/>
              </a:rPr>
              <a:t>縮小 </a:t>
            </a:r>
            <a:r>
              <a:rPr kumimoji="0" lang="en-US" altLang="zh-TW" sz="2400">
                <a:latin typeface="Times New Roman" pitchFamily="18" charset="0"/>
                <a:ea typeface="標楷體" pitchFamily="65" charset="-120"/>
                <a:cs typeface="Times New Roman" pitchFamily="18" charset="0"/>
              </a:rPr>
              <a:t>2 </a:t>
            </a:r>
            <a:r>
              <a:rPr kumimoji="0" lang="zh-TW" altLang="en-US" sz="2400">
                <a:latin typeface="Times New Roman" pitchFamily="18" charset="0"/>
                <a:ea typeface="標楷體" pitchFamily="65" charset="-120"/>
                <a:cs typeface="Times New Roman" pitchFamily="18" charset="0"/>
              </a:rPr>
              <a:t>倍</a:t>
            </a:r>
          </a:p>
        </p:txBody>
      </p:sp>
      <p:sp>
        <p:nvSpPr>
          <p:cNvPr id="38938" name="文字方塊 24"/>
          <p:cNvSpPr txBox="1">
            <a:spLocks noChangeArrowheads="1"/>
          </p:cNvSpPr>
          <p:nvPr/>
        </p:nvSpPr>
        <p:spPr bwMode="auto">
          <a:xfrm>
            <a:off x="3816350" y="5708650"/>
            <a:ext cx="1260475" cy="457200"/>
          </a:xfrm>
          <a:prstGeom prst="rect">
            <a:avLst/>
          </a:prstGeom>
          <a:noFill/>
          <a:ln w="9525">
            <a:noFill/>
            <a:miter lim="800000"/>
            <a:headEnd/>
            <a:tailEnd/>
          </a:ln>
        </p:spPr>
        <p:txBody>
          <a:bodyPr>
            <a:spAutoFit/>
          </a:bodyPr>
          <a:lstStyle/>
          <a:p>
            <a:r>
              <a:rPr kumimoji="0" lang="en-US" altLang="zh-TW" sz="2400">
                <a:latin typeface="Times New Roman" pitchFamily="18" charset="0"/>
                <a:ea typeface="標楷體" pitchFamily="65" charset="-120"/>
                <a:cs typeface="Times New Roman" pitchFamily="18" charset="0"/>
              </a:rPr>
              <a:t>4</a:t>
            </a:r>
            <a:r>
              <a:rPr kumimoji="0" lang="zh-TW" altLang="en-US" sz="2400">
                <a:latin typeface="Times New Roman" pitchFamily="18" charset="0"/>
                <a:ea typeface="標楷體" pitchFamily="65" charset="-120"/>
                <a:cs typeface="Times New Roman" pitchFamily="18" charset="0"/>
              </a:rPr>
              <a:t>個直角</a:t>
            </a:r>
          </a:p>
        </p:txBody>
      </p:sp>
      <p:sp>
        <p:nvSpPr>
          <p:cNvPr id="26" name="文字方塊 25"/>
          <p:cNvSpPr txBox="1">
            <a:spLocks noChangeArrowheads="1"/>
          </p:cNvSpPr>
          <p:nvPr/>
        </p:nvSpPr>
        <p:spPr bwMode="auto">
          <a:xfrm>
            <a:off x="179388" y="5708650"/>
            <a:ext cx="1260475" cy="457200"/>
          </a:xfrm>
          <a:prstGeom prst="rect">
            <a:avLst/>
          </a:prstGeom>
          <a:noFill/>
          <a:ln w="9525">
            <a:noFill/>
            <a:miter lim="800000"/>
            <a:headEnd/>
            <a:tailEnd/>
          </a:ln>
        </p:spPr>
        <p:txBody>
          <a:bodyPr>
            <a:spAutoFit/>
          </a:bodyPr>
          <a:lstStyle/>
          <a:p>
            <a:r>
              <a:rPr kumimoji="0" lang="en-US" altLang="zh-TW" sz="2400">
                <a:latin typeface="Times New Roman" pitchFamily="18" charset="0"/>
                <a:ea typeface="標楷體" pitchFamily="65" charset="-120"/>
                <a:cs typeface="Times New Roman" pitchFamily="18" charset="0"/>
              </a:rPr>
              <a:t>4</a:t>
            </a:r>
            <a:r>
              <a:rPr kumimoji="0" lang="zh-TW" altLang="en-US" sz="2400">
                <a:latin typeface="Times New Roman" pitchFamily="18" charset="0"/>
                <a:ea typeface="標楷體" pitchFamily="65" charset="-120"/>
                <a:cs typeface="Times New Roman" pitchFamily="18" charset="0"/>
              </a:rPr>
              <a:t>個直角</a:t>
            </a:r>
          </a:p>
        </p:txBody>
      </p:sp>
      <p:sp>
        <p:nvSpPr>
          <p:cNvPr id="27" name="文字方塊 26"/>
          <p:cNvSpPr txBox="1">
            <a:spLocks noChangeArrowheads="1"/>
          </p:cNvSpPr>
          <p:nvPr/>
        </p:nvSpPr>
        <p:spPr bwMode="auto">
          <a:xfrm>
            <a:off x="7596188" y="5734050"/>
            <a:ext cx="1260475" cy="457200"/>
          </a:xfrm>
          <a:prstGeom prst="rect">
            <a:avLst/>
          </a:prstGeom>
          <a:noFill/>
          <a:ln w="9525">
            <a:noFill/>
            <a:miter lim="800000"/>
            <a:headEnd/>
            <a:tailEnd/>
          </a:ln>
        </p:spPr>
        <p:txBody>
          <a:bodyPr>
            <a:spAutoFit/>
          </a:bodyPr>
          <a:lstStyle/>
          <a:p>
            <a:r>
              <a:rPr kumimoji="0" lang="en-US" altLang="zh-TW" sz="2400">
                <a:latin typeface="Times New Roman" pitchFamily="18" charset="0"/>
                <a:ea typeface="標楷體" pitchFamily="65" charset="-120"/>
                <a:cs typeface="Times New Roman" pitchFamily="18" charset="0"/>
              </a:rPr>
              <a:t>4</a:t>
            </a:r>
            <a:r>
              <a:rPr kumimoji="0" lang="zh-TW" altLang="en-US" sz="2400">
                <a:latin typeface="Times New Roman" pitchFamily="18" charset="0"/>
                <a:ea typeface="標楷體" pitchFamily="65" charset="-120"/>
                <a:cs typeface="Times New Roman" pitchFamily="18" charset="0"/>
              </a:rPr>
              <a:t>個直角</a:t>
            </a:r>
          </a:p>
        </p:txBody>
      </p:sp>
      <p:sp>
        <p:nvSpPr>
          <p:cNvPr id="2" name="文字方塊 1"/>
          <p:cNvSpPr txBox="1">
            <a:spLocks noChangeArrowheads="1"/>
          </p:cNvSpPr>
          <p:nvPr/>
        </p:nvSpPr>
        <p:spPr bwMode="auto">
          <a:xfrm>
            <a:off x="6589713" y="1881188"/>
            <a:ext cx="3095625" cy="366712"/>
          </a:xfrm>
          <a:prstGeom prst="rect">
            <a:avLst/>
          </a:prstGeom>
          <a:noFill/>
          <a:ln w="9525">
            <a:noFill/>
            <a:miter lim="800000"/>
            <a:headEnd/>
            <a:tailEnd/>
          </a:ln>
        </p:spPr>
        <p:txBody>
          <a:bodyPr>
            <a:spAutoFit/>
          </a:bodyPr>
          <a:lstStyle/>
          <a:p>
            <a:r>
              <a:rPr kumimoji="0" lang="zh-TW" altLang="en-US">
                <a:solidFill>
                  <a:srgbClr val="FF0000"/>
                </a:solidFill>
                <a:latin typeface="Times New Roman" pitchFamily="18" charset="0"/>
                <a:ea typeface="標楷體" pitchFamily="65" charset="-120"/>
                <a:cs typeface="Times New Roman" pitchFamily="18" charset="0"/>
              </a:rPr>
              <a:t>放大為原來邊長的</a:t>
            </a:r>
            <a:r>
              <a:rPr kumimoji="0" lang="en-US" altLang="zh-TW">
                <a:solidFill>
                  <a:srgbClr val="FF0000"/>
                </a:solidFill>
                <a:latin typeface="Times New Roman" pitchFamily="18" charset="0"/>
                <a:ea typeface="標楷體" pitchFamily="65" charset="-120"/>
                <a:cs typeface="Times New Roman" pitchFamily="18" charset="0"/>
              </a:rPr>
              <a:t>2</a:t>
            </a:r>
            <a:r>
              <a:rPr kumimoji="0" lang="zh-TW" altLang="en-US">
                <a:solidFill>
                  <a:srgbClr val="FF0000"/>
                </a:solidFill>
                <a:latin typeface="Times New Roman" pitchFamily="18" charset="0"/>
                <a:ea typeface="標楷體" pitchFamily="65" charset="-120"/>
                <a:cs typeface="Times New Roman" pitchFamily="18" charset="0"/>
              </a:rPr>
              <a:t>倍</a:t>
            </a:r>
          </a:p>
        </p:txBody>
      </p:sp>
      <p:sp>
        <p:nvSpPr>
          <p:cNvPr id="28" name="文字方塊 27"/>
          <p:cNvSpPr txBox="1">
            <a:spLocks noRot="1" noChangeAspect="1" noMove="1" noResize="1" noEditPoints="1" noAdjustHandles="1" noChangeArrowheads="1" noChangeShapeType="1" noTextEdit="1"/>
          </p:cNvSpPr>
          <p:nvPr/>
        </p:nvSpPr>
        <p:spPr>
          <a:xfrm>
            <a:off x="6582413" y="3388433"/>
            <a:ext cx="2187517" cy="661985"/>
          </a:xfrm>
          <a:prstGeom prst="rect">
            <a:avLst/>
          </a:prstGeom>
          <a:blipFill rotWithShape="1">
            <a:blip r:embed="rId4" cstate="screen"/>
            <a:stretch>
              <a:fillRect l="-3059" t="-4762" r="-5647" b="-15079"/>
            </a:stretch>
          </a:blipFill>
        </p:spPr>
        <p:txBody>
          <a:bodyPr/>
          <a:lstStyle/>
          <a:p>
            <a:r>
              <a:rPr lang="zh-TW" altLang="en-US">
                <a:noFill/>
              </a:rPr>
              <a:t> </a:t>
            </a:r>
          </a:p>
        </p:txBody>
      </p:sp>
      <p:sp>
        <p:nvSpPr>
          <p:cNvPr id="29" name="文字方塊 28"/>
          <p:cNvSpPr txBox="1">
            <a:spLocks noRot="1" noChangeAspect="1" noMove="1" noResize="1" noEditPoints="1" noAdjustHandles="1" noChangeArrowheads="1" noChangeShapeType="1" noTextEdit="1"/>
          </p:cNvSpPr>
          <p:nvPr/>
        </p:nvSpPr>
        <p:spPr>
          <a:xfrm>
            <a:off x="256551" y="1857615"/>
            <a:ext cx="3126785" cy="923392"/>
          </a:xfrm>
          <a:prstGeom prst="rect">
            <a:avLst/>
          </a:prstGeom>
          <a:blipFill rotWithShape="1">
            <a:blip r:embed="rId5" cstate="screen"/>
            <a:stretch>
              <a:fillRect l="-2451" t="-4651" b="-4651"/>
            </a:stretch>
          </a:blipFill>
        </p:spPr>
        <p:txBody>
          <a:bodyPr/>
          <a:lstStyle/>
          <a:p>
            <a:r>
              <a:rPr lang="zh-TW" altLang="en-US">
                <a:noFill/>
              </a:rPr>
              <a:t> </a:t>
            </a:r>
          </a:p>
        </p:txBody>
      </p:sp>
      <p:sp>
        <p:nvSpPr>
          <p:cNvPr id="30" name="文字方塊 29"/>
          <p:cNvSpPr txBox="1">
            <a:spLocks noRot="1" noChangeAspect="1" noMove="1" noResize="1" noEditPoints="1" noAdjustHandles="1" noChangeArrowheads="1" noChangeShapeType="1" noTextEdit="1"/>
          </p:cNvSpPr>
          <p:nvPr/>
        </p:nvSpPr>
        <p:spPr>
          <a:xfrm>
            <a:off x="252225" y="3384844"/>
            <a:ext cx="2878161" cy="801047"/>
          </a:xfrm>
          <a:prstGeom prst="rect">
            <a:avLst/>
          </a:prstGeom>
          <a:blipFill rotWithShape="1">
            <a:blip r:embed="rId6" cstate="screen"/>
            <a:stretch>
              <a:fillRect l="-2559" t="-3774" b="-4403"/>
            </a:stretch>
          </a:blipFill>
        </p:spPr>
        <p:txBody>
          <a:bodyPr/>
          <a:lstStyle/>
          <a:p>
            <a:r>
              <a:rPr lang="zh-TW" altLang="en-US">
                <a:noFill/>
              </a:rPr>
              <a:t> </a:t>
            </a:r>
          </a:p>
        </p:txBody>
      </p:sp>
      <p:sp>
        <p:nvSpPr>
          <p:cNvPr id="31" name="文字方塊 30"/>
          <p:cNvSpPr txBox="1">
            <a:spLocks noChangeArrowheads="1"/>
          </p:cNvSpPr>
          <p:nvPr/>
        </p:nvSpPr>
        <p:spPr bwMode="auto">
          <a:xfrm>
            <a:off x="7454900" y="5078413"/>
            <a:ext cx="1350963" cy="366712"/>
          </a:xfrm>
          <a:prstGeom prst="rect">
            <a:avLst/>
          </a:prstGeom>
          <a:noFill/>
          <a:ln w="9525">
            <a:noFill/>
            <a:miter lim="800000"/>
            <a:headEnd/>
            <a:tailEnd/>
          </a:ln>
        </p:spPr>
        <p:txBody>
          <a:bodyPr>
            <a:spAutoFit/>
          </a:bodyPr>
          <a:lstStyle/>
          <a:p>
            <a:r>
              <a:rPr kumimoji="0" lang="zh-TW" altLang="en-US">
                <a:solidFill>
                  <a:srgbClr val="FF0000"/>
                </a:solidFill>
                <a:latin typeface="標楷體" pitchFamily="65" charset="-120"/>
                <a:ea typeface="標楷體" pitchFamily="65" charset="-120"/>
              </a:rPr>
              <a:t>不會改變</a:t>
            </a:r>
          </a:p>
        </p:txBody>
      </p:sp>
      <p:sp>
        <p:nvSpPr>
          <p:cNvPr id="32" name="文字方塊 31"/>
          <p:cNvSpPr txBox="1">
            <a:spLocks noChangeArrowheads="1"/>
          </p:cNvSpPr>
          <p:nvPr/>
        </p:nvSpPr>
        <p:spPr bwMode="auto">
          <a:xfrm>
            <a:off x="250825" y="5089525"/>
            <a:ext cx="1349375" cy="366713"/>
          </a:xfrm>
          <a:prstGeom prst="rect">
            <a:avLst/>
          </a:prstGeom>
          <a:noFill/>
          <a:ln w="9525">
            <a:noFill/>
            <a:miter lim="800000"/>
            <a:headEnd/>
            <a:tailEnd/>
          </a:ln>
        </p:spPr>
        <p:txBody>
          <a:bodyPr>
            <a:spAutoFit/>
          </a:bodyPr>
          <a:lstStyle/>
          <a:p>
            <a:r>
              <a:rPr kumimoji="0" lang="zh-TW" altLang="en-US">
                <a:solidFill>
                  <a:srgbClr val="FF0000"/>
                </a:solidFill>
                <a:latin typeface="標楷體" pitchFamily="65" charset="-120"/>
                <a:ea typeface="標楷體" pitchFamily="65" charset="-120"/>
              </a:rPr>
              <a:t>不會改變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right)">
                                      <p:cBhvr>
                                        <p:cTn id="15" dur="500"/>
                                        <p:tgtEl>
                                          <p:spTgt spid="21"/>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right)">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down)">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down)">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down)">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down)">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down)">
                                      <p:cBhvr>
                                        <p:cTn id="73" dur="500"/>
                                        <p:tgtEl>
                                          <p:spTgt spid="3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8" grpId="0"/>
      <p:bldP spid="20" grpId="0"/>
      <p:bldP spid="22" grpId="0"/>
      <p:bldP spid="26" grpId="0"/>
      <p:bldP spid="27" grpId="0"/>
      <p:bldP spid="2" grpId="0"/>
      <p:bldP spid="31" grpId="0"/>
      <p:bldP spid="3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105"/>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pic>
        <p:nvPicPr>
          <p:cNvPr id="56325" name="Picture 5" descr="104"/>
          <p:cNvPicPr>
            <a:picLocks noChangeAspect="1" noChangeArrowheads="1"/>
          </p:cNvPicPr>
          <p:nvPr/>
        </p:nvPicPr>
        <p:blipFill>
          <a:blip r:embed="rId3" cstate="screen"/>
          <a:srcRect/>
          <a:stretch>
            <a:fillRect/>
          </a:stretch>
        </p:blipFill>
        <p:spPr bwMode="auto">
          <a:xfrm>
            <a:off x="3419475" y="1196975"/>
            <a:ext cx="2189163" cy="403225"/>
          </a:xfrm>
          <a:prstGeom prst="rect">
            <a:avLst/>
          </a:prstGeom>
          <a:noFill/>
        </p:spPr>
      </p:pic>
      <p:sp>
        <p:nvSpPr>
          <p:cNvPr id="2" name="矩形 1"/>
          <p:cNvSpPr>
            <a:spLocks noChangeArrowheads="1"/>
          </p:cNvSpPr>
          <p:nvPr/>
        </p:nvSpPr>
        <p:spPr bwMode="auto">
          <a:xfrm>
            <a:off x="323850" y="4071938"/>
            <a:ext cx="9361488" cy="2165350"/>
          </a:xfrm>
          <a:prstGeom prst="rect">
            <a:avLst/>
          </a:prstGeom>
          <a:noFill/>
          <a:ln w="9525">
            <a:noFill/>
            <a:miter lim="800000"/>
            <a:headEnd/>
            <a:tailEnd/>
          </a:ln>
        </p:spPr>
        <p:txBody>
          <a:bodyPr>
            <a:spAutoFit/>
          </a:bodyPr>
          <a:lstStyle/>
          <a:p>
            <a:pPr marL="34925">
              <a:spcBef>
                <a:spcPts val="600"/>
              </a:spcBef>
              <a:spcAft>
                <a:spcPts val="600"/>
              </a:spcAft>
            </a:pPr>
            <a:r>
              <a:rPr kumimoji="0" lang="en-US" altLang="zh-TW" sz="2400">
                <a:latin typeface="Times New Roman" pitchFamily="18" charset="0"/>
                <a:ea typeface="標楷體" pitchFamily="65" charset="-120"/>
                <a:cs typeface="Times New Roman" pitchFamily="18" charset="0"/>
              </a:rPr>
              <a:t>         </a:t>
            </a:r>
            <a:r>
              <a:rPr kumimoji="0" lang="zh-TW" altLang="en-US">
                <a:latin typeface="Times New Roman" pitchFamily="18" charset="0"/>
                <a:ea typeface="標楷體" pitchFamily="65" charset="-120"/>
                <a:cs typeface="Times New Roman" pitchFamily="18" charset="0"/>
              </a:rPr>
              <a:t>比例尺上一般不標註尺上的長度，</a:t>
            </a:r>
          </a:p>
          <a:p>
            <a:pPr marL="34925">
              <a:spcBef>
                <a:spcPts val="600"/>
              </a:spcBef>
              <a:spcAft>
                <a:spcPts val="600"/>
              </a:spcAft>
            </a:pPr>
            <a:r>
              <a:rPr kumimoji="0" lang="zh-TW" altLang="en-US">
                <a:latin typeface="Times New Roman" pitchFamily="18" charset="0"/>
                <a:ea typeface="標楷體" pitchFamily="65" charset="-120"/>
                <a:cs typeface="Times New Roman" pitchFamily="18" charset="0"/>
              </a:rPr>
              <a:t>      而是標註</a:t>
            </a:r>
            <a:r>
              <a:rPr kumimoji="0" lang="zh-TW" altLang="en-US">
                <a:solidFill>
                  <a:srgbClr val="FF0000"/>
                </a:solidFill>
                <a:latin typeface="Times New Roman" pitchFamily="18" charset="0"/>
                <a:ea typeface="標楷體" pitchFamily="65" charset="-120"/>
                <a:cs typeface="Times New Roman" pitchFamily="18" charset="0"/>
              </a:rPr>
              <a:t>在一定比例下尺上長度對應現實中實際物體的長度。</a:t>
            </a:r>
          </a:p>
          <a:p>
            <a:pPr marL="34925">
              <a:spcBef>
                <a:spcPts val="600"/>
              </a:spcBef>
              <a:spcAft>
                <a:spcPts val="600"/>
              </a:spcAft>
            </a:pPr>
            <a:r>
              <a:rPr kumimoji="0" lang="zh-TW" altLang="en-US">
                <a:latin typeface="Times New Roman" pitchFamily="18" charset="0"/>
                <a:ea typeface="標楷體" pitchFamily="65" charset="-120"/>
                <a:cs typeface="Times New Roman" pitchFamily="18" charset="0"/>
              </a:rPr>
              <a:t>      以 </a:t>
            </a:r>
            <a:r>
              <a:rPr kumimoji="0" lang="en-US" altLang="zh-TW">
                <a:latin typeface="Times New Roman" pitchFamily="18" charset="0"/>
                <a:ea typeface="標楷體" pitchFamily="65" charset="-120"/>
                <a:cs typeface="Times New Roman" pitchFamily="18" charset="0"/>
              </a:rPr>
              <a:t>1 : 100 </a:t>
            </a:r>
            <a:r>
              <a:rPr kumimoji="0" lang="zh-TW" altLang="en-US">
                <a:latin typeface="Times New Roman" pitchFamily="18" charset="0"/>
                <a:ea typeface="標楷體" pitchFamily="65" charset="-120"/>
                <a:cs typeface="Times New Roman" pitchFamily="18" charset="0"/>
              </a:rPr>
              <a:t>的比例尺為例，在普通直尺標示</a:t>
            </a:r>
            <a:r>
              <a:rPr kumimoji="0" lang="en-US" altLang="zh-TW">
                <a:latin typeface="Times New Roman" pitchFamily="18" charset="0"/>
                <a:ea typeface="標楷體" pitchFamily="65" charset="-120"/>
                <a:cs typeface="Times New Roman" pitchFamily="18" charset="0"/>
              </a:rPr>
              <a:t>1 cm</a:t>
            </a:r>
            <a:r>
              <a:rPr kumimoji="0" lang="zh-TW" altLang="en-US">
                <a:latin typeface="Times New Roman" pitchFamily="18" charset="0"/>
                <a:ea typeface="標楷體" pitchFamily="65" charset="-120"/>
                <a:cs typeface="Times New Roman" pitchFamily="18" charset="0"/>
              </a:rPr>
              <a:t>的位置，</a:t>
            </a:r>
          </a:p>
          <a:p>
            <a:pPr marL="34925">
              <a:spcBef>
                <a:spcPts val="600"/>
              </a:spcBef>
              <a:spcAft>
                <a:spcPts val="600"/>
              </a:spcAft>
            </a:pPr>
            <a:r>
              <a:rPr kumimoji="0" lang="zh-TW" altLang="en-US">
                <a:latin typeface="Times New Roman" pitchFamily="18" charset="0"/>
                <a:ea typeface="標楷體" pitchFamily="65" charset="-120"/>
                <a:cs typeface="Times New Roman" pitchFamily="18" charset="0"/>
              </a:rPr>
              <a:t>      比例尺標註為</a:t>
            </a:r>
            <a:r>
              <a:rPr kumimoji="0" lang="en-US" altLang="zh-TW">
                <a:latin typeface="Times New Roman" pitchFamily="18" charset="0"/>
                <a:ea typeface="標楷體" pitchFamily="65" charset="-120"/>
                <a:cs typeface="Times New Roman" pitchFamily="18" charset="0"/>
              </a:rPr>
              <a:t>1 m</a:t>
            </a:r>
            <a:r>
              <a:rPr kumimoji="0" lang="zh-TW" altLang="en-US">
                <a:latin typeface="Times New Roman" pitchFamily="18" charset="0"/>
                <a:ea typeface="標楷體" pitchFamily="65" charset="-120"/>
                <a:cs typeface="Times New Roman" pitchFamily="18" charset="0"/>
              </a:rPr>
              <a:t>，即在</a:t>
            </a:r>
            <a:r>
              <a:rPr kumimoji="0" lang="en-US" altLang="zh-TW">
                <a:latin typeface="Times New Roman" pitchFamily="18" charset="0"/>
                <a:ea typeface="標楷體" pitchFamily="65" charset="-120"/>
                <a:cs typeface="Times New Roman" pitchFamily="18" charset="0"/>
              </a:rPr>
              <a:t>1:100</a:t>
            </a:r>
            <a:r>
              <a:rPr kumimoji="0" lang="zh-TW" altLang="en-US">
                <a:latin typeface="Times New Roman" pitchFamily="18" charset="0"/>
                <a:ea typeface="標楷體" pitchFamily="65" charset="-120"/>
                <a:cs typeface="Times New Roman" pitchFamily="18" charset="0"/>
              </a:rPr>
              <a:t>的圖紙上</a:t>
            </a:r>
          </a:p>
          <a:p>
            <a:pPr marL="34925">
              <a:spcBef>
                <a:spcPts val="600"/>
              </a:spcBef>
              <a:spcAft>
                <a:spcPts val="600"/>
              </a:spcAft>
            </a:pPr>
            <a:r>
              <a:rPr kumimoji="0" lang="zh-TW" altLang="en-US">
                <a:latin typeface="Times New Roman" pitchFamily="18" charset="0"/>
                <a:ea typeface="標楷體" pitchFamily="65" charset="-120"/>
                <a:cs typeface="Times New Roman" pitchFamily="18" charset="0"/>
              </a:rPr>
              <a:t>      </a:t>
            </a:r>
            <a:r>
              <a:rPr kumimoji="0" lang="zh-TW" altLang="en-US">
                <a:solidFill>
                  <a:srgbClr val="FF0000"/>
                </a:solidFill>
                <a:latin typeface="Times New Roman" pitchFamily="18" charset="0"/>
                <a:ea typeface="標楷體" pitchFamily="65" charset="-120"/>
                <a:cs typeface="Times New Roman" pitchFamily="18" charset="0"/>
              </a:rPr>
              <a:t>從</a:t>
            </a:r>
            <a:r>
              <a:rPr kumimoji="0" lang="en-US" altLang="zh-TW">
                <a:solidFill>
                  <a:srgbClr val="FF0000"/>
                </a:solidFill>
                <a:latin typeface="Times New Roman" pitchFamily="18" charset="0"/>
                <a:ea typeface="標楷體" pitchFamily="65" charset="-120"/>
                <a:cs typeface="Times New Roman" pitchFamily="18" charset="0"/>
              </a:rPr>
              <a:t>0</a:t>
            </a:r>
            <a:r>
              <a:rPr kumimoji="0" lang="zh-TW" altLang="en-US">
                <a:solidFill>
                  <a:srgbClr val="FF0000"/>
                </a:solidFill>
                <a:latin typeface="Times New Roman" pitchFamily="18" charset="0"/>
                <a:ea typeface="標楷體" pitchFamily="65" charset="-120"/>
                <a:cs typeface="Times New Roman" pitchFamily="18" charset="0"/>
              </a:rPr>
              <a:t>刻度到這個刻度的長度代表現實中</a:t>
            </a:r>
            <a:r>
              <a:rPr kumimoji="0" lang="en-US" altLang="zh-TW">
                <a:solidFill>
                  <a:srgbClr val="FF0000"/>
                </a:solidFill>
                <a:latin typeface="Times New Roman" pitchFamily="18" charset="0"/>
                <a:ea typeface="標楷體" pitchFamily="65" charset="-120"/>
                <a:cs typeface="Times New Roman" pitchFamily="18" charset="0"/>
              </a:rPr>
              <a:t>1</a:t>
            </a:r>
            <a:r>
              <a:rPr kumimoji="0" lang="zh-TW" altLang="en-US">
                <a:solidFill>
                  <a:srgbClr val="FF0000"/>
                </a:solidFill>
                <a:latin typeface="Times New Roman" pitchFamily="18" charset="0"/>
                <a:ea typeface="標楷體" pitchFamily="65" charset="-120"/>
                <a:cs typeface="Times New Roman" pitchFamily="18" charset="0"/>
              </a:rPr>
              <a:t>公尺的長度。</a:t>
            </a:r>
          </a:p>
        </p:txBody>
      </p:sp>
      <p:sp>
        <p:nvSpPr>
          <p:cNvPr id="3" name="矩形 2"/>
          <p:cNvSpPr>
            <a:spLocks noChangeArrowheads="1"/>
          </p:cNvSpPr>
          <p:nvPr/>
        </p:nvSpPr>
        <p:spPr bwMode="auto">
          <a:xfrm>
            <a:off x="622300" y="1700213"/>
            <a:ext cx="7910513" cy="2165350"/>
          </a:xfrm>
          <a:prstGeom prst="rect">
            <a:avLst/>
          </a:prstGeom>
          <a:noFill/>
          <a:ln w="9525">
            <a:noFill/>
            <a:miter lim="800000"/>
            <a:headEnd/>
            <a:tailEnd/>
          </a:ln>
        </p:spPr>
        <p:txBody>
          <a:bodyPr>
            <a:spAutoFit/>
          </a:bodyPr>
          <a:lstStyle/>
          <a:p>
            <a:pPr marL="34925">
              <a:spcBef>
                <a:spcPts val="600"/>
              </a:spcBef>
              <a:spcAft>
                <a:spcPts val="600"/>
              </a:spcAft>
            </a:pPr>
            <a:r>
              <a:rPr kumimoji="0" lang="en-US" altLang="zh-TW" sz="2400">
                <a:latin typeface="Times New Roman" pitchFamily="18" charset="0"/>
                <a:ea typeface="標楷體" pitchFamily="65" charset="-120"/>
                <a:cs typeface="Times New Roman" pitchFamily="18" charset="0"/>
              </a:rPr>
              <a:t>        </a:t>
            </a:r>
            <a:r>
              <a:rPr kumimoji="0" lang="zh-TW" altLang="en-US">
                <a:latin typeface="Times New Roman" pitchFamily="18" charset="0"/>
                <a:ea typeface="標楷體" pitchFamily="65" charset="-120"/>
                <a:cs typeface="Times New Roman" pitchFamily="18" charset="0"/>
              </a:rPr>
              <a:t>比例尺也叫做縮尺，是建築、設計和測繪行業繪製平面圖、</a:t>
            </a:r>
          </a:p>
          <a:p>
            <a:pPr marL="34925">
              <a:spcBef>
                <a:spcPts val="600"/>
              </a:spcBef>
              <a:spcAft>
                <a:spcPts val="600"/>
              </a:spcAft>
            </a:pPr>
            <a:r>
              <a:rPr kumimoji="0" lang="zh-TW" altLang="en-US">
                <a:latin typeface="Times New Roman" pitchFamily="18" charset="0"/>
                <a:ea typeface="標楷體" pitchFamily="65" charset="-120"/>
                <a:cs typeface="Times New Roman" pitchFamily="18" charset="0"/>
              </a:rPr>
              <a:t>設計圖和地圖等圖紙時使用的工具。</a:t>
            </a:r>
          </a:p>
          <a:p>
            <a:pPr marL="34925">
              <a:spcBef>
                <a:spcPts val="600"/>
              </a:spcBef>
              <a:spcAft>
                <a:spcPts val="600"/>
              </a:spcAft>
            </a:pPr>
            <a:r>
              <a:rPr kumimoji="0" lang="zh-TW" altLang="en-US">
                <a:latin typeface="Times New Roman" pitchFamily="18" charset="0"/>
                <a:ea typeface="標楷體" pitchFamily="65" charset="-120"/>
                <a:cs typeface="Times New Roman" pitchFamily="18" charset="0"/>
              </a:rPr>
              <a:t>       主要功能是方便繪圖人員精確地在面積有限的圖紙上繪製大尺寸物體</a:t>
            </a:r>
          </a:p>
          <a:p>
            <a:pPr marL="34925">
              <a:spcBef>
                <a:spcPts val="600"/>
              </a:spcBef>
              <a:spcAft>
                <a:spcPts val="600"/>
              </a:spcAft>
            </a:pPr>
            <a:r>
              <a:rPr kumimoji="0" lang="zh-TW" altLang="en-US">
                <a:latin typeface="Times New Roman" pitchFamily="18" charset="0"/>
                <a:ea typeface="標楷體" pitchFamily="65" charset="-120"/>
                <a:cs typeface="Times New Roman" pitchFamily="18" charset="0"/>
              </a:rPr>
              <a:t>（如房屋、地塊、道路等）</a:t>
            </a:r>
            <a:r>
              <a:rPr kumimoji="0" lang="zh-TW" altLang="en-US">
                <a:solidFill>
                  <a:srgbClr val="FF0000"/>
                </a:solidFill>
                <a:latin typeface="Times New Roman" pitchFamily="18" charset="0"/>
                <a:ea typeface="標楷體" pitchFamily="65" charset="-120"/>
                <a:cs typeface="Times New Roman" pitchFamily="18" charset="0"/>
              </a:rPr>
              <a:t>按比例縮小的圖形，</a:t>
            </a:r>
          </a:p>
          <a:p>
            <a:pPr marL="34925">
              <a:spcBef>
                <a:spcPts val="600"/>
              </a:spcBef>
              <a:spcAft>
                <a:spcPts val="600"/>
              </a:spcAft>
            </a:pPr>
            <a:r>
              <a:rPr kumimoji="0" lang="zh-TW" altLang="en-US">
                <a:solidFill>
                  <a:srgbClr val="FF0000"/>
                </a:solidFill>
                <a:latin typeface="Times New Roman" pitchFamily="18" charset="0"/>
                <a:ea typeface="標楷體" pitchFamily="65" charset="-120"/>
                <a:cs typeface="Times New Roman" pitchFamily="18" charset="0"/>
              </a:rPr>
              <a:t>或測量圖上形狀對應現實中物件的大小。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2000"/>
                                        <p:tgtEl>
                                          <p:spTgt spid="3">
                                            <p:txEl>
                                              <p:pRg st="1" end="1"/>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2000"/>
                                        <p:tgtEl>
                                          <p:spTgt spid="3">
                                            <p:txEl>
                                              <p:pRg st="2" end="2"/>
                                            </p:txEl>
                                          </p:spTgt>
                                        </p:tgtEl>
                                      </p:cBhvr>
                                    </p:animEffect>
                                  </p:childTnLst>
                                </p:cTn>
                              </p:par>
                            </p:childTnLst>
                          </p:cTn>
                        </p:par>
                        <p:par>
                          <p:cTn id="16" fill="hold">
                            <p:stCondLst>
                              <p:cond delay="6000"/>
                            </p:stCondLst>
                            <p:childTnLst>
                              <p:par>
                                <p:cTn id="17" presetID="22" presetClass="entr" presetSubtype="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2000"/>
                                        <p:tgtEl>
                                          <p:spTgt spid="3">
                                            <p:txEl>
                                              <p:pRg st="3" end="3"/>
                                            </p:txEl>
                                          </p:spTgt>
                                        </p:tgtEl>
                                      </p:cBhvr>
                                    </p:animEffect>
                                  </p:childTnLst>
                                </p:cTn>
                              </p:par>
                            </p:childTnLst>
                          </p:cTn>
                        </p:par>
                        <p:par>
                          <p:cTn id="20" fill="hold">
                            <p:stCondLst>
                              <p:cond delay="8000"/>
                            </p:stCondLst>
                            <p:childTnLst>
                              <p:par>
                                <p:cTn id="21" presetID="22" presetClass="entr" presetSubtype="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2000"/>
                                        <p:tgtEl>
                                          <p:spTgt spid="3">
                                            <p:txEl>
                                              <p:pRg st="4" end="4"/>
                                            </p:txEl>
                                          </p:spTgt>
                                        </p:tgtEl>
                                      </p:cBhvr>
                                    </p:animEffect>
                                  </p:childTnLst>
                                </p:cTn>
                              </p:par>
                            </p:childTnLst>
                          </p:cTn>
                        </p:par>
                        <p:par>
                          <p:cTn id="24" fill="hold">
                            <p:stCondLst>
                              <p:cond delay="10000"/>
                            </p:stCondLst>
                            <p:childTnLst>
                              <p:par>
                                <p:cTn id="25" presetID="22" presetClass="entr" presetSubtype="1" fill="hold" grpId="0" nodeType="after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wipe(up)">
                                      <p:cBhvr>
                                        <p:cTn id="27" dur="2000"/>
                                        <p:tgtEl>
                                          <p:spTgt spid="2">
                                            <p:txEl>
                                              <p:pRg st="0" end="0"/>
                                            </p:txEl>
                                          </p:spTgt>
                                        </p:tgtEl>
                                      </p:cBhvr>
                                    </p:animEffect>
                                  </p:childTnLst>
                                </p:cTn>
                              </p:par>
                            </p:childTnLst>
                          </p:cTn>
                        </p:par>
                        <p:par>
                          <p:cTn id="28" fill="hold">
                            <p:stCondLst>
                              <p:cond delay="12000"/>
                            </p:stCondLst>
                            <p:childTnLst>
                              <p:par>
                                <p:cTn id="29" presetID="22" presetClass="entr" presetSubtype="1" fill="hold" grpId="0" nodeType="after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Effect transition="in" filter="wipe(up)">
                                      <p:cBhvr>
                                        <p:cTn id="31" dur="2000"/>
                                        <p:tgtEl>
                                          <p:spTgt spid="2">
                                            <p:txEl>
                                              <p:pRg st="1" end="1"/>
                                            </p:txEl>
                                          </p:spTgt>
                                        </p:tgtEl>
                                      </p:cBhvr>
                                    </p:animEffect>
                                  </p:childTnLst>
                                </p:cTn>
                              </p:par>
                            </p:childTnLst>
                          </p:cTn>
                        </p:par>
                        <p:par>
                          <p:cTn id="32" fill="hold">
                            <p:stCondLst>
                              <p:cond delay="14000"/>
                            </p:stCondLst>
                            <p:childTnLst>
                              <p:par>
                                <p:cTn id="33" presetID="22" presetClass="entr" presetSubtype="1" fill="hold" grpId="0" nodeType="after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wipe(up)">
                                      <p:cBhvr>
                                        <p:cTn id="35" dur="2000"/>
                                        <p:tgtEl>
                                          <p:spTgt spid="2">
                                            <p:txEl>
                                              <p:pRg st="2" end="2"/>
                                            </p:txEl>
                                          </p:spTgt>
                                        </p:tgtEl>
                                      </p:cBhvr>
                                    </p:animEffect>
                                  </p:childTnLst>
                                </p:cTn>
                              </p:par>
                            </p:childTnLst>
                          </p:cTn>
                        </p:par>
                        <p:par>
                          <p:cTn id="36" fill="hold">
                            <p:stCondLst>
                              <p:cond delay="16000"/>
                            </p:stCondLst>
                            <p:childTnLst>
                              <p:par>
                                <p:cTn id="37" presetID="22" presetClass="entr" presetSubtype="1" fill="hold" grpId="0" nodeType="after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Effect transition="in" filter="wipe(up)">
                                      <p:cBhvr>
                                        <p:cTn id="39" dur="2000"/>
                                        <p:tgtEl>
                                          <p:spTgt spid="2">
                                            <p:txEl>
                                              <p:pRg st="3" end="3"/>
                                            </p:txEl>
                                          </p:spTgt>
                                        </p:tgtEl>
                                      </p:cBhvr>
                                    </p:animEffect>
                                  </p:childTnLst>
                                </p:cTn>
                              </p:par>
                            </p:childTnLst>
                          </p:cTn>
                        </p:par>
                        <p:par>
                          <p:cTn id="40" fill="hold">
                            <p:stCondLst>
                              <p:cond delay="18000"/>
                            </p:stCondLst>
                            <p:childTnLst>
                              <p:par>
                                <p:cTn id="41" presetID="22" presetClass="entr" presetSubtype="1" fill="hold" grpId="0" nodeType="after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wipe(up)">
                                      <p:cBhvr>
                                        <p:cTn id="43"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42"/>
          <p:cNvPicPr>
            <a:picLocks noChangeAspect="1" noChangeArrowheads="1"/>
          </p:cNvPicPr>
          <p:nvPr/>
        </p:nvPicPr>
        <p:blipFill>
          <a:blip r:embed="rId2" cstate="screen"/>
          <a:srcRect/>
          <a:stretch>
            <a:fillRect/>
          </a:stretch>
        </p:blipFill>
        <p:spPr bwMode="auto">
          <a:xfrm>
            <a:off x="0" y="0"/>
            <a:ext cx="9144000" cy="6853238"/>
          </a:xfrm>
          <a:prstGeom prst="rect">
            <a:avLst/>
          </a:prstGeom>
          <a:noFill/>
        </p:spPr>
      </p:pic>
      <p:pic>
        <p:nvPicPr>
          <p:cNvPr id="39942" name="Picture 6" descr="106"/>
          <p:cNvPicPr>
            <a:picLocks noChangeAspect="1" noChangeArrowheads="1"/>
          </p:cNvPicPr>
          <p:nvPr/>
        </p:nvPicPr>
        <p:blipFill>
          <a:blip r:embed="rId3" cstate="screen"/>
          <a:srcRect/>
          <a:stretch>
            <a:fillRect/>
          </a:stretch>
        </p:blipFill>
        <p:spPr bwMode="auto">
          <a:xfrm>
            <a:off x="681038" y="333375"/>
            <a:ext cx="1730375" cy="401638"/>
          </a:xfrm>
          <a:prstGeom prst="rect">
            <a:avLst/>
          </a:prstGeom>
          <a:noFill/>
        </p:spPr>
      </p:pic>
      <p:sp>
        <p:nvSpPr>
          <p:cNvPr id="39943" name="矩形 4"/>
          <p:cNvSpPr>
            <a:spLocks noChangeArrowheads="1"/>
          </p:cNvSpPr>
          <p:nvPr/>
        </p:nvSpPr>
        <p:spPr bwMode="auto">
          <a:xfrm>
            <a:off x="611188" y="781050"/>
            <a:ext cx="2241550" cy="366713"/>
          </a:xfrm>
          <a:prstGeom prst="rect">
            <a:avLst/>
          </a:prstGeom>
          <a:noFill/>
          <a:ln w="9525">
            <a:noFill/>
            <a:miter lim="800000"/>
            <a:headEnd/>
            <a:tailEnd/>
          </a:ln>
        </p:spPr>
        <p:txBody>
          <a:bodyPr wrap="none">
            <a:spAutoFit/>
          </a:bodyPr>
          <a:lstStyle/>
          <a:p>
            <a:r>
              <a:rPr kumimoji="0" lang="zh-TW" altLang="zh-TW">
                <a:latin typeface="標楷體" pitchFamily="65" charset="-120"/>
                <a:ea typeface="標楷體" pitchFamily="65" charset="-120"/>
              </a:rPr>
              <a:t>看圖依序回答問題：</a:t>
            </a:r>
            <a:endParaRPr kumimoji="0" lang="zh-TW" altLang="en-US">
              <a:latin typeface="標楷體" pitchFamily="65" charset="-120"/>
              <a:ea typeface="標楷體" pitchFamily="65" charset="-120"/>
            </a:endParaRPr>
          </a:p>
        </p:txBody>
      </p:sp>
      <p:sp>
        <p:nvSpPr>
          <p:cNvPr id="7" name="矩形 6"/>
          <p:cNvSpPr/>
          <p:nvPr/>
        </p:nvSpPr>
        <p:spPr>
          <a:xfrm>
            <a:off x="395288" y="1766888"/>
            <a:ext cx="8712200" cy="3441700"/>
          </a:xfrm>
          <a:prstGeom prst="rect">
            <a:avLst/>
          </a:prstGeom>
        </p:spPr>
        <p:txBody>
          <a:bodyPr>
            <a:spAutoFit/>
          </a:bodyPr>
          <a:lstStyle/>
          <a:p>
            <a:pPr marL="457200" indent="-457200" eaLnBrk="0" hangingPunct="0">
              <a:buFontTx/>
              <a:buAutoNum type="arabicParenBoth"/>
            </a:pPr>
            <a:r>
              <a:rPr kumimoji="0" lang="zh-TW" altLang="zh-TW" sz="2000">
                <a:latin typeface="Times New Roman" pitchFamily="18" charset="0"/>
                <a:ea typeface="標楷體" pitchFamily="65" charset="-120"/>
                <a:cs typeface="Times New Roman" pitchFamily="18" charset="0"/>
              </a:rPr>
              <a:t>上圖</a:t>
            </a:r>
            <a:r>
              <a:rPr kumimoji="0" lang="en-US" altLang="zh-TW" sz="2000">
                <a:latin typeface="Times New Roman" pitchFamily="18" charset="0"/>
                <a:ea typeface="標楷體" pitchFamily="65" charset="-120"/>
                <a:cs typeface="Times New Roman" pitchFamily="18" charset="0"/>
              </a:rPr>
              <a:t>0</a:t>
            </a:r>
            <a:r>
              <a:rPr kumimoji="0" lang="zh-TW" altLang="zh-TW" sz="2000">
                <a:latin typeface="Times New Roman" pitchFamily="18" charset="0"/>
                <a:ea typeface="標楷體" pitchFamily="65" charset="-120"/>
                <a:cs typeface="Times New Roman" pitchFamily="18" charset="0"/>
              </a:rPr>
              <a:t>到</a:t>
            </a:r>
            <a:r>
              <a:rPr kumimoji="0" lang="en-US" altLang="zh-TW" sz="2000">
                <a:latin typeface="Times New Roman" pitchFamily="18" charset="0"/>
                <a:ea typeface="標楷體" pitchFamily="65" charset="-120"/>
                <a:cs typeface="Times New Roman" pitchFamily="18" charset="0"/>
              </a:rPr>
              <a:t>50</a:t>
            </a:r>
            <a:r>
              <a:rPr kumimoji="0" lang="zh-TW" altLang="zh-TW" sz="2000">
                <a:latin typeface="Times New Roman" pitchFamily="18" charset="0"/>
                <a:ea typeface="標楷體" pitchFamily="65" charset="-120"/>
                <a:cs typeface="Times New Roman" pitchFamily="18" charset="0"/>
              </a:rPr>
              <a:t>之間用尺量的距離為（</a:t>
            </a:r>
            <a:r>
              <a:rPr kumimoji="0" lang="zh-TW" altLang="en-US" sz="2000">
                <a:latin typeface="Times New Roman" pitchFamily="18" charset="0"/>
                <a:ea typeface="標楷體" pitchFamily="65" charset="-120"/>
                <a:cs typeface="Times New Roman" pitchFamily="18" charset="0"/>
              </a:rPr>
              <a:t>      </a:t>
            </a:r>
            <a:r>
              <a:rPr kumimoji="0" lang="zh-TW" altLang="zh-TW" sz="2000">
                <a:latin typeface="Times New Roman" pitchFamily="18" charset="0"/>
                <a:ea typeface="標楷體" pitchFamily="65" charset="-120"/>
                <a:cs typeface="Times New Roman" pitchFamily="18" charset="0"/>
              </a:rPr>
              <a:t>）公分。</a:t>
            </a:r>
            <a:endParaRPr kumimoji="0" lang="zh-TW" altLang="en-US" sz="2000">
              <a:latin typeface="Times New Roman" pitchFamily="18" charset="0"/>
              <a:ea typeface="標楷體" pitchFamily="65" charset="-120"/>
              <a:cs typeface="Times New Roman" pitchFamily="18" charset="0"/>
            </a:endParaRPr>
          </a:p>
          <a:p>
            <a:pPr marL="457200" indent="-457200" eaLnBrk="0" hangingPunct="0"/>
            <a:endParaRPr kumimoji="0" lang="zh-TW" altLang="en-US" sz="2400">
              <a:latin typeface="Times New Roman" pitchFamily="18" charset="0"/>
              <a:ea typeface="標楷體" pitchFamily="65" charset="-120"/>
              <a:cs typeface="Times New Roman" pitchFamily="18" charset="0"/>
            </a:endParaRPr>
          </a:p>
          <a:p>
            <a:pPr marL="457200" indent="-457200" eaLnBrk="0" hangingPunct="0"/>
            <a:endParaRPr kumimoji="0" lang="zh-TW" altLang="zh-TW" sz="2400">
              <a:latin typeface="Times New Roman" pitchFamily="18" charset="0"/>
              <a:ea typeface="標楷體" pitchFamily="65" charset="-120"/>
              <a:cs typeface="Times New Roman" pitchFamily="18" charset="0"/>
            </a:endParaRPr>
          </a:p>
          <a:p>
            <a:pPr marL="457200" indent="-457200" eaLnBrk="0" hangingPunct="0"/>
            <a:r>
              <a:rPr kumimoji="0" lang="en-US" altLang="zh-TW" sz="2000">
                <a:latin typeface="Times New Roman" pitchFamily="18" charset="0"/>
                <a:ea typeface="標楷體" pitchFamily="65" charset="-120"/>
                <a:cs typeface="Times New Roman" pitchFamily="18" charset="0"/>
              </a:rPr>
              <a:t>(2) </a:t>
            </a:r>
            <a:r>
              <a:rPr kumimoji="0" lang="zh-TW" altLang="zh-TW" sz="2000">
                <a:latin typeface="Times New Roman" pitchFamily="18" charset="0"/>
                <a:ea typeface="標楷體" pitchFamily="65" charset="-120"/>
                <a:cs typeface="Times New Roman" pitchFamily="18" charset="0"/>
              </a:rPr>
              <a:t>代表地圖上</a:t>
            </a:r>
            <a:r>
              <a:rPr kumimoji="0" lang="en-US" altLang="zh-TW" sz="2000">
                <a:latin typeface="Times New Roman" pitchFamily="18" charset="0"/>
                <a:ea typeface="標楷體" pitchFamily="65" charset="-120"/>
                <a:cs typeface="Times New Roman" pitchFamily="18" charset="0"/>
              </a:rPr>
              <a:t>50</a:t>
            </a:r>
            <a:r>
              <a:rPr kumimoji="0" lang="zh-TW" altLang="zh-TW" sz="2000">
                <a:latin typeface="Times New Roman" pitchFamily="18" charset="0"/>
                <a:ea typeface="標楷體" pitchFamily="65" charset="-120"/>
                <a:cs typeface="Times New Roman" pitchFamily="18" charset="0"/>
              </a:rPr>
              <a:t>公尺等於地圖上的（</a:t>
            </a:r>
            <a:r>
              <a:rPr kumimoji="0" lang="zh-TW" altLang="en-US" sz="2000">
                <a:latin typeface="Times New Roman" pitchFamily="18" charset="0"/>
                <a:ea typeface="標楷體" pitchFamily="65" charset="-120"/>
                <a:cs typeface="Times New Roman" pitchFamily="18" charset="0"/>
              </a:rPr>
              <a:t>      </a:t>
            </a:r>
            <a:r>
              <a:rPr kumimoji="0" lang="zh-TW" altLang="zh-TW" sz="2000">
                <a:latin typeface="Times New Roman" pitchFamily="18" charset="0"/>
                <a:ea typeface="標楷體" pitchFamily="65" charset="-120"/>
                <a:cs typeface="Times New Roman" pitchFamily="18" charset="0"/>
              </a:rPr>
              <a:t>）公分。</a:t>
            </a:r>
            <a:endParaRPr kumimoji="0" lang="zh-TW" altLang="en-US" sz="2000">
              <a:latin typeface="Times New Roman" pitchFamily="18" charset="0"/>
              <a:ea typeface="標楷體" pitchFamily="65" charset="-120"/>
              <a:cs typeface="Times New Roman" pitchFamily="18" charset="0"/>
            </a:endParaRPr>
          </a:p>
          <a:p>
            <a:pPr marL="457200" indent="-457200" eaLnBrk="0" hangingPunct="0"/>
            <a:endParaRPr kumimoji="0" lang="zh-TW" altLang="en-US" sz="2400">
              <a:latin typeface="Times New Roman" pitchFamily="18" charset="0"/>
              <a:ea typeface="標楷體" pitchFamily="65" charset="-120"/>
              <a:cs typeface="Times New Roman" pitchFamily="18" charset="0"/>
            </a:endParaRPr>
          </a:p>
          <a:p>
            <a:pPr marL="457200" indent="-457200" eaLnBrk="0" hangingPunct="0"/>
            <a:endParaRPr kumimoji="0" lang="zh-TW" altLang="zh-TW" sz="2400">
              <a:latin typeface="Times New Roman" pitchFamily="18" charset="0"/>
              <a:ea typeface="標楷體" pitchFamily="65" charset="-120"/>
              <a:cs typeface="Times New Roman" pitchFamily="18" charset="0"/>
            </a:endParaRPr>
          </a:p>
          <a:p>
            <a:pPr marL="457200" indent="-457200" eaLnBrk="0" hangingPunct="0"/>
            <a:r>
              <a:rPr kumimoji="0" lang="en-US" altLang="zh-TW" sz="2000">
                <a:latin typeface="Times New Roman" pitchFamily="18" charset="0"/>
                <a:ea typeface="標楷體" pitchFamily="65" charset="-120"/>
                <a:cs typeface="Times New Roman" pitchFamily="18" charset="0"/>
              </a:rPr>
              <a:t>(3) </a:t>
            </a:r>
            <a:r>
              <a:rPr kumimoji="0" lang="zh-TW" altLang="zh-TW" sz="2000">
                <a:latin typeface="Times New Roman" pitchFamily="18" charset="0"/>
                <a:ea typeface="標楷體" pitchFamily="65" charset="-120"/>
                <a:cs typeface="Times New Roman" pitchFamily="18" charset="0"/>
              </a:rPr>
              <a:t>我們稱這比例尺為（</a:t>
            </a:r>
            <a:r>
              <a:rPr kumimoji="0" lang="zh-TW" altLang="en-US" sz="2000">
                <a:latin typeface="Times New Roman" pitchFamily="18" charset="0"/>
                <a:ea typeface="標楷體" pitchFamily="65" charset="-120"/>
                <a:cs typeface="Times New Roman" pitchFamily="18" charset="0"/>
              </a:rPr>
              <a:t>      </a:t>
            </a:r>
            <a:r>
              <a:rPr kumimoji="0" lang="zh-TW" altLang="zh-TW" sz="2000">
                <a:latin typeface="Times New Roman" pitchFamily="18" charset="0"/>
                <a:ea typeface="標楷體" pitchFamily="65" charset="-120"/>
                <a:cs typeface="Times New Roman" pitchFamily="18" charset="0"/>
              </a:rPr>
              <a:t>）：（</a:t>
            </a:r>
            <a:r>
              <a:rPr kumimoji="0" lang="zh-TW" altLang="en-US" sz="2000">
                <a:latin typeface="Times New Roman" pitchFamily="18" charset="0"/>
                <a:ea typeface="標楷體" pitchFamily="65" charset="-120"/>
                <a:cs typeface="Times New Roman" pitchFamily="18" charset="0"/>
              </a:rPr>
              <a:t>       </a:t>
            </a:r>
            <a:r>
              <a:rPr kumimoji="0" lang="zh-TW" altLang="zh-TW" sz="2000">
                <a:latin typeface="Times New Roman" pitchFamily="18" charset="0"/>
                <a:ea typeface="標楷體" pitchFamily="65" charset="-120"/>
                <a:cs typeface="Times New Roman" pitchFamily="18" charset="0"/>
              </a:rPr>
              <a:t>）（兩邊單位要相同）</a:t>
            </a:r>
            <a:endParaRPr kumimoji="0" lang="zh-TW" altLang="en-US" sz="2000">
              <a:latin typeface="Times New Roman" pitchFamily="18" charset="0"/>
              <a:ea typeface="標楷體" pitchFamily="65" charset="-120"/>
              <a:cs typeface="Times New Roman" pitchFamily="18" charset="0"/>
            </a:endParaRPr>
          </a:p>
          <a:p>
            <a:pPr marL="457200" indent="-457200" eaLnBrk="0" hangingPunct="0"/>
            <a:endParaRPr kumimoji="0" lang="zh-TW" altLang="en-US" sz="2000">
              <a:latin typeface="Times New Roman" pitchFamily="18" charset="0"/>
              <a:ea typeface="標楷體" pitchFamily="65" charset="-120"/>
              <a:cs typeface="Times New Roman" pitchFamily="18" charset="0"/>
            </a:endParaRPr>
          </a:p>
          <a:p>
            <a:pPr marL="457200" indent="-457200" eaLnBrk="0" hangingPunct="0"/>
            <a:endParaRPr kumimoji="0" lang="zh-TW" altLang="zh-TW" sz="2400">
              <a:latin typeface="Times New Roman" pitchFamily="18" charset="0"/>
              <a:ea typeface="標楷體" pitchFamily="65" charset="-120"/>
              <a:cs typeface="Times New Roman" pitchFamily="18" charset="0"/>
            </a:endParaRPr>
          </a:p>
          <a:p>
            <a:pPr marL="457200" indent="-457200"/>
            <a:r>
              <a:rPr kumimoji="0" lang="en-US" altLang="zh-TW" sz="2000">
                <a:latin typeface="Times New Roman" pitchFamily="18" charset="0"/>
                <a:ea typeface="標楷體" pitchFamily="65" charset="-120"/>
                <a:cs typeface="Times New Roman" pitchFamily="18" charset="0"/>
              </a:rPr>
              <a:t>(4) </a:t>
            </a:r>
            <a:r>
              <a:rPr kumimoji="0" lang="zh-TW" altLang="zh-TW" sz="2000">
                <a:latin typeface="Times New Roman" pitchFamily="18" charset="0"/>
                <a:ea typeface="標楷體" pitchFamily="65" charset="-120"/>
                <a:cs typeface="Times New Roman" pitchFamily="18" charset="0"/>
              </a:rPr>
              <a:t>用分數表示即為</a:t>
            </a:r>
            <a:endParaRPr kumimoji="0" lang="zh-TW" altLang="en-US" sz="2000">
              <a:latin typeface="Times New Roman" pitchFamily="18" charset="0"/>
              <a:ea typeface="標楷體" pitchFamily="65" charset="-120"/>
              <a:cs typeface="Times New Roman" pitchFamily="18" charset="0"/>
            </a:endParaRPr>
          </a:p>
        </p:txBody>
      </p:sp>
      <p:pic>
        <p:nvPicPr>
          <p:cNvPr id="39946" name="Picture 3"/>
          <p:cNvPicPr>
            <a:picLocks noChangeAspect="1" noChangeArrowheads="1"/>
          </p:cNvPicPr>
          <p:nvPr/>
        </p:nvPicPr>
        <p:blipFill>
          <a:blip r:embed="rId4" cstate="screen"/>
          <a:srcRect r="87744"/>
          <a:stretch>
            <a:fillRect/>
          </a:stretch>
        </p:blipFill>
        <p:spPr bwMode="auto">
          <a:xfrm>
            <a:off x="2770188" y="4508500"/>
            <a:ext cx="1479550" cy="936625"/>
          </a:xfrm>
          <a:prstGeom prst="rect">
            <a:avLst/>
          </a:prstGeom>
          <a:noFill/>
          <a:ln w="9525">
            <a:noFill/>
            <a:miter lim="800000"/>
            <a:headEnd/>
            <a:tailEnd/>
          </a:ln>
        </p:spPr>
      </p:pic>
      <p:sp>
        <p:nvSpPr>
          <p:cNvPr id="8" name="文字方塊 7"/>
          <p:cNvSpPr txBox="1">
            <a:spLocks noChangeArrowheads="1"/>
          </p:cNvSpPr>
          <p:nvPr/>
        </p:nvSpPr>
        <p:spPr bwMode="auto">
          <a:xfrm>
            <a:off x="4714875" y="1766888"/>
            <a:ext cx="360363" cy="396875"/>
          </a:xfrm>
          <a:prstGeom prst="rect">
            <a:avLst/>
          </a:prstGeom>
          <a:noFill/>
          <a:ln w="9525">
            <a:noFill/>
            <a:miter lim="800000"/>
            <a:headEnd/>
            <a:tailEnd/>
          </a:ln>
        </p:spPr>
        <p:txBody>
          <a:bodyPr>
            <a:spAutoFit/>
          </a:bodyPr>
          <a:lstStyle/>
          <a:p>
            <a:r>
              <a:rPr kumimoji="0" lang="en-US" altLang="zh-TW" sz="2000" b="1">
                <a:solidFill>
                  <a:srgbClr val="FF0000"/>
                </a:solidFill>
                <a:latin typeface="Times New Roman" pitchFamily="18" charset="0"/>
                <a:cs typeface="Times New Roman" pitchFamily="18" charset="0"/>
              </a:rPr>
              <a:t>1</a:t>
            </a:r>
          </a:p>
        </p:txBody>
      </p:sp>
      <p:sp>
        <p:nvSpPr>
          <p:cNvPr id="11" name="文字方塊 10"/>
          <p:cNvSpPr txBox="1">
            <a:spLocks noChangeArrowheads="1"/>
          </p:cNvSpPr>
          <p:nvPr/>
        </p:nvSpPr>
        <p:spPr bwMode="auto">
          <a:xfrm>
            <a:off x="4714875" y="2809875"/>
            <a:ext cx="360363" cy="396875"/>
          </a:xfrm>
          <a:prstGeom prst="rect">
            <a:avLst/>
          </a:prstGeom>
          <a:noFill/>
          <a:ln w="9525">
            <a:noFill/>
            <a:miter lim="800000"/>
            <a:headEnd/>
            <a:tailEnd/>
          </a:ln>
        </p:spPr>
        <p:txBody>
          <a:bodyPr>
            <a:spAutoFit/>
          </a:bodyPr>
          <a:lstStyle/>
          <a:p>
            <a:r>
              <a:rPr kumimoji="0" lang="en-US" altLang="zh-TW" sz="2000" b="1">
                <a:solidFill>
                  <a:srgbClr val="FF0000"/>
                </a:solidFill>
                <a:latin typeface="Times New Roman" pitchFamily="18" charset="0"/>
                <a:cs typeface="Times New Roman" pitchFamily="18" charset="0"/>
              </a:rPr>
              <a:t>1</a:t>
            </a:r>
          </a:p>
        </p:txBody>
      </p:sp>
      <p:sp>
        <p:nvSpPr>
          <p:cNvPr id="12" name="文字方塊 11"/>
          <p:cNvSpPr txBox="1">
            <a:spLocks noChangeArrowheads="1"/>
          </p:cNvSpPr>
          <p:nvPr/>
        </p:nvSpPr>
        <p:spPr bwMode="auto">
          <a:xfrm>
            <a:off x="3203575" y="3817938"/>
            <a:ext cx="360363" cy="396875"/>
          </a:xfrm>
          <a:prstGeom prst="rect">
            <a:avLst/>
          </a:prstGeom>
          <a:noFill/>
          <a:ln w="9525">
            <a:noFill/>
            <a:miter lim="800000"/>
            <a:headEnd/>
            <a:tailEnd/>
          </a:ln>
        </p:spPr>
        <p:txBody>
          <a:bodyPr>
            <a:spAutoFit/>
          </a:bodyPr>
          <a:lstStyle/>
          <a:p>
            <a:r>
              <a:rPr kumimoji="0" lang="en-US" altLang="zh-TW" sz="2000" b="1">
                <a:solidFill>
                  <a:srgbClr val="FF0000"/>
                </a:solidFill>
                <a:latin typeface="Times New Roman" pitchFamily="18" charset="0"/>
                <a:cs typeface="Times New Roman" pitchFamily="18" charset="0"/>
              </a:rPr>
              <a:t>1</a:t>
            </a:r>
          </a:p>
        </p:txBody>
      </p:sp>
      <p:sp>
        <p:nvSpPr>
          <p:cNvPr id="13" name="文字方塊 12"/>
          <p:cNvSpPr txBox="1">
            <a:spLocks noChangeArrowheads="1"/>
          </p:cNvSpPr>
          <p:nvPr/>
        </p:nvSpPr>
        <p:spPr bwMode="auto">
          <a:xfrm>
            <a:off x="4167188" y="3817938"/>
            <a:ext cx="836612" cy="396875"/>
          </a:xfrm>
          <a:prstGeom prst="rect">
            <a:avLst/>
          </a:prstGeom>
          <a:noFill/>
          <a:ln w="9525">
            <a:noFill/>
            <a:miter lim="800000"/>
            <a:headEnd/>
            <a:tailEnd/>
          </a:ln>
        </p:spPr>
        <p:txBody>
          <a:bodyPr>
            <a:spAutoFit/>
          </a:bodyPr>
          <a:lstStyle/>
          <a:p>
            <a:r>
              <a:rPr kumimoji="0" lang="en-US" altLang="zh-TW" sz="2000" b="1">
                <a:solidFill>
                  <a:srgbClr val="FF0000"/>
                </a:solidFill>
                <a:latin typeface="Times New Roman" pitchFamily="18" charset="0"/>
                <a:cs typeface="Times New Roman" pitchFamily="18" charset="0"/>
              </a:rPr>
              <a:t>5000</a:t>
            </a:r>
          </a:p>
        </p:txBody>
      </p:sp>
      <p:sp>
        <p:nvSpPr>
          <p:cNvPr id="14" name="文字方塊 13"/>
          <p:cNvSpPr txBox="1">
            <a:spLocks noChangeArrowheads="1"/>
          </p:cNvSpPr>
          <p:nvPr/>
        </p:nvSpPr>
        <p:spPr bwMode="auto">
          <a:xfrm>
            <a:off x="3273425" y="4500563"/>
            <a:ext cx="360363" cy="396875"/>
          </a:xfrm>
          <a:prstGeom prst="rect">
            <a:avLst/>
          </a:prstGeom>
          <a:noFill/>
          <a:ln w="9525">
            <a:noFill/>
            <a:miter lim="800000"/>
            <a:headEnd/>
            <a:tailEnd/>
          </a:ln>
        </p:spPr>
        <p:txBody>
          <a:bodyPr>
            <a:spAutoFit/>
          </a:bodyPr>
          <a:lstStyle/>
          <a:p>
            <a:r>
              <a:rPr kumimoji="0" lang="en-US" altLang="zh-TW" sz="2000" b="1">
                <a:solidFill>
                  <a:srgbClr val="FF0000"/>
                </a:solidFill>
                <a:latin typeface="Times New Roman" pitchFamily="18" charset="0"/>
                <a:cs typeface="Times New Roman" pitchFamily="18" charset="0"/>
              </a:rPr>
              <a:t>1</a:t>
            </a:r>
          </a:p>
        </p:txBody>
      </p:sp>
      <p:sp>
        <p:nvSpPr>
          <p:cNvPr id="15" name="文字方塊 14"/>
          <p:cNvSpPr txBox="1">
            <a:spLocks noChangeArrowheads="1"/>
          </p:cNvSpPr>
          <p:nvPr/>
        </p:nvSpPr>
        <p:spPr bwMode="auto">
          <a:xfrm>
            <a:off x="3036888" y="4962525"/>
            <a:ext cx="835025" cy="396875"/>
          </a:xfrm>
          <a:prstGeom prst="rect">
            <a:avLst/>
          </a:prstGeom>
          <a:noFill/>
          <a:ln w="9525">
            <a:noFill/>
            <a:miter lim="800000"/>
            <a:headEnd/>
            <a:tailEnd/>
          </a:ln>
        </p:spPr>
        <p:txBody>
          <a:bodyPr>
            <a:spAutoFit/>
          </a:bodyPr>
          <a:lstStyle/>
          <a:p>
            <a:r>
              <a:rPr kumimoji="0" lang="en-US" altLang="zh-TW" sz="2000" b="1">
                <a:solidFill>
                  <a:srgbClr val="FF0000"/>
                </a:solidFill>
                <a:latin typeface="Times New Roman" pitchFamily="18" charset="0"/>
                <a:cs typeface="Times New Roman" pitchFamily="18" charset="0"/>
              </a:rPr>
              <a:t>5000</a:t>
            </a:r>
          </a:p>
        </p:txBody>
      </p:sp>
      <p:cxnSp>
        <p:nvCxnSpPr>
          <p:cNvPr id="19" name="直線單箭頭接點 18"/>
          <p:cNvCxnSpPr/>
          <p:nvPr/>
        </p:nvCxnSpPr>
        <p:spPr>
          <a:xfrm>
            <a:off x="3419475" y="4171950"/>
            <a:ext cx="795338" cy="258763"/>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4787900" y="4214813"/>
            <a:ext cx="1231900" cy="201612"/>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a:spLocks noChangeArrowheads="1"/>
          </p:cNvSpPr>
          <p:nvPr/>
        </p:nvSpPr>
        <p:spPr bwMode="auto">
          <a:xfrm>
            <a:off x="4067175" y="4322763"/>
            <a:ext cx="1827213" cy="396875"/>
          </a:xfrm>
          <a:prstGeom prst="rect">
            <a:avLst/>
          </a:prstGeom>
          <a:noFill/>
          <a:ln w="9525">
            <a:noFill/>
            <a:miter lim="800000"/>
            <a:headEnd/>
            <a:tailEnd/>
          </a:ln>
        </p:spPr>
        <p:txBody>
          <a:bodyPr>
            <a:spAutoFit/>
          </a:bodyPr>
          <a:lstStyle/>
          <a:p>
            <a:r>
              <a:rPr kumimoji="0" lang="zh-TW" altLang="en-US" sz="2000">
                <a:latin typeface="標楷體" pitchFamily="65" charset="-120"/>
                <a:ea typeface="標楷體" pitchFamily="65" charset="-120"/>
              </a:rPr>
              <a:t>地圖上的距離</a:t>
            </a:r>
          </a:p>
        </p:txBody>
      </p:sp>
      <p:sp>
        <p:nvSpPr>
          <p:cNvPr id="24" name="文字方塊 23"/>
          <p:cNvSpPr txBox="1">
            <a:spLocks noChangeArrowheads="1"/>
          </p:cNvSpPr>
          <p:nvPr/>
        </p:nvSpPr>
        <p:spPr bwMode="auto">
          <a:xfrm>
            <a:off x="5867400" y="4322763"/>
            <a:ext cx="1485900" cy="396875"/>
          </a:xfrm>
          <a:prstGeom prst="rect">
            <a:avLst/>
          </a:prstGeom>
          <a:noFill/>
          <a:ln w="9525">
            <a:noFill/>
            <a:miter lim="800000"/>
            <a:headEnd/>
            <a:tailEnd/>
          </a:ln>
        </p:spPr>
        <p:txBody>
          <a:bodyPr>
            <a:spAutoFit/>
          </a:bodyPr>
          <a:lstStyle/>
          <a:p>
            <a:r>
              <a:rPr kumimoji="0" lang="zh-TW" altLang="en-US" sz="2000">
                <a:latin typeface="標楷體" pitchFamily="65" charset="-120"/>
                <a:ea typeface="標楷體" pitchFamily="65" charset="-120"/>
              </a:rPr>
              <a:t>實際的距離</a:t>
            </a:r>
          </a:p>
        </p:txBody>
      </p:sp>
      <p:pic>
        <p:nvPicPr>
          <p:cNvPr id="39957" name="Picture 21" descr="107"/>
          <p:cNvPicPr>
            <a:picLocks noChangeAspect="1" noChangeArrowheads="1"/>
          </p:cNvPicPr>
          <p:nvPr/>
        </p:nvPicPr>
        <p:blipFill>
          <a:blip r:embed="rId5" cstate="screen"/>
          <a:srcRect/>
          <a:stretch>
            <a:fillRect/>
          </a:stretch>
        </p:blipFill>
        <p:spPr bwMode="auto">
          <a:xfrm>
            <a:off x="2986088" y="1074738"/>
            <a:ext cx="2881312" cy="48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P spid="15" grpId="0"/>
      <p:bldP spid="20" grpId="0"/>
      <p:bldP spid="2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11"/>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pic>
        <p:nvPicPr>
          <p:cNvPr id="46087" name="Picture 7" descr="40"/>
          <p:cNvPicPr>
            <a:picLocks noChangeAspect="1" noChangeArrowheads="1"/>
          </p:cNvPicPr>
          <p:nvPr/>
        </p:nvPicPr>
        <p:blipFill>
          <a:blip r:embed="rId3" cstate="screen"/>
          <a:srcRect/>
          <a:stretch>
            <a:fillRect/>
          </a:stretch>
        </p:blipFill>
        <p:spPr bwMode="auto">
          <a:xfrm>
            <a:off x="7235825" y="0"/>
            <a:ext cx="1270000" cy="7343775"/>
          </a:xfrm>
          <a:prstGeom prst="rect">
            <a:avLst/>
          </a:prstGeom>
          <a:noFill/>
        </p:spPr>
      </p:pic>
      <p:grpSp>
        <p:nvGrpSpPr>
          <p:cNvPr id="46097" name="Group 17"/>
          <p:cNvGrpSpPr>
            <a:grpSpLocks/>
          </p:cNvGrpSpPr>
          <p:nvPr/>
        </p:nvGrpSpPr>
        <p:grpSpPr bwMode="auto">
          <a:xfrm>
            <a:off x="2843213" y="3141663"/>
            <a:ext cx="3313112" cy="1008062"/>
            <a:chOff x="1791" y="1979"/>
            <a:chExt cx="2087" cy="635"/>
          </a:xfrm>
        </p:grpSpPr>
        <p:pic>
          <p:nvPicPr>
            <p:cNvPr id="46094" name="Picture 14" descr="50"/>
            <p:cNvPicPr>
              <a:picLocks noChangeAspect="1" noChangeArrowheads="1"/>
            </p:cNvPicPr>
            <p:nvPr/>
          </p:nvPicPr>
          <p:blipFill>
            <a:blip r:embed="rId4" cstate="screen"/>
            <a:srcRect/>
            <a:stretch>
              <a:fillRect/>
            </a:stretch>
          </p:blipFill>
          <p:spPr bwMode="auto">
            <a:xfrm>
              <a:off x="1791" y="1979"/>
              <a:ext cx="2087" cy="507"/>
            </a:xfrm>
            <a:prstGeom prst="rect">
              <a:avLst/>
            </a:prstGeom>
            <a:noFill/>
          </p:spPr>
        </p:pic>
        <p:pic>
          <p:nvPicPr>
            <p:cNvPr id="46096" name="Picture 16" descr="51"/>
            <p:cNvPicPr>
              <a:picLocks noChangeAspect="1" noChangeArrowheads="1"/>
            </p:cNvPicPr>
            <p:nvPr/>
          </p:nvPicPr>
          <p:blipFill>
            <a:blip r:embed="rId5" cstate="screen"/>
            <a:srcRect/>
            <a:stretch>
              <a:fillRect/>
            </a:stretch>
          </p:blipFill>
          <p:spPr bwMode="auto">
            <a:xfrm>
              <a:off x="2517" y="2056"/>
              <a:ext cx="635" cy="558"/>
            </a:xfrm>
            <a:prstGeom prst="rect">
              <a:avLst/>
            </a:prstGeom>
            <a:noFill/>
          </p:spPr>
        </p:pic>
      </p:grpSp>
      <p:pic>
        <p:nvPicPr>
          <p:cNvPr id="46100" name="Picture 20" descr="108"/>
          <p:cNvPicPr>
            <a:picLocks noChangeAspect="1" noChangeArrowheads="1"/>
          </p:cNvPicPr>
          <p:nvPr/>
        </p:nvPicPr>
        <p:blipFill>
          <a:blip r:embed="rId6" cstate="screen"/>
          <a:srcRect/>
          <a:stretch>
            <a:fillRect/>
          </a:stretch>
        </p:blipFill>
        <p:spPr bwMode="auto">
          <a:xfrm>
            <a:off x="3779838" y="4437063"/>
            <a:ext cx="1533525" cy="2063750"/>
          </a:xfrm>
          <a:prstGeom prst="rect">
            <a:avLst/>
          </a:prstGeom>
          <a:noFill/>
        </p:spPr>
      </p:pic>
      <p:pic>
        <p:nvPicPr>
          <p:cNvPr id="46085" name="Picture 5" descr="39"/>
          <p:cNvPicPr>
            <a:picLocks noChangeAspect="1" noChangeArrowheads="1"/>
          </p:cNvPicPr>
          <p:nvPr/>
        </p:nvPicPr>
        <p:blipFill>
          <a:blip r:embed="rId7" cstate="screen"/>
          <a:srcRect/>
          <a:stretch>
            <a:fillRect/>
          </a:stretch>
        </p:blipFill>
        <p:spPr bwMode="auto">
          <a:xfrm>
            <a:off x="7596188" y="5734050"/>
            <a:ext cx="576262" cy="576263"/>
          </a:xfrm>
          <a:prstGeom prst="rect">
            <a:avLst/>
          </a:prstGeom>
          <a:noFill/>
        </p:spPr>
      </p:pic>
      <p:pic>
        <p:nvPicPr>
          <p:cNvPr id="46101" name="Picture 21" descr="109"/>
          <p:cNvPicPr>
            <a:picLocks noChangeAspect="1" noChangeArrowheads="1"/>
          </p:cNvPicPr>
          <p:nvPr/>
        </p:nvPicPr>
        <p:blipFill>
          <a:blip r:embed="rId8" cstate="screen"/>
          <a:srcRect/>
          <a:stretch>
            <a:fillRect/>
          </a:stretch>
        </p:blipFill>
        <p:spPr bwMode="auto">
          <a:xfrm>
            <a:off x="6756400" y="3117850"/>
            <a:ext cx="1703388" cy="34067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wheel(4)">
                                      <p:cBhvr>
                                        <p:cTn id="7" dur="2000"/>
                                        <p:tgtEl>
                                          <p:spTgt spid="46084"/>
                                        </p:tgtEl>
                                      </p:cBhvr>
                                    </p:animEffect>
                                  </p:childTnLst>
                                </p:cTn>
                              </p:par>
                              <p:par>
                                <p:cTn id="8" presetID="22" presetClass="entr" presetSubtype="1" fill="hold" nodeType="withEffect">
                                  <p:stCondLst>
                                    <p:cond delay="0"/>
                                  </p:stCondLst>
                                  <p:childTnLst>
                                    <p:set>
                                      <p:cBhvr>
                                        <p:cTn id="9" dur="1" fill="hold">
                                          <p:stCondLst>
                                            <p:cond delay="0"/>
                                          </p:stCondLst>
                                        </p:cTn>
                                        <p:tgtEl>
                                          <p:spTgt spid="46087"/>
                                        </p:tgtEl>
                                        <p:attrNameLst>
                                          <p:attrName>style.visibility</p:attrName>
                                        </p:attrNameLst>
                                      </p:cBhvr>
                                      <p:to>
                                        <p:strVal val="visible"/>
                                      </p:to>
                                    </p:set>
                                    <p:animEffect transition="in" filter="wipe(up)">
                                      <p:cBhvr>
                                        <p:cTn id="10" dur="2000"/>
                                        <p:tgtEl>
                                          <p:spTgt spid="46087"/>
                                        </p:tgtEl>
                                      </p:cBhvr>
                                    </p:animEffect>
                                  </p:childTnLst>
                                </p:cTn>
                              </p:par>
                              <p:par>
                                <p:cTn id="11" presetID="0" presetClass="path" presetSubtype="0" accel="50000" decel="50000" fill="hold" nodeType="withEffect">
                                  <p:stCondLst>
                                    <p:cond delay="0"/>
                                  </p:stCondLst>
                                  <p:childTnLst>
                                    <p:animMotion origin="layout" path="M 6.38889E-6 -5.6211E-7 L 6.38889E-6 -0.69257 " pathEditMode="relative" ptsTypes="AA">
                                      <p:cBhvr>
                                        <p:cTn id="12" dur="2000" fill="hold"/>
                                        <p:tgtEl>
                                          <p:spTgt spid="46085"/>
                                        </p:tgtEl>
                                        <p:attrNameLst>
                                          <p:attrName>ppt_x</p:attrName>
                                          <p:attrName>ppt_y</p:attrName>
                                        </p:attrNameLst>
                                      </p:cBhvr>
                                    </p:animMotion>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46101"/>
                                        </p:tgtEl>
                                        <p:attrNameLst>
                                          <p:attrName>style.visibility</p:attrName>
                                        </p:attrNameLst>
                                      </p:cBhvr>
                                      <p:to>
                                        <p:strVal val="visible"/>
                                      </p:to>
                                    </p:set>
                                    <p:animEffect transition="in" filter="fade">
                                      <p:cBhvr>
                                        <p:cTn id="16" dur="2000"/>
                                        <p:tgtEl>
                                          <p:spTgt spid="46101"/>
                                        </p:tgtEl>
                                      </p:cBhvr>
                                    </p:animEffect>
                                  </p:childTnLst>
                                </p:cTn>
                              </p:par>
                            </p:childTnLst>
                          </p:cTn>
                        </p:par>
                        <p:par>
                          <p:cTn id="17" fill="hold">
                            <p:stCondLst>
                              <p:cond delay="4000"/>
                            </p:stCondLst>
                            <p:childTnLst>
                              <p:par>
                                <p:cTn id="18" presetID="0" presetClass="path" presetSubtype="0" accel="50000" decel="50000" fill="hold" nodeType="afterEffect">
                                  <p:stCondLst>
                                    <p:cond delay="0"/>
                                  </p:stCondLst>
                                  <p:childTnLst>
                                    <p:animMotion origin="layout" path="M -4.44444E-6 -1.39718E-6 L -0.13506 -0.00347 " pathEditMode="relative" rAng="0" ptsTypes="AA">
                                      <p:cBhvr>
                                        <p:cTn id="19" dur="2000" fill="hold"/>
                                        <p:tgtEl>
                                          <p:spTgt spid="46101"/>
                                        </p:tgtEl>
                                        <p:attrNameLst>
                                          <p:attrName>ppt_x</p:attrName>
                                          <p:attrName>ppt_y</p:attrName>
                                        </p:attrNameLst>
                                      </p:cBhvr>
                                      <p:rCtr x="-68" y="-2"/>
                                    </p:animMotion>
                                  </p:childTnLst>
                                </p:cTn>
                              </p:par>
                            </p:childTnLst>
                          </p:cTn>
                        </p:par>
                        <p:par>
                          <p:cTn id="20" fill="hold">
                            <p:stCondLst>
                              <p:cond delay="6000"/>
                            </p:stCondLst>
                            <p:childTnLst>
                              <p:par>
                                <p:cTn id="21" presetID="26" presetClass="emph" presetSubtype="0" repeatCount="2000" fill="hold" nodeType="afterEffect">
                                  <p:stCondLst>
                                    <p:cond delay="0"/>
                                  </p:stCondLst>
                                  <p:childTnLst>
                                    <p:animEffect transition="out" filter="fade">
                                      <p:cBhvr>
                                        <p:cTn id="22" dur="3000" tmFilter="0, 0; .2, .5; .8, .5; 1, 0"/>
                                        <p:tgtEl>
                                          <p:spTgt spid="46084"/>
                                        </p:tgtEl>
                                      </p:cBhvr>
                                    </p:animEffect>
                                    <p:animScale>
                                      <p:cBhvr>
                                        <p:cTn id="23" dur="1500" autoRev="1" fill="hold"/>
                                        <p:tgtEl>
                                          <p:spTgt spid="46084"/>
                                        </p:tgtEl>
                                      </p:cBhvr>
                                      <p:by x="105000" y="105000"/>
                                    </p:animScale>
                                  </p:childTnLst>
                                </p:cTn>
                              </p:par>
                            </p:childTnLst>
                          </p:cTn>
                        </p:par>
                        <p:par>
                          <p:cTn id="24" fill="hold">
                            <p:stCondLst>
                              <p:cond delay="12000"/>
                            </p:stCondLst>
                            <p:childTnLst>
                              <p:par>
                                <p:cTn id="25" presetID="12" presetClass="entr" presetSubtype="4" fill="hold" nodeType="afterEffect">
                                  <p:stCondLst>
                                    <p:cond delay="0"/>
                                  </p:stCondLst>
                                  <p:childTnLst>
                                    <p:set>
                                      <p:cBhvr>
                                        <p:cTn id="26" dur="1" fill="hold">
                                          <p:stCondLst>
                                            <p:cond delay="0"/>
                                          </p:stCondLst>
                                        </p:cTn>
                                        <p:tgtEl>
                                          <p:spTgt spid="46100"/>
                                        </p:tgtEl>
                                        <p:attrNameLst>
                                          <p:attrName>style.visibility</p:attrName>
                                        </p:attrNameLst>
                                      </p:cBhvr>
                                      <p:to>
                                        <p:strVal val="visible"/>
                                      </p:to>
                                    </p:set>
                                    <p:animEffect transition="in" filter="slide(fromBottom)">
                                      <p:cBhvr>
                                        <p:cTn id="27" dur="1000"/>
                                        <p:tgtEl>
                                          <p:spTgt spid="46100"/>
                                        </p:tgtEl>
                                      </p:cBhvr>
                                    </p:animEffect>
                                  </p:childTnLst>
                                </p:cTn>
                              </p:par>
                            </p:childTnLst>
                          </p:cTn>
                        </p:par>
                        <p:par>
                          <p:cTn id="28" fill="hold">
                            <p:stCondLst>
                              <p:cond delay="13000"/>
                            </p:stCondLst>
                            <p:childTnLst>
                              <p:par>
                                <p:cTn id="29" presetID="22" presetClass="entr" presetSubtype="8" fill="hold" nodeType="afterEffect">
                                  <p:stCondLst>
                                    <p:cond delay="0"/>
                                  </p:stCondLst>
                                  <p:childTnLst>
                                    <p:set>
                                      <p:cBhvr>
                                        <p:cTn id="30" dur="1" fill="hold">
                                          <p:stCondLst>
                                            <p:cond delay="0"/>
                                          </p:stCondLst>
                                        </p:cTn>
                                        <p:tgtEl>
                                          <p:spTgt spid="46097"/>
                                        </p:tgtEl>
                                        <p:attrNameLst>
                                          <p:attrName>style.visibility</p:attrName>
                                        </p:attrNameLst>
                                      </p:cBhvr>
                                      <p:to>
                                        <p:strVal val="visible"/>
                                      </p:to>
                                    </p:set>
                                    <p:animEffect transition="in" filter="wipe(left)">
                                      <p:cBhvr>
                                        <p:cTn id="31" dur="1000"/>
                                        <p:tgtEl>
                                          <p:spTgt spid="46097"/>
                                        </p:tgtEl>
                                      </p:cBhvr>
                                    </p:animEffect>
                                  </p:childTnLst>
                                </p:cTn>
                              </p:par>
                            </p:childTnLst>
                          </p:cTn>
                        </p:par>
                        <p:par>
                          <p:cTn id="32" fill="hold">
                            <p:stCondLst>
                              <p:cond delay="14000"/>
                            </p:stCondLst>
                            <p:childTnLst>
                              <p:par>
                                <p:cTn id="33" presetID="9" presetClass="emph" presetSubtype="0" nodeType="afterEffect">
                                  <p:stCondLst>
                                    <p:cond delay="0"/>
                                  </p:stCondLst>
                                  <p:childTnLst>
                                    <p:set>
                                      <p:cBhvr rctx="PPT">
                                        <p:cTn id="34" dur="indefinite"/>
                                        <p:tgtEl>
                                          <p:spTgt spid="46084"/>
                                        </p:tgtEl>
                                        <p:attrNameLst>
                                          <p:attrName>style.opacity</p:attrName>
                                        </p:attrNameLst>
                                      </p:cBhvr>
                                      <p:to>
                                        <p:strVal val="0.75"/>
                                      </p:to>
                                    </p:set>
                                    <p:animEffect filter="image" prLst="opacity: 0.75">
                                      <p:cBhvr rctx="IE">
                                        <p:cTn id="35" dur="indefinite"/>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descr="141"/>
          <p:cNvPicPr>
            <a:picLocks noChangeAspect="1" noChangeArrowheads="1"/>
          </p:cNvPicPr>
          <p:nvPr/>
        </p:nvPicPr>
        <p:blipFill>
          <a:blip r:embed="rId2" cstate="screen"/>
          <a:srcRect/>
          <a:stretch>
            <a:fillRect/>
          </a:stretch>
        </p:blipFill>
        <p:spPr bwMode="auto">
          <a:xfrm>
            <a:off x="0" y="0"/>
            <a:ext cx="9144000" cy="6854825"/>
          </a:xfrm>
          <a:prstGeom prst="rect">
            <a:avLst/>
          </a:prstGeom>
          <a:noFill/>
        </p:spPr>
      </p:pic>
      <p:pic>
        <p:nvPicPr>
          <p:cNvPr id="73735" name="Picture 7" descr="122"/>
          <p:cNvPicPr>
            <a:picLocks noChangeAspect="1" noChangeArrowheads="1"/>
          </p:cNvPicPr>
          <p:nvPr/>
        </p:nvPicPr>
        <p:blipFill>
          <a:blip r:embed="rId3" cstate="screen"/>
          <a:srcRect/>
          <a:stretch>
            <a:fillRect/>
          </a:stretch>
        </p:blipFill>
        <p:spPr bwMode="auto">
          <a:xfrm>
            <a:off x="2124075" y="2781300"/>
            <a:ext cx="6604000" cy="788988"/>
          </a:xfrm>
          <a:prstGeom prst="rect">
            <a:avLst/>
          </a:prstGeom>
          <a:noFill/>
        </p:spPr>
      </p:pic>
      <p:pic>
        <p:nvPicPr>
          <p:cNvPr id="73736" name="Picture 8" descr="132"/>
          <p:cNvPicPr>
            <a:picLocks noChangeAspect="1" noChangeArrowheads="1"/>
          </p:cNvPicPr>
          <p:nvPr/>
        </p:nvPicPr>
        <p:blipFill>
          <a:blip r:embed="rId4" cstate="screen"/>
          <a:srcRect/>
          <a:stretch>
            <a:fillRect/>
          </a:stretch>
        </p:blipFill>
        <p:spPr bwMode="auto">
          <a:xfrm>
            <a:off x="611188" y="2695575"/>
            <a:ext cx="1093787" cy="10937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73736"/>
                                        </p:tgtEl>
                                      </p:cBhvr>
                                    </p:animEffect>
                                    <p:animScale>
                                      <p:cBhvr>
                                        <p:cTn id="7" dur="500" autoRev="1" fill="hold"/>
                                        <p:tgtEl>
                                          <p:spTgt spid="737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6"/>
          <p:cNvPicPr>
            <a:picLocks noChangeAspect="1" noChangeArrowheads="1"/>
          </p:cNvPicPr>
          <p:nvPr/>
        </p:nvPicPr>
        <p:blipFill>
          <a:blip r:embed="rId2" cstate="screen"/>
          <a:srcRect/>
          <a:stretch>
            <a:fillRect/>
          </a:stretch>
        </p:blipFill>
        <p:spPr bwMode="auto">
          <a:xfrm>
            <a:off x="0" y="0"/>
            <a:ext cx="9144000" cy="6854825"/>
          </a:xfrm>
          <a:prstGeom prst="rect">
            <a:avLst/>
          </a:prstGeom>
          <a:noFill/>
        </p:spPr>
      </p:pic>
      <p:pic>
        <p:nvPicPr>
          <p:cNvPr id="48133" name="Picture 5" descr="17"/>
          <p:cNvPicPr>
            <a:picLocks noChangeAspect="1" noChangeArrowheads="1"/>
          </p:cNvPicPr>
          <p:nvPr/>
        </p:nvPicPr>
        <p:blipFill>
          <a:blip r:embed="rId3" cstate="screen"/>
          <a:srcRect/>
          <a:stretch>
            <a:fillRect/>
          </a:stretch>
        </p:blipFill>
        <p:spPr bwMode="auto">
          <a:xfrm>
            <a:off x="2411413" y="2403475"/>
            <a:ext cx="4435475" cy="665163"/>
          </a:xfrm>
          <a:prstGeom prst="rect">
            <a:avLst/>
          </a:prstGeom>
          <a:noFill/>
        </p:spPr>
      </p:pic>
      <p:pic>
        <p:nvPicPr>
          <p:cNvPr id="48134" name="Picture 6" descr="21"/>
          <p:cNvPicPr>
            <a:picLocks noChangeAspect="1" noChangeArrowheads="1"/>
          </p:cNvPicPr>
          <p:nvPr/>
        </p:nvPicPr>
        <p:blipFill>
          <a:blip r:embed="rId4" cstate="screen"/>
          <a:srcRect/>
          <a:stretch>
            <a:fillRect/>
          </a:stretch>
        </p:blipFill>
        <p:spPr bwMode="auto">
          <a:xfrm>
            <a:off x="4427538" y="3860800"/>
            <a:ext cx="504825" cy="504825"/>
          </a:xfrm>
          <a:prstGeom prst="rect">
            <a:avLst/>
          </a:prstGeom>
          <a:noFill/>
        </p:spPr>
      </p:pic>
      <p:pic>
        <p:nvPicPr>
          <p:cNvPr id="48135" name="Picture 7" descr="18"/>
          <p:cNvPicPr>
            <a:picLocks noChangeAspect="1" noChangeArrowheads="1"/>
          </p:cNvPicPr>
          <p:nvPr/>
        </p:nvPicPr>
        <p:blipFill>
          <a:blip r:embed="rId5" cstate="screen"/>
          <a:srcRect/>
          <a:stretch>
            <a:fillRect/>
          </a:stretch>
        </p:blipFill>
        <p:spPr bwMode="auto">
          <a:xfrm>
            <a:off x="2051050" y="3429000"/>
            <a:ext cx="5273675" cy="92075"/>
          </a:xfrm>
          <a:prstGeom prst="rect">
            <a:avLst/>
          </a:prstGeom>
          <a:noFill/>
        </p:spPr>
      </p:pic>
      <p:pic>
        <p:nvPicPr>
          <p:cNvPr id="48136" name="Picture 8" descr="19"/>
          <p:cNvPicPr>
            <a:picLocks noChangeAspect="1" noChangeArrowheads="1"/>
          </p:cNvPicPr>
          <p:nvPr/>
        </p:nvPicPr>
        <p:blipFill>
          <a:blip r:embed="rId6" cstate="screen"/>
          <a:srcRect/>
          <a:stretch>
            <a:fillRect/>
          </a:stretch>
        </p:blipFill>
        <p:spPr bwMode="auto">
          <a:xfrm>
            <a:off x="3319463" y="4724400"/>
            <a:ext cx="2836862" cy="4968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8135"/>
                                        </p:tgtEl>
                                        <p:attrNameLst>
                                          <p:attrName>style.visibility</p:attrName>
                                        </p:attrNameLst>
                                      </p:cBhvr>
                                      <p:to>
                                        <p:strVal val="visible"/>
                                      </p:to>
                                    </p:set>
                                    <p:animEffect transition="in" filter="slide(fromLeft)">
                                      <p:cBhvr>
                                        <p:cTn id="7" dur="1000"/>
                                        <p:tgtEl>
                                          <p:spTgt spid="4813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48134"/>
                                        </p:tgtEl>
                                        <p:attrNameLst>
                                          <p:attrName>style.visibility</p:attrName>
                                        </p:attrNameLst>
                                      </p:cBhvr>
                                      <p:to>
                                        <p:strVal val="visible"/>
                                      </p:to>
                                    </p:set>
                                    <p:animEffect transition="in" filter="wipe(up)">
                                      <p:cBhvr>
                                        <p:cTn id="11" dur="500"/>
                                        <p:tgtEl>
                                          <p:spTgt spid="48134"/>
                                        </p:tgtEl>
                                      </p:cBhvr>
                                    </p:animEffect>
                                  </p:childTnLst>
                                </p:cTn>
                              </p:par>
                            </p:childTnLst>
                          </p:cTn>
                        </p:par>
                        <p:par>
                          <p:cTn id="12" fill="hold">
                            <p:stCondLst>
                              <p:cond delay="1500"/>
                            </p:stCondLst>
                            <p:childTnLst>
                              <p:par>
                                <p:cTn id="13" presetID="1" presetClass="entr" presetSubtype="0" fill="hold" nodeType="afterEffect">
                                  <p:stCondLst>
                                    <p:cond delay="0"/>
                                  </p:stCondLst>
                                  <p:childTnLst>
                                    <p:set>
                                      <p:cBhvr>
                                        <p:cTn id="14" dur="1" fill="hold">
                                          <p:stCondLst>
                                            <p:cond delay="0"/>
                                          </p:stCondLst>
                                        </p:cTn>
                                        <p:tgtEl>
                                          <p:spTgt spid="48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67" name="Picture 15" descr="10"/>
          <p:cNvPicPr>
            <a:picLocks noChangeAspect="1" noChangeArrowheads="1"/>
          </p:cNvPicPr>
          <p:nvPr/>
        </p:nvPicPr>
        <p:blipFill>
          <a:blip r:embed="rId2" cstate="screen"/>
          <a:srcRect/>
          <a:stretch>
            <a:fillRect/>
          </a:stretch>
        </p:blipFill>
        <p:spPr bwMode="auto">
          <a:xfrm>
            <a:off x="0" y="0"/>
            <a:ext cx="9144000" cy="6883400"/>
          </a:xfrm>
          <a:prstGeom prst="rect">
            <a:avLst/>
          </a:prstGeom>
          <a:noFill/>
        </p:spPr>
      </p:pic>
      <p:pic>
        <p:nvPicPr>
          <p:cNvPr id="49164" name="Picture 12" descr="9"/>
          <p:cNvPicPr>
            <a:picLocks noChangeAspect="1" noChangeArrowheads="1"/>
          </p:cNvPicPr>
          <p:nvPr/>
        </p:nvPicPr>
        <p:blipFill>
          <a:blip r:embed="rId3" cstate="screen"/>
          <a:srcRect/>
          <a:stretch>
            <a:fillRect/>
          </a:stretch>
        </p:blipFill>
        <p:spPr bwMode="auto">
          <a:xfrm>
            <a:off x="0" y="0"/>
            <a:ext cx="9144000" cy="6883400"/>
          </a:xfrm>
          <a:prstGeom prst="rect">
            <a:avLst/>
          </a:prstGeom>
          <a:noFill/>
        </p:spPr>
      </p:pic>
      <p:sp>
        <p:nvSpPr>
          <p:cNvPr id="2" name="直角三角形 1"/>
          <p:cNvSpPr/>
          <p:nvPr/>
        </p:nvSpPr>
        <p:spPr>
          <a:xfrm>
            <a:off x="2484438" y="3284538"/>
            <a:ext cx="4679950" cy="2305050"/>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 name="矩形 2"/>
          <p:cNvSpPr>
            <a:spLocks noChangeArrowheads="1"/>
          </p:cNvSpPr>
          <p:nvPr/>
        </p:nvSpPr>
        <p:spPr bwMode="auto">
          <a:xfrm>
            <a:off x="900113" y="1265238"/>
            <a:ext cx="7905750" cy="579437"/>
          </a:xfrm>
          <a:prstGeom prst="rect">
            <a:avLst/>
          </a:prstGeom>
          <a:noFill/>
          <a:ln w="9525">
            <a:noFill/>
            <a:miter lim="800000"/>
            <a:headEnd/>
            <a:tailEnd/>
          </a:ln>
        </p:spPr>
        <p:txBody>
          <a:bodyPr wrap="none">
            <a:spAutoFit/>
          </a:bodyPr>
          <a:lstStyle/>
          <a:p>
            <a:r>
              <a:rPr kumimoji="0" lang="zh-TW" altLang="en-US" sz="3200">
                <a:latin typeface="標楷體" pitchFamily="65" charset="-120"/>
                <a:ea typeface="標楷體" pitchFamily="65" charset="-120"/>
              </a:rPr>
              <a:t>有一個角為</a:t>
            </a:r>
            <a:r>
              <a:rPr kumimoji="0" lang="zh-TW" altLang="en-US" sz="3200">
                <a:solidFill>
                  <a:srgbClr val="FF0000"/>
                </a:solidFill>
                <a:latin typeface="標楷體" pitchFamily="65" charset="-120"/>
                <a:ea typeface="標楷體" pitchFamily="65" charset="-120"/>
              </a:rPr>
              <a:t>直角</a:t>
            </a:r>
            <a:r>
              <a:rPr kumimoji="0" lang="zh-TW" altLang="en-US" sz="3200">
                <a:latin typeface="標楷體" pitchFamily="65" charset="-120"/>
                <a:ea typeface="標楷體" pitchFamily="65" charset="-120"/>
              </a:rPr>
              <a:t>的三角形稱為直角三角形。</a:t>
            </a:r>
          </a:p>
        </p:txBody>
      </p:sp>
      <p:graphicFrame>
        <p:nvGraphicFramePr>
          <p:cNvPr id="4" name="表格 3"/>
          <p:cNvGraphicFramePr>
            <a:graphicFrameLocks noGrp="1"/>
          </p:cNvGraphicFramePr>
          <p:nvPr/>
        </p:nvGraphicFramePr>
        <p:xfrm>
          <a:off x="2484438" y="5222875"/>
          <a:ext cx="287337" cy="365760"/>
        </p:xfrm>
        <a:graphic>
          <a:graphicData uri="http://schemas.openxmlformats.org/drawingml/2006/table">
            <a:tbl>
              <a:tblPr/>
              <a:tblGrid>
                <a:gridCol w="287337"/>
              </a:tblGrid>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pic>
        <p:nvPicPr>
          <p:cNvPr id="49165" name="Picture 13" descr="31"/>
          <p:cNvPicPr>
            <a:picLocks noChangeAspect="1" noChangeArrowheads="1"/>
          </p:cNvPicPr>
          <p:nvPr/>
        </p:nvPicPr>
        <p:blipFill>
          <a:blip r:embed="rId4" cstate="screen"/>
          <a:srcRect/>
          <a:stretch>
            <a:fillRect/>
          </a:stretch>
        </p:blipFill>
        <p:spPr bwMode="auto">
          <a:xfrm>
            <a:off x="3348038" y="720725"/>
            <a:ext cx="2328862" cy="404813"/>
          </a:xfrm>
          <a:prstGeom prst="rect">
            <a:avLst/>
          </a:prstGeom>
          <a:noFill/>
        </p:spPr>
      </p:pic>
      <p:pic>
        <p:nvPicPr>
          <p:cNvPr id="49166" name="Picture 14" descr="32"/>
          <p:cNvPicPr>
            <a:picLocks noChangeAspect="1" noChangeArrowheads="1"/>
          </p:cNvPicPr>
          <p:nvPr/>
        </p:nvPicPr>
        <p:blipFill>
          <a:blip r:embed="rId5" cstate="screen"/>
          <a:srcRect/>
          <a:stretch>
            <a:fillRect/>
          </a:stretch>
        </p:blipFill>
        <p:spPr bwMode="auto">
          <a:xfrm>
            <a:off x="2990850" y="765175"/>
            <a:ext cx="136525" cy="3603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2000"/>
                                        <p:tgtEl>
                                          <p:spTgt spid="49164"/>
                                        </p:tgtEl>
                                      </p:cBhvr>
                                    </p:animEffect>
                                    <p:set>
                                      <p:cBhvr>
                                        <p:cTn id="15" dur="1" fill="hold">
                                          <p:stCondLst>
                                            <p:cond delay="1999"/>
                                          </p:stCondLst>
                                        </p:cTn>
                                        <p:tgtEl>
                                          <p:spTgt spid="49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1459</TotalTime>
  <Words>1653</Words>
  <Application>Microsoft Office PowerPoint</Application>
  <PresentationFormat>如螢幕大小 (4:3)</PresentationFormat>
  <Paragraphs>306</Paragraphs>
  <Slides>64</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64</vt:i4>
      </vt:variant>
    </vt:vector>
  </HeadingPairs>
  <TitlesOfParts>
    <vt:vector size="73" baseType="lpstr">
      <vt:lpstr>Arial</vt:lpstr>
      <vt:lpstr>新細明體</vt:lpstr>
      <vt:lpstr>Times New Roman</vt:lpstr>
      <vt:lpstr>標楷體</vt:lpstr>
      <vt:lpstr>Calibri</vt:lpstr>
      <vt:lpstr>Wingdings</vt:lpstr>
      <vt:lpstr>Arial Black</vt:lpstr>
      <vt:lpstr>Arial Unicode MS</vt:lpstr>
      <vt:lpstr>預設簡報設計</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lpstr>投影片 34</vt:lpstr>
      <vt:lpstr>投影片 35</vt:lpstr>
      <vt:lpstr>投影片 36</vt:lpstr>
      <vt:lpstr>投影片 37</vt:lpstr>
      <vt:lpstr>投影片 38</vt:lpstr>
      <vt:lpstr>投影片 39</vt:lpstr>
      <vt:lpstr>投影片 40</vt:lpstr>
      <vt:lpstr>投影片 41</vt:lpstr>
      <vt:lpstr>投影片 42</vt:lpstr>
      <vt:lpstr>投影片 43</vt:lpstr>
      <vt:lpstr>投影片 44</vt:lpstr>
      <vt:lpstr>投影片 45</vt:lpstr>
      <vt:lpstr>投影片 46</vt:lpstr>
      <vt:lpstr>投影片 47</vt:lpstr>
      <vt:lpstr>投影片 48</vt:lpstr>
      <vt:lpstr>投影片 49</vt:lpstr>
      <vt:lpstr>投影片 50</vt:lpstr>
      <vt:lpstr>投影片 51</vt:lpstr>
      <vt:lpstr>投影片 52</vt:lpstr>
      <vt:lpstr>投影片 53</vt:lpstr>
      <vt:lpstr>投影片 54</vt:lpstr>
      <vt:lpstr>投影片 55</vt:lpstr>
      <vt:lpstr>投影片 56</vt:lpstr>
      <vt:lpstr>投影片 57</vt:lpstr>
      <vt:lpstr>投影片 58</vt:lpstr>
      <vt:lpstr>投影片 59</vt:lpstr>
      <vt:lpstr>投影片 60</vt:lpstr>
      <vt:lpstr>投影片 61</vt:lpstr>
      <vt:lpstr>投影片 62</vt:lpstr>
      <vt:lpstr>投影片 63</vt:lpstr>
      <vt:lpstr>投影片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未知的使用者</dc:creator>
  <cp:lastModifiedBy>PC</cp:lastModifiedBy>
  <cp:revision>95</cp:revision>
  <dcterms:created xsi:type="dcterms:W3CDTF">2016-01-28T15:41:04Z</dcterms:created>
  <dcterms:modified xsi:type="dcterms:W3CDTF">2017-02-10T07:50:31Z</dcterms:modified>
</cp:coreProperties>
</file>