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標楷體" pitchFamily="65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標楷體" pitchFamily="65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標楷體" pitchFamily="65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標楷體" pitchFamily="65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rgbClr val="FFFFFF"/>
        </a:solidFill>
        <a:latin typeface="Calibri" pitchFamily="34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ern="1200">
        <a:solidFill>
          <a:srgbClr val="FFFFFF"/>
        </a:solidFill>
        <a:latin typeface="Calibri" pitchFamily="34" charset="0"/>
        <a:ea typeface="標楷體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31541"/>
    <a:srgbClr val="16265A"/>
    <a:srgbClr val="CC0000"/>
    <a:srgbClr val="4465A6"/>
    <a:srgbClr val="EF2A03"/>
    <a:srgbClr val="FCF719"/>
    <a:srgbClr val="FDC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7" autoAdjust="0"/>
    <p:restoredTop sz="94660"/>
  </p:normalViewPr>
  <p:slideViewPr>
    <p:cSldViewPr>
      <p:cViewPr varScale="1">
        <p:scale>
          <a:sx n="82" d="100"/>
          <a:sy n="82" d="100"/>
        </p:scale>
        <p:origin x="1445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E5F0F-7451-40B5-A1D6-5C89FC3D7CB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49B13-781D-42B3-9F86-0BC749E00C1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DEE56-FBB1-4DAE-A701-B3BFAB45B55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A8120-B60C-4DE7-A985-76C02C41A35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46208-5026-4ADA-B1D8-4EF2844A066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26DA4-5FD7-41DC-B6E2-DD992CA4BCA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47DB8-8047-400D-9147-D9712082F1F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3244C-20D0-451C-BB1F-E81CDBEF6E0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BCABA-A50E-4724-A474-B95612563E1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682F7-570F-4212-850E-B63AC86484EC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D795E-8B80-4BB1-940D-42EDEA53DFF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E20B26AD-E509-4491-9992-E17A5496B80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0.png"/><Relationship Id="rId7" Type="http://schemas.openxmlformats.org/officeDocument/2006/relationships/image" Target="../media/image9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1.png"/><Relationship Id="rId4" Type="http://schemas.openxmlformats.org/officeDocument/2006/relationships/image" Target="../media/image10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7.png"/><Relationship Id="rId7" Type="http://schemas.openxmlformats.org/officeDocument/2006/relationships/image" Target="../media/image7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13.png"/><Relationship Id="rId7" Type="http://schemas.openxmlformats.org/officeDocument/2006/relationships/image" Target="../media/image79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17.png"/><Relationship Id="rId7" Type="http://schemas.openxmlformats.org/officeDocument/2006/relationships/image" Target="../media/image120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20.png"/><Relationship Id="rId9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2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29.png"/><Relationship Id="rId5" Type="http://schemas.openxmlformats.org/officeDocument/2006/relationships/image" Target="../media/image124.png"/><Relationship Id="rId10" Type="http://schemas.openxmlformats.org/officeDocument/2006/relationships/image" Target="../media/image128.png"/><Relationship Id="rId4" Type="http://schemas.openxmlformats.org/officeDocument/2006/relationships/image" Target="../media/image123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2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3.png"/><Relationship Id="rId5" Type="http://schemas.openxmlformats.org/officeDocument/2006/relationships/image" Target="../media/image124.png"/><Relationship Id="rId10" Type="http://schemas.openxmlformats.org/officeDocument/2006/relationships/image" Target="../media/image130.png"/><Relationship Id="rId4" Type="http://schemas.openxmlformats.org/officeDocument/2006/relationships/image" Target="../media/image123.png"/><Relationship Id="rId9" Type="http://schemas.openxmlformats.org/officeDocument/2006/relationships/image" Target="../media/image1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2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3.png"/><Relationship Id="rId5" Type="http://schemas.openxmlformats.org/officeDocument/2006/relationships/image" Target="../media/image124.png"/><Relationship Id="rId10" Type="http://schemas.openxmlformats.org/officeDocument/2006/relationships/image" Target="../media/image130.png"/><Relationship Id="rId4" Type="http://schemas.openxmlformats.org/officeDocument/2006/relationships/image" Target="../media/image123.png"/><Relationship Id="rId9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2.png"/><Relationship Id="rId7" Type="http://schemas.openxmlformats.org/officeDocument/2006/relationships/image" Target="../media/image12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2.png"/><Relationship Id="rId7" Type="http://schemas.openxmlformats.org/officeDocument/2006/relationships/image" Target="../media/image13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34.png"/><Relationship Id="rId4" Type="http://schemas.openxmlformats.org/officeDocument/2006/relationships/image" Target="../media/image126.png"/><Relationship Id="rId9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7" Type="http://schemas.openxmlformats.org/officeDocument/2006/relationships/image" Target="../media/image132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5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0.png"/><Relationship Id="rId42" Type="http://schemas.openxmlformats.org/officeDocument/2006/relationships/image" Target="../media/image6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59.png"/><Relationship Id="rId38" Type="http://schemas.openxmlformats.org/officeDocument/2006/relationships/image" Target="../media/image64.png"/><Relationship Id="rId46" Type="http://schemas.openxmlformats.org/officeDocument/2006/relationships/image" Target="../media/image72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73.png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8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45" Type="http://schemas.openxmlformats.org/officeDocument/2006/relationships/image" Target="../media/image71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7.png"/><Relationship Id="rId44" Type="http://schemas.openxmlformats.org/officeDocument/2006/relationships/image" Target="../media/image70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6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1.png"/><Relationship Id="rId7" Type="http://schemas.openxmlformats.org/officeDocument/2006/relationships/image" Target="../media/image14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0.png"/><Relationship Id="rId5" Type="http://schemas.openxmlformats.org/officeDocument/2006/relationships/image" Target="../media/image143.png"/><Relationship Id="rId10" Type="http://schemas.openxmlformats.org/officeDocument/2006/relationships/image" Target="../media/image149.png"/><Relationship Id="rId4" Type="http://schemas.openxmlformats.org/officeDocument/2006/relationships/image" Target="../media/image142.png"/><Relationship Id="rId9" Type="http://schemas.openxmlformats.org/officeDocument/2006/relationships/image" Target="../media/image1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1.png"/><Relationship Id="rId7" Type="http://schemas.openxmlformats.org/officeDocument/2006/relationships/image" Target="../media/image146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53.png"/><Relationship Id="rId5" Type="http://schemas.openxmlformats.org/officeDocument/2006/relationships/image" Target="../media/image143.png"/><Relationship Id="rId10" Type="http://schemas.openxmlformats.org/officeDocument/2006/relationships/image" Target="../media/image152.png"/><Relationship Id="rId4" Type="http://schemas.openxmlformats.org/officeDocument/2006/relationships/image" Target="../media/image142.png"/><Relationship Id="rId9" Type="http://schemas.openxmlformats.org/officeDocument/2006/relationships/image" Target="../media/image14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8.png"/><Relationship Id="rId3" Type="http://schemas.openxmlformats.org/officeDocument/2006/relationships/image" Target="../media/image141.png"/><Relationship Id="rId7" Type="http://schemas.openxmlformats.org/officeDocument/2006/relationships/image" Target="../media/image149.png"/><Relationship Id="rId12" Type="http://schemas.openxmlformats.org/officeDocument/2006/relationships/image" Target="../media/image15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6.png"/><Relationship Id="rId5" Type="http://schemas.openxmlformats.org/officeDocument/2006/relationships/image" Target="../media/image143.png"/><Relationship Id="rId10" Type="http://schemas.openxmlformats.org/officeDocument/2006/relationships/image" Target="../media/image155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41.png"/><Relationship Id="rId7" Type="http://schemas.openxmlformats.org/officeDocument/2006/relationships/image" Target="../media/image15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62.png"/><Relationship Id="rId5" Type="http://schemas.openxmlformats.org/officeDocument/2006/relationships/image" Target="../media/image144.png"/><Relationship Id="rId10" Type="http://schemas.openxmlformats.org/officeDocument/2006/relationships/image" Target="../media/image161.png"/><Relationship Id="rId4" Type="http://schemas.openxmlformats.org/officeDocument/2006/relationships/image" Target="../media/image142.png"/><Relationship Id="rId9" Type="http://schemas.openxmlformats.org/officeDocument/2006/relationships/image" Target="../media/image1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41.png"/><Relationship Id="rId7" Type="http://schemas.openxmlformats.org/officeDocument/2006/relationships/image" Target="../media/image15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62.png"/><Relationship Id="rId5" Type="http://schemas.openxmlformats.org/officeDocument/2006/relationships/image" Target="../media/image144.png"/><Relationship Id="rId10" Type="http://schemas.openxmlformats.org/officeDocument/2006/relationships/image" Target="../media/image161.png"/><Relationship Id="rId4" Type="http://schemas.openxmlformats.org/officeDocument/2006/relationships/image" Target="../media/image142.png"/><Relationship Id="rId9" Type="http://schemas.openxmlformats.org/officeDocument/2006/relationships/image" Target="../media/image14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1.png"/><Relationship Id="rId7" Type="http://schemas.openxmlformats.org/officeDocument/2006/relationships/image" Target="../media/image16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5" Type="http://schemas.openxmlformats.org/officeDocument/2006/relationships/image" Target="../media/image144.png"/><Relationship Id="rId10" Type="http://schemas.openxmlformats.org/officeDocument/2006/relationships/image" Target="../media/image162.png"/><Relationship Id="rId4" Type="http://schemas.openxmlformats.org/officeDocument/2006/relationships/image" Target="../media/image142.png"/><Relationship Id="rId9" Type="http://schemas.openxmlformats.org/officeDocument/2006/relationships/image" Target="../media/image1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7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1.png"/><Relationship Id="rId7" Type="http://schemas.openxmlformats.org/officeDocument/2006/relationships/image" Target="../media/image147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67.png"/><Relationship Id="rId5" Type="http://schemas.openxmlformats.org/officeDocument/2006/relationships/image" Target="../media/image144.png"/><Relationship Id="rId10" Type="http://schemas.openxmlformats.org/officeDocument/2006/relationships/image" Target="../media/image166.png"/><Relationship Id="rId4" Type="http://schemas.openxmlformats.org/officeDocument/2006/relationships/image" Target="../media/image142.png"/><Relationship Id="rId9" Type="http://schemas.openxmlformats.org/officeDocument/2006/relationships/image" Target="../media/image16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168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3" Type="http://schemas.openxmlformats.org/officeDocument/2006/relationships/image" Target="../media/image30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79.png"/><Relationship Id="rId9" Type="http://schemas.openxmlformats.org/officeDocument/2006/relationships/image" Target="../media/image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79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79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第十七回-時間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</p:spPr>
      </p:pic>
      <p:pic>
        <p:nvPicPr>
          <p:cNvPr id="2417" name="Picture 369" descr="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6094413"/>
            <a:ext cx="288925" cy="192087"/>
          </a:xfrm>
          <a:prstGeom prst="rect">
            <a:avLst/>
          </a:prstGeom>
          <a:noFill/>
        </p:spPr>
      </p:pic>
      <p:pic>
        <p:nvPicPr>
          <p:cNvPr id="2418" name="Picture 370" descr="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5876925"/>
            <a:ext cx="288925" cy="192088"/>
          </a:xfrm>
          <a:prstGeom prst="rect">
            <a:avLst/>
          </a:prstGeom>
          <a:noFill/>
        </p:spPr>
      </p:pic>
      <p:pic>
        <p:nvPicPr>
          <p:cNvPr id="2419" name="Picture 371" descr="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3638" y="5949950"/>
            <a:ext cx="720725" cy="336550"/>
          </a:xfrm>
          <a:prstGeom prst="rect">
            <a:avLst/>
          </a:prstGeom>
          <a:noFill/>
        </p:spPr>
      </p:pic>
      <p:pic>
        <p:nvPicPr>
          <p:cNvPr id="2420" name="Picture 372" descr="1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4125913"/>
            <a:ext cx="215900" cy="142875"/>
          </a:xfrm>
          <a:prstGeom prst="rect">
            <a:avLst/>
          </a:prstGeom>
          <a:noFill/>
        </p:spPr>
      </p:pic>
      <p:pic>
        <p:nvPicPr>
          <p:cNvPr id="2075" name="Picture 27" descr="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4938" y="-892175"/>
            <a:ext cx="3317876" cy="4649788"/>
          </a:xfrm>
          <a:prstGeom prst="rect">
            <a:avLst/>
          </a:prstGeom>
          <a:noFill/>
        </p:spPr>
      </p:pic>
      <p:pic>
        <p:nvPicPr>
          <p:cNvPr id="2072" name="Picture 24" descr="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4963" y="2087563"/>
            <a:ext cx="649287" cy="477837"/>
          </a:xfrm>
          <a:prstGeom prst="rect">
            <a:avLst/>
          </a:prstGeom>
          <a:noFill/>
        </p:spPr>
      </p:pic>
      <p:pic>
        <p:nvPicPr>
          <p:cNvPr id="2068" name="Picture 20" descr="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1989138"/>
            <a:ext cx="341313" cy="604837"/>
          </a:xfrm>
          <a:prstGeom prst="rect">
            <a:avLst/>
          </a:prstGeom>
          <a:noFill/>
        </p:spPr>
      </p:pic>
      <p:pic>
        <p:nvPicPr>
          <p:cNvPr id="2065" name="Picture 17" descr="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693738"/>
            <a:ext cx="1644650" cy="2663825"/>
          </a:xfrm>
          <a:prstGeom prst="rect">
            <a:avLst/>
          </a:prstGeom>
          <a:noFill/>
        </p:spPr>
      </p:pic>
      <p:pic>
        <p:nvPicPr>
          <p:cNvPr id="2064" name="Picture 16" descr="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2565400"/>
            <a:ext cx="8042275" cy="3448050"/>
          </a:xfrm>
          <a:prstGeom prst="rect">
            <a:avLst/>
          </a:prstGeom>
          <a:noFill/>
        </p:spPr>
      </p:pic>
      <p:pic>
        <p:nvPicPr>
          <p:cNvPr id="2055" name="Picture 7" descr="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49400" y="333375"/>
            <a:ext cx="6337300" cy="4070350"/>
          </a:xfrm>
          <a:prstGeom prst="rect">
            <a:avLst/>
          </a:prstGeom>
          <a:noFill/>
        </p:spPr>
      </p:pic>
      <p:pic>
        <p:nvPicPr>
          <p:cNvPr id="2056" name="Picture 8" descr="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863" y="3141663"/>
            <a:ext cx="2613025" cy="750887"/>
          </a:xfrm>
          <a:prstGeom prst="rect">
            <a:avLst/>
          </a:prstGeom>
          <a:noFill/>
        </p:spPr>
      </p:pic>
      <p:pic>
        <p:nvPicPr>
          <p:cNvPr id="2057" name="Picture 9" descr="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2205038"/>
            <a:ext cx="215900" cy="295275"/>
          </a:xfrm>
          <a:prstGeom prst="rect">
            <a:avLst/>
          </a:prstGeom>
          <a:noFill/>
        </p:spPr>
      </p:pic>
      <p:pic>
        <p:nvPicPr>
          <p:cNvPr id="2062" name="Picture 14" descr="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7975" y="3854450"/>
            <a:ext cx="1011238" cy="1011238"/>
          </a:xfrm>
          <a:prstGeom prst="rect">
            <a:avLst/>
          </a:prstGeom>
          <a:noFill/>
        </p:spPr>
      </p:pic>
      <p:pic>
        <p:nvPicPr>
          <p:cNvPr id="2063" name="Picture 15" descr="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998913"/>
            <a:ext cx="1011238" cy="1011237"/>
          </a:xfrm>
          <a:prstGeom prst="rect">
            <a:avLst/>
          </a:prstGeom>
          <a:noFill/>
        </p:spPr>
      </p:pic>
      <p:pic>
        <p:nvPicPr>
          <p:cNvPr id="2058" name="Picture 10" descr="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0" y="3213100"/>
            <a:ext cx="2303463" cy="1568450"/>
          </a:xfrm>
          <a:prstGeom prst="rect">
            <a:avLst/>
          </a:prstGeom>
          <a:noFill/>
        </p:spPr>
      </p:pic>
      <p:pic>
        <p:nvPicPr>
          <p:cNvPr id="2060" name="Picture 12" descr="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588" y="4144963"/>
            <a:ext cx="1011237" cy="1011237"/>
          </a:xfrm>
          <a:prstGeom prst="rect">
            <a:avLst/>
          </a:prstGeom>
          <a:noFill/>
        </p:spPr>
      </p:pic>
      <p:pic>
        <p:nvPicPr>
          <p:cNvPr id="2061" name="Picture 13" descr="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4217988"/>
            <a:ext cx="1011238" cy="1011237"/>
          </a:xfrm>
          <a:prstGeom prst="rect">
            <a:avLst/>
          </a:prstGeom>
          <a:noFill/>
        </p:spPr>
      </p:pic>
      <p:pic>
        <p:nvPicPr>
          <p:cNvPr id="2066" name="Picture 18" descr="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1128712" cy="1827212"/>
          </a:xfrm>
          <a:prstGeom prst="rect">
            <a:avLst/>
          </a:prstGeom>
          <a:noFill/>
        </p:spPr>
      </p:pic>
      <p:pic>
        <p:nvPicPr>
          <p:cNvPr id="2067" name="Picture 19" descr="7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1557338"/>
            <a:ext cx="728663" cy="1179512"/>
          </a:xfrm>
          <a:prstGeom prst="rect">
            <a:avLst/>
          </a:prstGeom>
          <a:noFill/>
        </p:spPr>
      </p:pic>
      <p:pic>
        <p:nvPicPr>
          <p:cNvPr id="2069" name="Picture 21" descr="13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2060575"/>
            <a:ext cx="177800" cy="315913"/>
          </a:xfrm>
          <a:prstGeom prst="rect">
            <a:avLst/>
          </a:prstGeom>
          <a:noFill/>
        </p:spPr>
      </p:pic>
      <p:pic>
        <p:nvPicPr>
          <p:cNvPr id="2073" name="Picture 25" descr="15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1363663"/>
            <a:ext cx="358775" cy="265112"/>
          </a:xfrm>
          <a:prstGeom prst="rect">
            <a:avLst/>
          </a:prstGeom>
          <a:noFill/>
        </p:spPr>
      </p:pic>
      <p:pic>
        <p:nvPicPr>
          <p:cNvPr id="2074" name="Picture 26" descr="10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3068638"/>
            <a:ext cx="1476376" cy="938212"/>
          </a:xfrm>
          <a:prstGeom prst="rect">
            <a:avLst/>
          </a:prstGeom>
          <a:noFill/>
        </p:spPr>
      </p:pic>
      <p:pic>
        <p:nvPicPr>
          <p:cNvPr id="2076" name="Picture 28" descr="10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00" y="-171450"/>
            <a:ext cx="2527300" cy="1925638"/>
          </a:xfrm>
          <a:prstGeom prst="rect">
            <a:avLst/>
          </a:prstGeom>
          <a:noFill/>
        </p:spPr>
      </p:pic>
      <p:pic>
        <p:nvPicPr>
          <p:cNvPr id="2077" name="Picture 29" descr="6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981075"/>
            <a:ext cx="576263" cy="263525"/>
          </a:xfrm>
          <a:prstGeom prst="rect">
            <a:avLst/>
          </a:prstGeom>
          <a:noFill/>
        </p:spPr>
      </p:pic>
      <p:pic>
        <p:nvPicPr>
          <p:cNvPr id="2078" name="Picture 30" descr="6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312604">
            <a:off x="6534150" y="711200"/>
            <a:ext cx="431800" cy="196850"/>
          </a:xfrm>
          <a:prstGeom prst="rect">
            <a:avLst/>
          </a:prstGeom>
          <a:noFill/>
        </p:spPr>
      </p:pic>
      <p:pic>
        <p:nvPicPr>
          <p:cNvPr id="2081" name="Picture 33" descr="10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6019800"/>
            <a:ext cx="1476375" cy="938213"/>
          </a:xfrm>
          <a:prstGeom prst="rect">
            <a:avLst/>
          </a:prstGeom>
          <a:noFill/>
        </p:spPr>
      </p:pic>
      <p:pic>
        <p:nvPicPr>
          <p:cNvPr id="2083" name="Picture 35" descr="10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6019800"/>
            <a:ext cx="1476375" cy="938213"/>
          </a:xfrm>
          <a:prstGeom prst="rect">
            <a:avLst/>
          </a:prstGeom>
          <a:noFill/>
        </p:spPr>
      </p:pic>
      <p:pic>
        <p:nvPicPr>
          <p:cNvPr id="2084" name="Picture 36" descr="10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1288" y="6021388"/>
            <a:ext cx="1476375" cy="938212"/>
          </a:xfrm>
          <a:prstGeom prst="rect">
            <a:avLst/>
          </a:prstGeom>
          <a:noFill/>
        </p:spPr>
      </p:pic>
      <p:pic>
        <p:nvPicPr>
          <p:cNvPr id="2085" name="Picture 37" descr="10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6019800"/>
            <a:ext cx="1476375" cy="938213"/>
          </a:xfrm>
          <a:prstGeom prst="rect">
            <a:avLst/>
          </a:prstGeom>
          <a:noFill/>
        </p:spPr>
      </p:pic>
      <p:pic>
        <p:nvPicPr>
          <p:cNvPr id="2086" name="Picture 38" descr="102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0" y="6021388"/>
            <a:ext cx="1476375" cy="938212"/>
          </a:xfrm>
          <a:prstGeom prst="rect">
            <a:avLst/>
          </a:prstGeom>
          <a:noFill/>
        </p:spPr>
      </p:pic>
      <p:pic>
        <p:nvPicPr>
          <p:cNvPr id="2087" name="Picture 39" descr="16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1879600" cy="915987"/>
          </a:xfrm>
          <a:prstGeom prst="rect">
            <a:avLst/>
          </a:prstGeom>
          <a:noFill/>
        </p:spPr>
      </p:pic>
      <p:grpSp>
        <p:nvGrpSpPr>
          <p:cNvPr id="4" name="群組 10"/>
          <p:cNvGrpSpPr>
            <a:grpSpLocks/>
          </p:cNvGrpSpPr>
          <p:nvPr/>
        </p:nvGrpSpPr>
        <p:grpSpPr bwMode="auto">
          <a:xfrm>
            <a:off x="2700338" y="1458913"/>
            <a:ext cx="177800" cy="750887"/>
            <a:chOff x="4143371" y="357165"/>
            <a:chExt cx="214315" cy="2714645"/>
          </a:xfrm>
        </p:grpSpPr>
        <p:sp>
          <p:nvSpPr>
            <p:cNvPr id="8" name="等腰三角形 7"/>
            <p:cNvSpPr/>
            <p:nvPr/>
          </p:nvSpPr>
          <p:spPr>
            <a:xfrm>
              <a:off x="4143371" y="357165"/>
              <a:ext cx="214315" cy="2714645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143371" y="357165"/>
              <a:ext cx="214315" cy="168732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5" name="群組 11"/>
          <p:cNvGrpSpPr>
            <a:grpSpLocks/>
          </p:cNvGrpSpPr>
          <p:nvPr/>
        </p:nvGrpSpPr>
        <p:grpSpPr bwMode="auto">
          <a:xfrm>
            <a:off x="2714625" y="1273175"/>
            <a:ext cx="163513" cy="1219200"/>
            <a:chOff x="4143372" y="357166"/>
            <a:chExt cx="214314" cy="2714644"/>
          </a:xfrm>
        </p:grpSpPr>
        <p:sp>
          <p:nvSpPr>
            <p:cNvPr id="13" name="等腰三角形 12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4143372" y="357166"/>
              <a:ext cx="214314" cy="14987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7" name="群組 38"/>
          <p:cNvGrpSpPr>
            <a:grpSpLocks/>
          </p:cNvGrpSpPr>
          <p:nvPr/>
        </p:nvGrpSpPr>
        <p:grpSpPr bwMode="auto">
          <a:xfrm>
            <a:off x="2733675" y="1238250"/>
            <a:ext cx="123825" cy="1114425"/>
            <a:chOff x="4429124" y="357166"/>
            <a:chExt cx="142876" cy="3857652"/>
          </a:xfrm>
        </p:grpSpPr>
        <p:grpSp>
          <p:nvGrpSpPr>
            <p:cNvPr id="2412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8" name="等腰三角形 27"/>
              <p:cNvSpPr/>
              <p:nvPr/>
            </p:nvSpPr>
            <p:spPr>
              <a:xfrm>
                <a:off x="4143377" y="357166"/>
                <a:ext cx="214661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>
                <a:off x="4040339" y="357166"/>
                <a:ext cx="214661" cy="150040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8" name="橢圓 37"/>
            <p:cNvSpPr/>
            <p:nvPr/>
          </p:nvSpPr>
          <p:spPr>
            <a:xfrm>
              <a:off x="4429124" y="2143118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pic>
        <p:nvPicPr>
          <p:cNvPr id="2421" name="Picture 373" descr="17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5395913"/>
            <a:ext cx="144462" cy="96837"/>
          </a:xfrm>
          <a:prstGeom prst="rect">
            <a:avLst/>
          </a:prstGeom>
          <a:noFill/>
        </p:spPr>
      </p:pic>
      <p:pic>
        <p:nvPicPr>
          <p:cNvPr id="2422" name="Picture 374" descr="17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5835650"/>
            <a:ext cx="503238" cy="234950"/>
          </a:xfrm>
          <a:prstGeom prst="rect">
            <a:avLst/>
          </a:prstGeom>
          <a:noFill/>
        </p:spPr>
      </p:pic>
      <p:pic>
        <p:nvPicPr>
          <p:cNvPr id="2423" name="Picture 375" descr="18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61951">
            <a:off x="5795963" y="3789363"/>
            <a:ext cx="719137" cy="336550"/>
          </a:xfrm>
          <a:prstGeom prst="rect">
            <a:avLst/>
          </a:prstGeom>
          <a:noFill/>
        </p:spPr>
      </p:pic>
      <p:pic>
        <p:nvPicPr>
          <p:cNvPr id="2079" name="Picture 31" descr="101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1209675" cy="5741988"/>
          </a:xfrm>
          <a:prstGeom prst="rect">
            <a:avLst/>
          </a:prstGeom>
          <a:noFill/>
        </p:spPr>
      </p:pic>
      <p:pic>
        <p:nvPicPr>
          <p:cNvPr id="2080" name="Picture 32" descr="96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4838" y="2636838"/>
            <a:ext cx="1209676" cy="5741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1214E-6 C -0.00295 0.01249 -0.01892 0.02082 -0.02708 0.02244 C -0.03542 0.02614 -0.04444 0.02637 -0.05295 0.02776 C -0.06424 0.03377 -0.06788 0.03631 -0.08125 0.03817 C -0.08924 0.0458 -0.09687 0.04487 -0.1059 0.04834 C -0.11198 0.05066 -0.10694 0.0495 -0.11302 0.0539 C -0.11806 0.05737 -0.12535 0.05783 -0.13056 0.05875 C -0.13576 0.06361 -0.13871 0.06986 -0.14358 0.07448 C -0.14392 0.07633 -0.1441 0.07795 -0.14479 0.07957 C -0.14566 0.08119 -0.14757 0.08142 -0.14826 0.0835 C -0.14965 0.08628 -0.15069 0.09345 -0.15069 0.09391 C -0.15035 0.09947 -0.15069 0.10525 -0.14948 0.11103 C -0.14896 0.11311 -0.14687 0.11334 -0.14583 0.11473 C -0.13524 0.12792 -0.12847 0.12399 -0.11302 0.12491 C -0.10833 0.12607 -0.09983 0.12792 -0.09531 0.12861 C -0.08715 0.12954 -0.07066 0.13185 -0.07066 0.13208 C -0.06007 0.13601 -0.04948 0.13995 -0.03889 0.14411 C -0.03646 0.14504 -0.0342 0.14642 -0.03177 0.14758 C -0.02934 0.14851 -0.02465 0.15105 -0.02465 0.15151 C -0.01927 0.15637 -0.01337 0.16007 -0.00712 0.16331 C -0.00469 0.164 -2.77778E-7 0.16678 -2.77778E-7 0.16724 " pathEditMode="relative" rAng="0" ptsTypes="ffffffffffffffffffffA">
                                      <p:cBhvr>
                                        <p:cTn id="11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8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3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3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3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3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3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0">
                                      <p:cBhvr>
                                        <p:cTn id="4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255 -0.02101 0.00741 -0.03177 0.00949 C -0.04966 0.01296 -0.06788 0.01666 -0.08594 0.01897 C -0.12032 0.02869 -0.09288 0.02198 -0.16945 0.0236 C -0.18681 0.02753 -0.16302 0.02244 -0.19063 0.0266 C -0.19827 0.02776 -0.20538 0.03262 -0.21302 0.03447 C -0.22882 0.0384 -0.24236 0.03979 -0.25886 0.04072 C -0.31094 0.05089 -0.36528 0.04719 -0.41771 0.04719 " pathEditMode="relative" ptsTypes="fffffffA">
                                      <p:cBhvr>
                                        <p:cTn id="43" dur="5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255 -0.02101 0.00741 -0.03177 0.00949 C -0.04966 0.01296 -0.06788 0.01666 -0.08594 0.01897 C -0.12032 0.02869 -0.09288 0.02198 -0.16945 0.0236 C -0.18681 0.02753 -0.16302 0.02244 -0.19063 0.0266 C -0.19827 0.02776 -0.20538 0.03262 -0.21302 0.03447 C -0.22882 0.0384 -0.24236 0.03979 -0.25886 0.04072 C -0.31094 0.05089 -0.36528 0.04719 -0.41771 0.04719 " pathEditMode="relative" ptsTypes="fffffffA">
                                      <p:cBhvr>
                                        <p:cTn id="45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255 -0.02101 0.00741 -0.03177 0.00949 C -0.04966 0.01296 -0.06788 0.01666 -0.08594 0.01897 C -0.12032 0.02869 -0.09288 0.02198 -0.16945 0.0236 C -0.18681 0.02753 -0.16302 0.02244 -0.19063 0.0266 C -0.19827 0.02776 -0.20538 0.03262 -0.21302 0.03447 C -0.22882 0.0384 -0.24236 0.03979 -0.25886 0.04072 C -0.31094 0.05089 -0.36528 0.04719 -0.41771 0.04719 " pathEditMode="relative" ptsTypes="fffffffA">
                                      <p:cBhvr>
                                        <p:cTn id="47" dur="5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255 -0.02101 0.00741 -0.03177 0.00949 C -0.04966 0.01296 -0.06788 0.01666 -0.08594 0.01897 C -0.12032 0.02869 -0.09288 0.02198 -0.16945 0.0236 C -0.18681 0.02753 -0.16302 0.02244 -0.19063 0.0266 C -0.19827 0.02776 -0.20538 0.03262 -0.21302 0.03447 C -0.22882 0.0384 -0.24236 0.03979 -0.25886 0.04072 C -0.31094 0.05089 -0.36528 0.04719 -0.41771 0.04719 " pathEditMode="relative" ptsTypes="fffffffA">
                                      <p:cBhvr>
                                        <p:cTn id="49" dur="5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255 -0.02101 0.00741 -0.03177 0.00949 C -0.04966 0.01296 -0.06788 0.01666 -0.08594 0.01897 C -0.12032 0.02869 -0.09288 0.02198 -0.16945 0.0236 C -0.18681 0.02753 -0.16302 0.02244 -0.19063 0.0266 C -0.19827 0.02776 -0.20538 0.03262 -0.21302 0.03447 C -0.22882 0.0384 -0.24236 0.03979 -0.25886 0.04072 C -0.31094 0.05089 -0.36528 0.04719 -0.41771 0.04719 " pathEditMode="relative" ptsTypes="fffffffA">
                                      <p:cBhvr>
                                        <p:cTn id="51" dur="5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77 0.00255 -0.02101 0.00741 -0.03177 0.00949 C -0.04966 0.01296 -0.06788 0.01666 -0.08594 0.01897 C -0.12032 0.02869 -0.09288 0.02198 -0.16945 0.0236 C -0.18681 0.02753 -0.16302 0.02244 -0.19063 0.0266 C -0.19827 0.02776 -0.20538 0.03262 -0.21302 0.03447 C -0.22882 0.0384 -0.24236 0.03979 -0.25886 0.04072 C -0.31094 0.05089 -0.36528 0.04719 -0.41771 0.04719 " pathEditMode="relative" ptsTypes="fffffffA">
                                      <p:cBhvr>
                                        <p:cTn id="53" dur="5000" fill="hold"/>
                                        <p:tgtEl>
                                          <p:spTgt spid="2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第十七回-時間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3" name="Picture 5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488" y="2322513"/>
            <a:ext cx="9498013" cy="5168900"/>
          </a:xfrm>
          <a:prstGeom prst="rect">
            <a:avLst/>
          </a:prstGeom>
          <a:noFill/>
        </p:spPr>
      </p:pic>
      <p:pic>
        <p:nvPicPr>
          <p:cNvPr id="12295" name="Picture 7" descr="4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838" y="4916488"/>
            <a:ext cx="2916237" cy="1941512"/>
          </a:xfrm>
          <a:prstGeom prst="rect">
            <a:avLst/>
          </a:prstGeom>
          <a:noFill/>
        </p:spPr>
      </p:pic>
      <p:pic>
        <p:nvPicPr>
          <p:cNvPr id="12296" name="Picture 8" descr="1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178050"/>
            <a:ext cx="900112" cy="661988"/>
          </a:xfrm>
          <a:prstGeom prst="rect">
            <a:avLst/>
          </a:prstGeom>
          <a:noFill/>
        </p:spPr>
      </p:pic>
      <p:pic>
        <p:nvPicPr>
          <p:cNvPr id="12297" name="Picture 9" descr="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75" y="1601788"/>
            <a:ext cx="2016125" cy="1554162"/>
          </a:xfrm>
          <a:prstGeom prst="rect">
            <a:avLst/>
          </a:prstGeom>
          <a:noFill/>
        </p:spPr>
      </p:pic>
      <p:pic>
        <p:nvPicPr>
          <p:cNvPr id="12298" name="Picture 10" descr="6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56948">
            <a:off x="4357688" y="2692400"/>
            <a:ext cx="198437" cy="284163"/>
          </a:xfrm>
          <a:prstGeom prst="rect">
            <a:avLst/>
          </a:prstGeom>
          <a:noFill/>
        </p:spPr>
      </p:pic>
      <p:grpSp>
        <p:nvGrpSpPr>
          <p:cNvPr id="12300" name="群組 1"/>
          <p:cNvGrpSpPr>
            <a:grpSpLocks/>
          </p:cNvGrpSpPr>
          <p:nvPr/>
        </p:nvGrpSpPr>
        <p:grpSpPr bwMode="auto">
          <a:xfrm>
            <a:off x="250825" y="642938"/>
            <a:ext cx="5715000" cy="5715000"/>
            <a:chOff x="5243004" y="350624"/>
            <a:chExt cx="3615276" cy="3615276"/>
          </a:xfrm>
        </p:grpSpPr>
        <p:pic>
          <p:nvPicPr>
            <p:cNvPr id="3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8" cstate="print">
              <a:biLevel thresh="50000"/>
              <a:extLst/>
            </a:blip>
            <a:srcRect/>
            <a:stretch>
              <a:fillRect/>
            </a:stretch>
          </p:blipFill>
          <p:spPr bwMode="auto">
            <a:xfrm>
              <a:off x="5243004" y="350624"/>
              <a:ext cx="3615276" cy="3615276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4" name="橢圓 3"/>
            <p:cNvSpPr/>
            <p:nvPr/>
          </p:nvSpPr>
          <p:spPr>
            <a:xfrm>
              <a:off x="6957248" y="2095999"/>
              <a:ext cx="181768" cy="1807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12303" name="群組 4"/>
          <p:cNvGrpSpPr>
            <a:grpSpLocks/>
          </p:cNvGrpSpPr>
          <p:nvPr/>
        </p:nvGrpSpPr>
        <p:grpSpPr bwMode="auto">
          <a:xfrm rot="-4380000">
            <a:off x="2984501" y="1622425"/>
            <a:ext cx="247650" cy="3756025"/>
            <a:chOff x="4143371" y="357165"/>
            <a:chExt cx="214315" cy="2714645"/>
          </a:xfrm>
        </p:grpSpPr>
        <p:sp>
          <p:nvSpPr>
            <p:cNvPr id="6" name="等腰三角形 5"/>
            <p:cNvSpPr>
              <a:spLocks noChangeArrowheads="1"/>
            </p:cNvSpPr>
            <p:nvPr/>
          </p:nvSpPr>
          <p:spPr bwMode="auto">
            <a:xfrm>
              <a:off x="4143372" y="357166"/>
              <a:ext cx="214314" cy="2714644"/>
            </a:xfrm>
            <a:prstGeom prst="triangle">
              <a:avLst>
                <a:gd name="adj" fmla="val 50000"/>
              </a:avLst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7" name="等腰三角形 6"/>
            <p:cNvSpPr>
              <a:spLocks noChangeArrowheads="1"/>
            </p:cNvSpPr>
            <p:nvPr/>
          </p:nvSpPr>
          <p:spPr bwMode="auto">
            <a:xfrm>
              <a:off x="4143371" y="357165"/>
              <a:ext cx="214314" cy="16863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306" name="群組 7"/>
          <p:cNvGrpSpPr>
            <a:grpSpLocks/>
          </p:cNvGrpSpPr>
          <p:nvPr/>
        </p:nvGrpSpPr>
        <p:grpSpPr bwMode="auto">
          <a:xfrm rot="-8280000">
            <a:off x="2995613" y="481013"/>
            <a:ext cx="225425" cy="6097587"/>
            <a:chOff x="4143372" y="357166"/>
            <a:chExt cx="214314" cy="2714644"/>
          </a:xfrm>
        </p:grpSpPr>
        <p:sp>
          <p:nvSpPr>
            <p:cNvPr id="9" name="等腰三角形 8"/>
            <p:cNvSpPr>
              <a:spLocks noChangeArrowheads="1"/>
            </p:cNvSpPr>
            <p:nvPr/>
          </p:nvSpPr>
          <p:spPr bwMode="auto">
            <a:xfrm>
              <a:off x="4143372" y="357166"/>
              <a:ext cx="214314" cy="2714644"/>
            </a:xfrm>
            <a:prstGeom prst="triangle">
              <a:avLst>
                <a:gd name="adj" fmla="val 50000"/>
              </a:avLst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等腰三角形 9"/>
            <p:cNvSpPr>
              <a:spLocks noChangeArrowheads="1"/>
            </p:cNvSpPr>
            <p:nvPr/>
          </p:nvSpPr>
          <p:spPr bwMode="auto">
            <a:xfrm>
              <a:off x="4143372" y="357166"/>
              <a:ext cx="214314" cy="150019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309" name="群組 10"/>
          <p:cNvGrpSpPr>
            <a:grpSpLocks/>
          </p:cNvGrpSpPr>
          <p:nvPr/>
        </p:nvGrpSpPr>
        <p:grpSpPr bwMode="auto">
          <a:xfrm>
            <a:off x="3022600" y="787400"/>
            <a:ext cx="171450" cy="5576888"/>
            <a:chOff x="4429124" y="357166"/>
            <a:chExt cx="142876" cy="3857652"/>
          </a:xfrm>
        </p:grpSpPr>
        <p:grpSp>
          <p:nvGrpSpPr>
            <p:cNvPr id="12310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4" name="等腰三角形 27"/>
              <p:cNvSpPr/>
              <p:nvPr/>
            </p:nvSpPr>
            <p:spPr>
              <a:xfrm>
                <a:off x="4143377" y="357166"/>
                <a:ext cx="217051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5" name="等腰三角形 28"/>
              <p:cNvSpPr/>
              <p:nvPr/>
            </p:nvSpPr>
            <p:spPr>
              <a:xfrm>
                <a:off x="4037955" y="357166"/>
                <a:ext cx="217047" cy="149989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13" name="橢圓 12"/>
            <p:cNvSpPr/>
            <p:nvPr/>
          </p:nvSpPr>
          <p:spPr>
            <a:xfrm>
              <a:off x="4429124" y="2142689"/>
              <a:ext cx="142876" cy="14385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19" name="文字方塊 18"/>
          <p:cNvSpPr>
            <a:spLocks noChangeArrowheads="1"/>
          </p:cNvSpPr>
          <p:nvPr/>
        </p:nvSpPr>
        <p:spPr bwMode="auto">
          <a:xfrm>
            <a:off x="5795963" y="260350"/>
            <a:ext cx="3217862" cy="1162050"/>
          </a:xfrm>
          <a:prstGeom prst="roundRect">
            <a:avLst>
              <a:gd name="adj" fmla="val 16667"/>
            </a:avLst>
          </a:prstGeom>
          <a:solidFill>
            <a:srgbClr val="121C4E"/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6000">
                <a:solidFill>
                  <a:srgbClr val="FFFFCC"/>
                </a:solidFill>
                <a:latin typeface="華康新綜藝體"/>
                <a:ea typeface="華康新綜藝體"/>
                <a:cs typeface="華康新綜藝體"/>
              </a:rPr>
              <a:t>09</a:t>
            </a:r>
            <a:r>
              <a:rPr lang="zh-TW" altLang="en-US" sz="6000">
                <a:solidFill>
                  <a:srgbClr val="FFFFCC"/>
                </a:solidFill>
                <a:latin typeface="華康新綜藝體"/>
                <a:ea typeface="華康新綜藝體"/>
                <a:cs typeface="華康新綜藝體"/>
              </a:rPr>
              <a:t>：</a:t>
            </a:r>
            <a:r>
              <a:rPr lang="en-US" altLang="zh-TW" sz="6000">
                <a:solidFill>
                  <a:srgbClr val="FFFFCC"/>
                </a:solidFill>
                <a:latin typeface="華康新綜藝體"/>
                <a:ea typeface="華康新綜藝體"/>
                <a:cs typeface="華康新綜藝體"/>
              </a:rPr>
              <a:t>37</a:t>
            </a:r>
            <a:endParaRPr lang="en-US" altLang="zh-TW" sz="6000">
              <a:solidFill>
                <a:srgbClr val="FFFFCC"/>
              </a:solidFill>
              <a:latin typeface="標楷體" pitchFamily="65" charset="-120"/>
            </a:endParaRPr>
          </a:p>
        </p:txBody>
      </p:sp>
      <p:sp>
        <p:nvSpPr>
          <p:cNvPr id="22" name="拱形 21"/>
          <p:cNvSpPr/>
          <p:nvPr/>
        </p:nvSpPr>
        <p:spPr>
          <a:xfrm rot="180000">
            <a:off x="3108325" y="292100"/>
            <a:ext cx="357188" cy="642938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3" name="拱形 22"/>
          <p:cNvSpPr/>
          <p:nvPr/>
        </p:nvSpPr>
        <p:spPr>
          <a:xfrm rot="600000">
            <a:off x="3427413" y="344488"/>
            <a:ext cx="357187" cy="642937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4" name="拱形 23"/>
          <p:cNvSpPr/>
          <p:nvPr/>
        </p:nvSpPr>
        <p:spPr>
          <a:xfrm rot="1200000">
            <a:off x="3724275" y="393700"/>
            <a:ext cx="357188" cy="642938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5" name="拱形 24"/>
          <p:cNvSpPr/>
          <p:nvPr/>
        </p:nvSpPr>
        <p:spPr>
          <a:xfrm rot="1440000">
            <a:off x="3992563" y="476250"/>
            <a:ext cx="357187" cy="642938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6" name="拱形 25"/>
          <p:cNvSpPr/>
          <p:nvPr/>
        </p:nvSpPr>
        <p:spPr>
          <a:xfrm rot="1920000">
            <a:off x="4278313" y="604838"/>
            <a:ext cx="357187" cy="642937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7" name="拱形 26"/>
          <p:cNvSpPr/>
          <p:nvPr/>
        </p:nvSpPr>
        <p:spPr>
          <a:xfrm rot="900000">
            <a:off x="3048000" y="115888"/>
            <a:ext cx="1584325" cy="1400175"/>
          </a:xfrm>
          <a:prstGeom prst="blockArc">
            <a:avLst>
              <a:gd name="adj1" fmla="val 10800000"/>
              <a:gd name="adj2" fmla="val 74233"/>
              <a:gd name="adj3" fmla="val 115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3662363" y="1041400"/>
            <a:ext cx="660400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lang="zh-TW" alt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拱形 28"/>
          <p:cNvSpPr/>
          <p:nvPr/>
        </p:nvSpPr>
        <p:spPr>
          <a:xfrm rot="2820000">
            <a:off x="4300538" y="863600"/>
            <a:ext cx="1582738" cy="1398587"/>
          </a:xfrm>
          <a:prstGeom prst="blockArc">
            <a:avLst>
              <a:gd name="adj1" fmla="val 10800000"/>
              <a:gd name="adj2" fmla="val 74233"/>
              <a:gd name="adj3" fmla="val 115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037013" y="1898650"/>
            <a:ext cx="1071562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TW" sz="6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10</a:t>
            </a:r>
          </a:p>
        </p:txBody>
      </p:sp>
      <p:sp>
        <p:nvSpPr>
          <p:cNvPr id="31" name="拱形 30"/>
          <p:cNvSpPr/>
          <p:nvPr/>
        </p:nvSpPr>
        <p:spPr>
          <a:xfrm rot="4560000">
            <a:off x="4983163" y="2074863"/>
            <a:ext cx="1584325" cy="1400175"/>
          </a:xfrm>
          <a:prstGeom prst="blockArc">
            <a:avLst>
              <a:gd name="adj1" fmla="val 10800000"/>
              <a:gd name="adj2" fmla="val 74233"/>
              <a:gd name="adj3" fmla="val 115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4322763" y="2863850"/>
            <a:ext cx="1071562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TW" sz="6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15</a:t>
            </a:r>
          </a:p>
        </p:txBody>
      </p:sp>
      <p:sp>
        <p:nvSpPr>
          <p:cNvPr id="33" name="拱形 32"/>
          <p:cNvSpPr/>
          <p:nvPr/>
        </p:nvSpPr>
        <p:spPr>
          <a:xfrm rot="6300000">
            <a:off x="4983957" y="3529806"/>
            <a:ext cx="1582738" cy="1400175"/>
          </a:xfrm>
          <a:prstGeom prst="blockArc">
            <a:avLst>
              <a:gd name="adj1" fmla="val 10800000"/>
              <a:gd name="adj2" fmla="val 74233"/>
              <a:gd name="adj3" fmla="val 115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4179888" y="3649663"/>
            <a:ext cx="1071562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TW" sz="6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20</a:t>
            </a:r>
          </a:p>
        </p:txBody>
      </p:sp>
      <p:sp>
        <p:nvSpPr>
          <p:cNvPr id="35" name="拱形 34"/>
          <p:cNvSpPr/>
          <p:nvPr/>
        </p:nvSpPr>
        <p:spPr>
          <a:xfrm rot="8100000">
            <a:off x="4262438" y="4752975"/>
            <a:ext cx="1582737" cy="1400175"/>
          </a:xfrm>
          <a:prstGeom prst="blockArc">
            <a:avLst>
              <a:gd name="adj1" fmla="val 10800000"/>
              <a:gd name="adj2" fmla="val 74233"/>
              <a:gd name="adj3" fmla="val 115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3536950" y="4327525"/>
            <a:ext cx="1071563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TW" sz="6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25</a:t>
            </a:r>
          </a:p>
        </p:txBody>
      </p:sp>
      <p:sp>
        <p:nvSpPr>
          <p:cNvPr id="37" name="拱形 36"/>
          <p:cNvSpPr/>
          <p:nvPr/>
        </p:nvSpPr>
        <p:spPr>
          <a:xfrm rot="9840000">
            <a:off x="3005138" y="5411788"/>
            <a:ext cx="1584325" cy="1400175"/>
          </a:xfrm>
          <a:prstGeom prst="blockArc">
            <a:avLst>
              <a:gd name="adj1" fmla="val 10800000"/>
              <a:gd name="adj2" fmla="val 74233"/>
              <a:gd name="adj3" fmla="val 115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2608263" y="4756150"/>
            <a:ext cx="1071562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TW" sz="6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30</a:t>
            </a:r>
          </a:p>
        </p:txBody>
      </p:sp>
      <p:sp>
        <p:nvSpPr>
          <p:cNvPr id="39" name="拱形 38"/>
          <p:cNvSpPr/>
          <p:nvPr/>
        </p:nvSpPr>
        <p:spPr>
          <a:xfrm rot="11640000">
            <a:off x="1665288" y="5392738"/>
            <a:ext cx="1582737" cy="1398587"/>
          </a:xfrm>
          <a:prstGeom prst="blockArc">
            <a:avLst>
              <a:gd name="adj1" fmla="val 10800000"/>
              <a:gd name="adj2" fmla="val 74233"/>
              <a:gd name="adj3" fmla="val 115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1679575" y="4364038"/>
            <a:ext cx="1071563" cy="1098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TW" sz="66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35</a:t>
            </a:r>
          </a:p>
        </p:txBody>
      </p:sp>
      <p:sp>
        <p:nvSpPr>
          <p:cNvPr id="41" name="拱形 40"/>
          <p:cNvSpPr/>
          <p:nvPr/>
        </p:nvSpPr>
        <p:spPr>
          <a:xfrm rot="12900000">
            <a:off x="1384300" y="5605463"/>
            <a:ext cx="357188" cy="642937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2" name="拱形 41"/>
          <p:cNvSpPr/>
          <p:nvPr/>
        </p:nvSpPr>
        <p:spPr>
          <a:xfrm rot="13020000">
            <a:off x="1169988" y="5462588"/>
            <a:ext cx="357187" cy="642937"/>
          </a:xfrm>
          <a:prstGeom prst="blockArc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893763" y="6075363"/>
            <a:ext cx="1071562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TW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36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393700" y="5864225"/>
            <a:ext cx="107156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TW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30" grpId="0"/>
      <p:bldP spid="32" grpId="0"/>
      <p:bldP spid="34" grpId="0"/>
      <p:bldP spid="36" grpId="0"/>
      <p:bldP spid="38" grpId="0"/>
      <p:bldP spid="40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13317" name="Picture 5" descr="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646487" cy="1808162"/>
          </a:xfrm>
          <a:prstGeom prst="rect">
            <a:avLst/>
          </a:prstGeom>
          <a:noFill/>
        </p:spPr>
      </p:pic>
      <p:pic>
        <p:nvPicPr>
          <p:cNvPr id="13318" name="Picture 6" descr="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327650" cy="1052513"/>
          </a:xfrm>
          <a:prstGeom prst="rect">
            <a:avLst/>
          </a:prstGeom>
          <a:noFill/>
        </p:spPr>
      </p:pic>
      <p:pic>
        <p:nvPicPr>
          <p:cNvPr id="13319" name="Picture 7" descr="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88" y="2997200"/>
            <a:ext cx="488950" cy="827088"/>
          </a:xfrm>
          <a:prstGeom prst="rect">
            <a:avLst/>
          </a:prstGeom>
          <a:noFill/>
        </p:spPr>
      </p:pic>
      <p:pic>
        <p:nvPicPr>
          <p:cNvPr id="13320" name="Picture 8" descr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325563" cy="1808163"/>
          </a:xfrm>
          <a:prstGeom prst="rect">
            <a:avLst/>
          </a:prstGeom>
          <a:noFill/>
        </p:spPr>
      </p:pic>
      <p:pic>
        <p:nvPicPr>
          <p:cNvPr id="13321" name="Picture 9" descr="4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3" y="2924175"/>
            <a:ext cx="576262" cy="384175"/>
          </a:xfrm>
          <a:prstGeom prst="rect">
            <a:avLst/>
          </a:prstGeom>
          <a:noFill/>
        </p:spPr>
      </p:pic>
      <p:pic>
        <p:nvPicPr>
          <p:cNvPr id="13322" name="Picture 10" descr="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2852738"/>
            <a:ext cx="1635125" cy="2339975"/>
          </a:xfrm>
          <a:prstGeom prst="rect">
            <a:avLst/>
          </a:prstGeom>
          <a:noFill/>
        </p:spPr>
      </p:pic>
      <p:pic>
        <p:nvPicPr>
          <p:cNvPr id="13323" name="Picture 11" descr="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081088" cy="1547813"/>
          </a:xfrm>
          <a:prstGeom prst="rect">
            <a:avLst/>
          </a:prstGeom>
          <a:noFill/>
        </p:spPr>
      </p:pic>
      <p:pic>
        <p:nvPicPr>
          <p:cNvPr id="13324" name="Picture 1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25" name="Picture 1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26" name="Picture 1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27" name="Picture 1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28" name="Picture 16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29" name="Picture 17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13330" name="Picture 18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13331" name="Picture 19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13332" name="Picture 20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13333" name="Picture 21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13334" name="Picture 2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5238750"/>
            <a:ext cx="1720850" cy="1719263"/>
          </a:xfrm>
          <a:prstGeom prst="rect">
            <a:avLst/>
          </a:prstGeom>
          <a:noFill/>
        </p:spPr>
      </p:pic>
      <p:pic>
        <p:nvPicPr>
          <p:cNvPr id="13335" name="Picture 2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13336" name="Picture 2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13337" name="Picture 2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13338" name="Picture 26" descr="2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39" name="Picture 27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13340" name="Picture 28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13341" name="Picture 29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13342" name="Picture 30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13343" name="Picture 31" descr="3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13344" name="Picture 32" descr="3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238750"/>
            <a:ext cx="1727200" cy="1719263"/>
          </a:xfrm>
          <a:prstGeom prst="rect">
            <a:avLst/>
          </a:prstGeom>
          <a:noFill/>
        </p:spPr>
      </p:pic>
      <p:pic>
        <p:nvPicPr>
          <p:cNvPr id="13345" name="Picture 33" descr="3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13346" name="Picture 34" descr="3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13347" name="Picture 35" descr="3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13348" name="Picture 36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49" name="Picture 37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50" name="Picture 38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51" name="Picture 39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13352" name="Picture 40" descr="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228725" cy="282575"/>
          </a:xfrm>
          <a:prstGeom prst="rect">
            <a:avLst/>
          </a:prstGeom>
          <a:noFill/>
        </p:spPr>
      </p:pic>
      <p:pic>
        <p:nvPicPr>
          <p:cNvPr id="13353" name="Picture 41" descr="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949950"/>
            <a:ext cx="1238250" cy="284163"/>
          </a:xfrm>
          <a:prstGeom prst="rect">
            <a:avLst/>
          </a:prstGeom>
          <a:noFill/>
        </p:spPr>
      </p:pic>
      <p:pic>
        <p:nvPicPr>
          <p:cNvPr id="13354" name="Picture 42" descr="4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805488"/>
            <a:ext cx="1216025" cy="666750"/>
          </a:xfrm>
          <a:prstGeom prst="rect">
            <a:avLst/>
          </a:prstGeom>
          <a:noFill/>
        </p:spPr>
      </p:pic>
      <p:pic>
        <p:nvPicPr>
          <p:cNvPr id="13355" name="Picture 43" descr="43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147763" cy="663575"/>
          </a:xfrm>
          <a:prstGeom prst="rect">
            <a:avLst/>
          </a:prstGeom>
          <a:noFill/>
        </p:spPr>
      </p:pic>
      <p:pic>
        <p:nvPicPr>
          <p:cNvPr id="13356" name="Picture 44" descr="44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133600"/>
            <a:ext cx="1546225" cy="757238"/>
          </a:xfrm>
          <a:prstGeom prst="rect">
            <a:avLst/>
          </a:prstGeom>
          <a:noFill/>
        </p:spPr>
      </p:pic>
      <p:pic>
        <p:nvPicPr>
          <p:cNvPr id="13357" name="Picture 45" descr="45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546225" cy="757238"/>
          </a:xfrm>
          <a:prstGeom prst="rect">
            <a:avLst/>
          </a:prstGeom>
          <a:noFill/>
        </p:spPr>
      </p:pic>
      <p:pic>
        <p:nvPicPr>
          <p:cNvPr id="13358" name="Picture 46" descr="46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549275"/>
            <a:ext cx="1549400" cy="284163"/>
          </a:xfrm>
          <a:prstGeom prst="rect">
            <a:avLst/>
          </a:prstGeom>
          <a:noFill/>
        </p:spPr>
      </p:pic>
      <p:pic>
        <p:nvPicPr>
          <p:cNvPr id="13359" name="Picture 47" descr="4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52450"/>
            <a:ext cx="1343025" cy="284163"/>
          </a:xfrm>
          <a:prstGeom prst="rect">
            <a:avLst/>
          </a:prstGeom>
          <a:noFill/>
        </p:spPr>
      </p:pic>
      <p:pic>
        <p:nvPicPr>
          <p:cNvPr id="13361" name="Picture 49" descr="14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677863" cy="971550"/>
          </a:xfrm>
          <a:prstGeom prst="rect">
            <a:avLst/>
          </a:prstGeom>
          <a:noFill/>
        </p:spPr>
      </p:pic>
      <p:pic>
        <p:nvPicPr>
          <p:cNvPr id="13362" name="Picture 50" descr="15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792162" cy="582612"/>
          </a:xfrm>
          <a:prstGeom prst="rect">
            <a:avLst/>
          </a:prstGeom>
          <a:noFill/>
        </p:spPr>
      </p:pic>
      <p:pic>
        <p:nvPicPr>
          <p:cNvPr id="13363" name="Picture 51" descr="14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484187" cy="792162"/>
          </a:xfrm>
          <a:prstGeom prst="rect">
            <a:avLst/>
          </a:prstGeom>
          <a:noFill/>
        </p:spPr>
      </p:pic>
      <p:pic>
        <p:nvPicPr>
          <p:cNvPr id="13364" name="Picture 52" descr="6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590925"/>
            <a:ext cx="936625" cy="269875"/>
          </a:xfrm>
          <a:prstGeom prst="rect">
            <a:avLst/>
          </a:prstGeom>
          <a:noFill/>
        </p:spPr>
      </p:pic>
      <p:pic>
        <p:nvPicPr>
          <p:cNvPr id="13365" name="Picture 53" descr="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040">
            <a:off x="3348038" y="2133600"/>
            <a:ext cx="576262" cy="265113"/>
          </a:xfrm>
          <a:prstGeom prst="rect">
            <a:avLst/>
          </a:prstGeom>
          <a:noFill/>
        </p:spPr>
      </p:pic>
      <p:pic>
        <p:nvPicPr>
          <p:cNvPr id="13366" name="Picture 54" descr="10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1225550" cy="998538"/>
          </a:xfrm>
          <a:prstGeom prst="rect">
            <a:avLst/>
          </a:prstGeom>
          <a:noFill/>
        </p:spPr>
      </p:pic>
      <p:pic>
        <p:nvPicPr>
          <p:cNvPr id="13367" name="Picture 55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032250"/>
            <a:ext cx="1800225" cy="1144588"/>
          </a:xfrm>
          <a:prstGeom prst="rect">
            <a:avLst/>
          </a:prstGeom>
          <a:noFill/>
        </p:spPr>
      </p:pic>
      <p:pic>
        <p:nvPicPr>
          <p:cNvPr id="13368" name="Picture 56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800225" cy="1144588"/>
          </a:xfrm>
          <a:prstGeom prst="rect">
            <a:avLst/>
          </a:prstGeom>
          <a:noFill/>
        </p:spPr>
      </p:pic>
      <p:pic>
        <p:nvPicPr>
          <p:cNvPr id="13369" name="Picture 57" descr="6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8" y="2349500"/>
            <a:ext cx="287337" cy="131763"/>
          </a:xfrm>
          <a:prstGeom prst="rect">
            <a:avLst/>
          </a:prstGeom>
          <a:noFill/>
        </p:spPr>
      </p:pic>
      <p:pic>
        <p:nvPicPr>
          <p:cNvPr id="13370" name="Picture 58" descr="6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15900" cy="98425"/>
          </a:xfrm>
          <a:prstGeom prst="rect">
            <a:avLst/>
          </a:prstGeom>
          <a:noFill/>
        </p:spPr>
      </p:pic>
      <p:pic>
        <p:nvPicPr>
          <p:cNvPr id="13371" name="Picture 59" descr="5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223963" cy="973137"/>
          </a:xfrm>
          <a:prstGeom prst="rect">
            <a:avLst/>
          </a:prstGeom>
          <a:noFill/>
        </p:spPr>
      </p:pic>
      <p:pic>
        <p:nvPicPr>
          <p:cNvPr id="13372" name="Picture 60" descr="4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0" y="6237288"/>
            <a:ext cx="827088" cy="708025"/>
          </a:xfrm>
          <a:prstGeom prst="rect">
            <a:avLst/>
          </a:prstGeom>
          <a:noFill/>
        </p:spPr>
      </p:pic>
      <p:pic>
        <p:nvPicPr>
          <p:cNvPr id="13373" name="Picture 61" descr="52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33375" cy="831850"/>
          </a:xfrm>
          <a:prstGeom prst="rect">
            <a:avLst/>
          </a:prstGeom>
          <a:noFill/>
        </p:spPr>
      </p:pic>
      <p:pic>
        <p:nvPicPr>
          <p:cNvPr id="13374" name="Picture 62" descr="53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765800"/>
            <a:ext cx="187325" cy="831850"/>
          </a:xfrm>
          <a:prstGeom prst="rect">
            <a:avLst/>
          </a:prstGeom>
          <a:noFill/>
        </p:spPr>
      </p:pic>
      <p:pic>
        <p:nvPicPr>
          <p:cNvPr id="13375" name="Picture 63" descr="55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18150"/>
            <a:ext cx="1223962" cy="1223963"/>
          </a:xfrm>
          <a:prstGeom prst="rect">
            <a:avLst/>
          </a:prstGeom>
          <a:noFill/>
        </p:spPr>
      </p:pic>
      <p:pic>
        <p:nvPicPr>
          <p:cNvPr id="13376" name="Picture 64" descr="56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1158875" cy="284162"/>
          </a:xfrm>
          <a:prstGeom prst="rect">
            <a:avLst/>
          </a:prstGeom>
          <a:noFill/>
        </p:spPr>
      </p:pic>
      <p:pic>
        <p:nvPicPr>
          <p:cNvPr id="13377" name="Picture 65" descr="57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5384800"/>
            <a:ext cx="1428750" cy="1428750"/>
          </a:xfrm>
          <a:prstGeom prst="rect">
            <a:avLst/>
          </a:prstGeom>
          <a:noFill/>
        </p:spPr>
      </p:pic>
      <p:pic>
        <p:nvPicPr>
          <p:cNvPr id="13378" name="Picture 66" descr="58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23962" cy="1223962"/>
          </a:xfrm>
          <a:prstGeom prst="rect">
            <a:avLst/>
          </a:prstGeom>
          <a:noFill/>
        </p:spPr>
      </p:pic>
      <p:pic>
        <p:nvPicPr>
          <p:cNvPr id="13360" name="Picture 48" descr="21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925" y="4498975"/>
            <a:ext cx="95567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0557E-6 L 0.39861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6" name="圖片 6" descr="calendario-2015-diseño-marr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6610350" y="476250"/>
            <a:ext cx="2786063" cy="1282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>
                <a:solidFill>
                  <a:srgbClr val="FFFFCC"/>
                </a:solidFill>
                <a:latin typeface="標楷體" pitchFamily="65" charset="-120"/>
              </a:rPr>
              <a:t>這是今年</a:t>
            </a:r>
          </a:p>
          <a:p>
            <a:pPr>
              <a:lnSpc>
                <a:spcPct val="150000"/>
              </a:lnSpc>
            </a:pPr>
            <a:r>
              <a:rPr lang="zh-TW" altLang="en-US" sz="2600">
                <a:solidFill>
                  <a:srgbClr val="FFFFCC"/>
                </a:solidFill>
                <a:latin typeface="標楷體" pitchFamily="65" charset="-120"/>
              </a:rPr>
              <a:t> 的年曆。</a:t>
            </a:r>
          </a:p>
        </p:txBody>
      </p:sp>
      <p:pic>
        <p:nvPicPr>
          <p:cNvPr id="14350" name="Picture 14" descr="6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150813"/>
            <a:ext cx="6218237" cy="1477962"/>
          </a:xfrm>
          <a:prstGeom prst="rect">
            <a:avLst/>
          </a:prstGeom>
          <a:noFill/>
        </p:spPr>
      </p:pic>
      <p:pic>
        <p:nvPicPr>
          <p:cNvPr id="14351" name="Picture 15" descr="6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956300"/>
            <a:ext cx="1655763" cy="933450"/>
          </a:xfrm>
          <a:prstGeom prst="rect">
            <a:avLst/>
          </a:prstGeom>
          <a:noFill/>
        </p:spPr>
      </p:pic>
      <p:pic>
        <p:nvPicPr>
          <p:cNvPr id="14356" name="Picture 20" descr="6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2146300"/>
            <a:ext cx="801688" cy="471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5" name="Picture 5" descr="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413" y="5956300"/>
            <a:ext cx="1655762" cy="933450"/>
          </a:xfrm>
          <a:prstGeom prst="rect">
            <a:avLst/>
          </a:prstGeom>
          <a:noFill/>
        </p:spPr>
      </p:pic>
      <p:pic>
        <p:nvPicPr>
          <p:cNvPr id="15366" name="圖片 6" descr="calendario-2015-diseño-marr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687705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6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150813"/>
            <a:ext cx="6218237" cy="1477962"/>
          </a:xfrm>
          <a:prstGeom prst="rect">
            <a:avLst/>
          </a:prstGeom>
          <a:noFill/>
        </p:spPr>
      </p:pic>
      <p:pic>
        <p:nvPicPr>
          <p:cNvPr id="15368" name="Picture 8" descr="6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2146300"/>
            <a:ext cx="801688" cy="4711700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6502400" y="620713"/>
            <a:ext cx="3182938" cy="108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TW" altLang="en-US" sz="2600">
                <a:solidFill>
                  <a:srgbClr val="FFFFCC"/>
                </a:solidFill>
                <a:latin typeface="標楷體" pitchFamily="65" charset="-120"/>
              </a:rPr>
              <a:t>請問一年</a:t>
            </a:r>
          </a:p>
          <a:p>
            <a:pPr>
              <a:lnSpc>
                <a:spcPct val="150000"/>
              </a:lnSpc>
            </a:pPr>
            <a:r>
              <a:rPr lang="zh-TW" altLang="en-US" sz="2600">
                <a:solidFill>
                  <a:srgbClr val="FFFFCC"/>
                </a:solidFill>
                <a:latin typeface="標楷體" pitchFamily="65" charset="-120"/>
              </a:rPr>
              <a:t>有幾個月呢？</a:t>
            </a:r>
          </a:p>
        </p:txBody>
      </p:sp>
      <p:sp>
        <p:nvSpPr>
          <p:cNvPr id="6" name="圓角矩形 5"/>
          <p:cNvSpPr>
            <a:spLocks noChangeArrowheads="1"/>
          </p:cNvSpPr>
          <p:nvPr/>
        </p:nvSpPr>
        <p:spPr bwMode="auto">
          <a:xfrm>
            <a:off x="250825" y="1785938"/>
            <a:ext cx="1571625" cy="164306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圓角矩形 7"/>
          <p:cNvSpPr>
            <a:spLocks noChangeArrowheads="1"/>
          </p:cNvSpPr>
          <p:nvPr/>
        </p:nvSpPr>
        <p:spPr bwMode="auto">
          <a:xfrm>
            <a:off x="1857375" y="1785938"/>
            <a:ext cx="1571625" cy="164306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圓角矩形 8"/>
          <p:cNvSpPr>
            <a:spLocks noChangeArrowheads="1"/>
          </p:cNvSpPr>
          <p:nvPr/>
        </p:nvSpPr>
        <p:spPr bwMode="auto">
          <a:xfrm>
            <a:off x="3419475" y="1773238"/>
            <a:ext cx="1571625" cy="164306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圓角矩形 9"/>
          <p:cNvSpPr>
            <a:spLocks noChangeArrowheads="1"/>
          </p:cNvSpPr>
          <p:nvPr/>
        </p:nvSpPr>
        <p:spPr bwMode="auto">
          <a:xfrm>
            <a:off x="5000625" y="1789113"/>
            <a:ext cx="1571625" cy="164306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圓角矩形 10"/>
          <p:cNvSpPr>
            <a:spLocks noChangeArrowheads="1"/>
          </p:cNvSpPr>
          <p:nvPr/>
        </p:nvSpPr>
        <p:spPr bwMode="auto">
          <a:xfrm>
            <a:off x="285750" y="3473450"/>
            <a:ext cx="1571625" cy="1643063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圓角矩形 11"/>
          <p:cNvSpPr>
            <a:spLocks noChangeArrowheads="1"/>
          </p:cNvSpPr>
          <p:nvPr/>
        </p:nvSpPr>
        <p:spPr bwMode="auto">
          <a:xfrm>
            <a:off x="1835150" y="3473450"/>
            <a:ext cx="1571625" cy="1643063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3" name="圓角矩形 12"/>
          <p:cNvSpPr>
            <a:spLocks noChangeArrowheads="1"/>
          </p:cNvSpPr>
          <p:nvPr/>
        </p:nvSpPr>
        <p:spPr bwMode="auto">
          <a:xfrm>
            <a:off x="3429000" y="3441700"/>
            <a:ext cx="1571625" cy="1643063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圓角矩形 13"/>
          <p:cNvSpPr>
            <a:spLocks noChangeArrowheads="1"/>
          </p:cNvSpPr>
          <p:nvPr/>
        </p:nvSpPr>
        <p:spPr bwMode="auto">
          <a:xfrm>
            <a:off x="5000625" y="3500438"/>
            <a:ext cx="1571625" cy="164306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圓角矩形 16"/>
          <p:cNvSpPr>
            <a:spLocks noChangeArrowheads="1"/>
          </p:cNvSpPr>
          <p:nvPr/>
        </p:nvSpPr>
        <p:spPr bwMode="auto">
          <a:xfrm>
            <a:off x="285750" y="5157788"/>
            <a:ext cx="1571625" cy="164306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圓角矩形 17"/>
          <p:cNvSpPr>
            <a:spLocks noChangeArrowheads="1"/>
          </p:cNvSpPr>
          <p:nvPr/>
        </p:nvSpPr>
        <p:spPr bwMode="auto">
          <a:xfrm>
            <a:off x="1857375" y="5157788"/>
            <a:ext cx="1571625" cy="164306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圓角矩形 18"/>
          <p:cNvSpPr>
            <a:spLocks noChangeArrowheads="1"/>
          </p:cNvSpPr>
          <p:nvPr/>
        </p:nvSpPr>
        <p:spPr bwMode="auto">
          <a:xfrm>
            <a:off x="3429000" y="5157788"/>
            <a:ext cx="1571625" cy="164306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圓角矩形 19"/>
          <p:cNvSpPr>
            <a:spLocks noChangeArrowheads="1"/>
          </p:cNvSpPr>
          <p:nvPr/>
        </p:nvSpPr>
        <p:spPr bwMode="auto">
          <a:xfrm>
            <a:off x="5003800" y="5157788"/>
            <a:ext cx="1571625" cy="1643062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文字方塊 20"/>
          <p:cNvSpPr>
            <a:spLocks noChangeArrowheads="1"/>
          </p:cNvSpPr>
          <p:nvPr/>
        </p:nvSpPr>
        <p:spPr bwMode="auto">
          <a:xfrm>
            <a:off x="1211263" y="425450"/>
            <a:ext cx="4364037" cy="1001713"/>
          </a:xfrm>
          <a:prstGeom prst="roundRect">
            <a:avLst>
              <a:gd name="adj" fmla="val 24032"/>
            </a:avLst>
          </a:prstGeom>
          <a:solidFill>
            <a:srgbClr val="100E28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一年有</a:t>
            </a:r>
            <a:r>
              <a:rPr lang="en-US" altLang="zh-TW" sz="4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zh-TW" altLang="en-US" sz="4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個月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dvAuto="0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9" name="Picture 5" descr="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413" y="5956300"/>
            <a:ext cx="1655762" cy="933450"/>
          </a:xfrm>
          <a:prstGeom prst="rect">
            <a:avLst/>
          </a:prstGeom>
          <a:noFill/>
        </p:spPr>
      </p:pic>
      <p:pic>
        <p:nvPicPr>
          <p:cNvPr id="16390" name="圖片 6" descr="calendario-2015-diseño-marr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6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6218237" cy="1477962"/>
          </a:xfrm>
          <a:prstGeom prst="rect">
            <a:avLst/>
          </a:prstGeom>
          <a:noFill/>
        </p:spPr>
      </p:pic>
      <p:pic>
        <p:nvPicPr>
          <p:cNvPr id="16392" name="Picture 8" descr="6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2146300"/>
            <a:ext cx="801688" cy="4711700"/>
          </a:xfrm>
          <a:prstGeom prst="rect">
            <a:avLst/>
          </a:prstGeom>
          <a:noFill/>
        </p:spPr>
      </p:pic>
      <p:sp>
        <p:nvSpPr>
          <p:cNvPr id="16" name="文字方塊 15"/>
          <p:cNvSpPr txBox="1"/>
          <p:nvPr/>
        </p:nvSpPr>
        <p:spPr>
          <a:xfrm>
            <a:off x="6610350" y="785813"/>
            <a:ext cx="2786063" cy="1084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TW" altLang="en-US" sz="2600">
                <a:solidFill>
                  <a:srgbClr val="FFFFCC"/>
                </a:solidFill>
                <a:latin typeface="標楷體" pitchFamily="65" charset="-120"/>
              </a:rPr>
              <a:t>請問暑假</a:t>
            </a:r>
          </a:p>
          <a:p>
            <a:pPr>
              <a:lnSpc>
                <a:spcPct val="150000"/>
              </a:lnSpc>
            </a:pPr>
            <a:r>
              <a:rPr lang="zh-TW" altLang="en-US" sz="2600">
                <a:solidFill>
                  <a:srgbClr val="FFFFCC"/>
                </a:solidFill>
                <a:latin typeface="標楷體" pitchFamily="65" charset="-120"/>
              </a:rPr>
              <a:t>有幾天呢？</a:t>
            </a:r>
          </a:p>
        </p:txBody>
      </p:sp>
      <p:sp>
        <p:nvSpPr>
          <p:cNvPr id="13" name="圓角矩形 12"/>
          <p:cNvSpPr>
            <a:spLocks noChangeArrowheads="1"/>
          </p:cNvSpPr>
          <p:nvPr/>
        </p:nvSpPr>
        <p:spPr bwMode="auto">
          <a:xfrm>
            <a:off x="3419475" y="3284538"/>
            <a:ext cx="3143250" cy="17145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3492500" y="3786188"/>
            <a:ext cx="5786438" cy="82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zh-TW" sz="4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zh-TW" altLang="en-US" sz="4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天</a:t>
            </a:r>
            <a:r>
              <a:rPr lang="en-US" altLang="zh-TW" sz="4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+ 31</a:t>
            </a:r>
            <a:r>
              <a:rPr lang="zh-TW" altLang="en-US" sz="4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天 </a:t>
            </a:r>
            <a:r>
              <a:rPr lang="en-US" altLang="zh-TW" sz="48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= 62</a:t>
            </a:r>
            <a:r>
              <a:rPr lang="zh-TW" altLang="en-US" sz="48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dvAuto="0"/>
      <p:bldP spid="13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27875"/>
          </a:xfrm>
          <a:prstGeom prst="rect">
            <a:avLst/>
          </a:prstGeom>
          <a:noFill/>
        </p:spPr>
      </p:pic>
      <p:pic>
        <p:nvPicPr>
          <p:cNvPr id="17413" name="Picture 5" descr="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7413" y="5956300"/>
            <a:ext cx="1655762" cy="933450"/>
          </a:xfrm>
          <a:prstGeom prst="rect">
            <a:avLst/>
          </a:prstGeom>
          <a:noFill/>
        </p:spPr>
      </p:pic>
      <p:pic>
        <p:nvPicPr>
          <p:cNvPr id="17414" name="圖片 6" descr="calendario-2015-diseño-marr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7050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6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150813"/>
            <a:ext cx="6218237" cy="1477962"/>
          </a:xfrm>
          <a:prstGeom prst="rect">
            <a:avLst/>
          </a:prstGeom>
          <a:noFill/>
        </p:spPr>
      </p:pic>
      <p:pic>
        <p:nvPicPr>
          <p:cNvPr id="17416" name="Picture 8" descr="6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2146300"/>
            <a:ext cx="801688" cy="4711700"/>
          </a:xfrm>
          <a:prstGeom prst="rect">
            <a:avLst/>
          </a:prstGeom>
          <a:noFill/>
        </p:spPr>
      </p:pic>
      <p:pic>
        <p:nvPicPr>
          <p:cNvPr id="17417" name="圖片 6" descr="calendario-2015-diseño-marron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6858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6965950" y="285750"/>
            <a:ext cx="2286000" cy="2568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FFFFCC"/>
                </a:solidFill>
                <a:latin typeface="標楷體" pitchFamily="65" charset="-120"/>
              </a:rPr>
              <a:t>十一月的第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FFFFCC"/>
                </a:solidFill>
                <a:latin typeface="標楷體" pitchFamily="65" charset="-120"/>
              </a:rPr>
              <a:t>一個星期我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FFFFCC"/>
                </a:solidFill>
                <a:latin typeface="標楷體" pitchFamily="65" charset="-120"/>
              </a:rPr>
              <a:t>們全家會在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FFFFCC"/>
                </a:solidFill>
                <a:latin typeface="標楷體" pitchFamily="65" charset="-120"/>
              </a:rPr>
              <a:t>國外旅遊；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FFFFCC"/>
                </a:solidFill>
                <a:latin typeface="標楷體" pitchFamily="65" charset="-120"/>
              </a:rPr>
              <a:t>請問我們共</a:t>
            </a:r>
          </a:p>
          <a:p>
            <a:pPr>
              <a:lnSpc>
                <a:spcPct val="150000"/>
              </a:lnSpc>
            </a:pPr>
            <a:r>
              <a:rPr lang="zh-TW" altLang="en-US">
                <a:solidFill>
                  <a:srgbClr val="FFFFCC"/>
                </a:solidFill>
                <a:latin typeface="標楷體" pitchFamily="65" charset="-120"/>
              </a:rPr>
              <a:t>出國幾天？</a:t>
            </a:r>
          </a:p>
        </p:txBody>
      </p:sp>
      <p:sp>
        <p:nvSpPr>
          <p:cNvPr id="13" name="圓角矩形 12"/>
          <p:cNvSpPr>
            <a:spLocks noChangeArrowheads="1"/>
          </p:cNvSpPr>
          <p:nvPr/>
        </p:nvSpPr>
        <p:spPr bwMode="auto">
          <a:xfrm>
            <a:off x="3419475" y="5013325"/>
            <a:ext cx="1571625" cy="714375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文字方塊 20"/>
          <p:cNvSpPr>
            <a:spLocks noChangeArrowheads="1"/>
          </p:cNvSpPr>
          <p:nvPr/>
        </p:nvSpPr>
        <p:spPr bwMode="auto">
          <a:xfrm>
            <a:off x="1846263" y="5784850"/>
            <a:ext cx="4806950" cy="1035050"/>
          </a:xfrm>
          <a:prstGeom prst="roundRect">
            <a:avLst>
              <a:gd name="adj" fmla="val 29560"/>
            </a:avLst>
          </a:prstGeom>
          <a:solidFill>
            <a:schemeClr val="tx2"/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一個星期有</a:t>
            </a:r>
            <a:r>
              <a:rPr lang="en-US" altLang="zh-TW" sz="4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zh-TW" altLang="en-US" sz="48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天</a:t>
            </a: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3429000" y="5429250"/>
            <a:ext cx="276225" cy="295275"/>
          </a:xfrm>
          <a:prstGeom prst="ellipse">
            <a:avLst/>
          </a:prstGeom>
          <a:noFill/>
          <a:ln w="28575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橢圓 8"/>
          <p:cNvSpPr>
            <a:spLocks noChangeArrowheads="1"/>
          </p:cNvSpPr>
          <p:nvPr/>
        </p:nvSpPr>
        <p:spPr bwMode="auto">
          <a:xfrm>
            <a:off x="3652838" y="5429250"/>
            <a:ext cx="276225" cy="295275"/>
          </a:xfrm>
          <a:prstGeom prst="ellipse">
            <a:avLst/>
          </a:prstGeom>
          <a:noFill/>
          <a:ln w="28575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3867150" y="5429250"/>
            <a:ext cx="276225" cy="295275"/>
          </a:xfrm>
          <a:prstGeom prst="ellipse">
            <a:avLst/>
          </a:prstGeom>
          <a:noFill/>
          <a:ln w="28575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4071938" y="5429250"/>
            <a:ext cx="276225" cy="295275"/>
          </a:xfrm>
          <a:prstGeom prst="ellipse">
            <a:avLst/>
          </a:prstGeom>
          <a:noFill/>
          <a:ln w="28575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4295775" y="5429250"/>
            <a:ext cx="276225" cy="295275"/>
          </a:xfrm>
          <a:prstGeom prst="ellipse">
            <a:avLst/>
          </a:prstGeom>
          <a:noFill/>
          <a:ln w="28575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橢圓 13"/>
          <p:cNvSpPr>
            <a:spLocks noChangeArrowheads="1"/>
          </p:cNvSpPr>
          <p:nvPr/>
        </p:nvSpPr>
        <p:spPr bwMode="auto">
          <a:xfrm>
            <a:off x="4510088" y="5429250"/>
            <a:ext cx="276225" cy="295275"/>
          </a:xfrm>
          <a:prstGeom prst="ellipse">
            <a:avLst/>
          </a:prstGeom>
          <a:noFill/>
          <a:ln w="28575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橢圓 16"/>
          <p:cNvSpPr>
            <a:spLocks noChangeArrowheads="1"/>
          </p:cNvSpPr>
          <p:nvPr/>
        </p:nvSpPr>
        <p:spPr bwMode="auto">
          <a:xfrm>
            <a:off x="4714875" y="5429250"/>
            <a:ext cx="276225" cy="295275"/>
          </a:xfrm>
          <a:prstGeom prst="ellipse">
            <a:avLst/>
          </a:prstGeom>
          <a:noFill/>
          <a:ln w="28575" algn="ctr">
            <a:solidFill>
              <a:srgbClr val="990033"/>
            </a:solidFill>
            <a:round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7430" name="Picture 22" descr="6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6218237" cy="1477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dvAuto="0"/>
      <p:bldP spid="13" grpId="0" animBg="1"/>
      <p:bldP spid="21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18437" name="Picture 5" descr="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646487" cy="1808162"/>
          </a:xfrm>
          <a:prstGeom prst="rect">
            <a:avLst/>
          </a:prstGeom>
          <a:noFill/>
        </p:spPr>
      </p:pic>
      <p:pic>
        <p:nvPicPr>
          <p:cNvPr id="18438" name="Picture 6" descr="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327650" cy="1052513"/>
          </a:xfrm>
          <a:prstGeom prst="rect">
            <a:avLst/>
          </a:prstGeom>
          <a:noFill/>
        </p:spPr>
      </p:pic>
      <p:pic>
        <p:nvPicPr>
          <p:cNvPr id="18439" name="Picture 7" descr="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88" y="2997200"/>
            <a:ext cx="488950" cy="827088"/>
          </a:xfrm>
          <a:prstGeom prst="rect">
            <a:avLst/>
          </a:prstGeom>
          <a:noFill/>
        </p:spPr>
      </p:pic>
      <p:pic>
        <p:nvPicPr>
          <p:cNvPr id="18440" name="Picture 8" descr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325563" cy="1808163"/>
          </a:xfrm>
          <a:prstGeom prst="rect">
            <a:avLst/>
          </a:prstGeom>
          <a:noFill/>
        </p:spPr>
      </p:pic>
      <p:pic>
        <p:nvPicPr>
          <p:cNvPr id="18441" name="Picture 9" descr="4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3" y="2924175"/>
            <a:ext cx="576262" cy="384175"/>
          </a:xfrm>
          <a:prstGeom prst="rect">
            <a:avLst/>
          </a:prstGeom>
          <a:noFill/>
        </p:spPr>
      </p:pic>
      <p:pic>
        <p:nvPicPr>
          <p:cNvPr id="18442" name="Picture 10" descr="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2852738"/>
            <a:ext cx="1635125" cy="2339975"/>
          </a:xfrm>
          <a:prstGeom prst="rect">
            <a:avLst/>
          </a:prstGeom>
          <a:noFill/>
        </p:spPr>
      </p:pic>
      <p:pic>
        <p:nvPicPr>
          <p:cNvPr id="18443" name="Picture 11" descr="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081088" cy="1547813"/>
          </a:xfrm>
          <a:prstGeom prst="rect">
            <a:avLst/>
          </a:prstGeom>
          <a:noFill/>
        </p:spPr>
      </p:pic>
      <p:pic>
        <p:nvPicPr>
          <p:cNvPr id="18444" name="Picture 1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45" name="Picture 1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46" name="Picture 1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47" name="Picture 1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48" name="Picture 16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49" name="Picture 17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18450" name="Picture 18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18451" name="Picture 19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18452" name="Picture 20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18453" name="Picture 21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18454" name="Picture 2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5238750"/>
            <a:ext cx="1720850" cy="1719263"/>
          </a:xfrm>
          <a:prstGeom prst="rect">
            <a:avLst/>
          </a:prstGeom>
          <a:noFill/>
        </p:spPr>
      </p:pic>
      <p:pic>
        <p:nvPicPr>
          <p:cNvPr id="18455" name="Picture 2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18456" name="Picture 2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18457" name="Picture 2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18458" name="Picture 26" descr="2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59" name="Picture 27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18460" name="Picture 28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18461" name="Picture 29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18462" name="Picture 30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18463" name="Picture 31" descr="3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18464" name="Picture 32" descr="3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238750"/>
            <a:ext cx="1727200" cy="1719263"/>
          </a:xfrm>
          <a:prstGeom prst="rect">
            <a:avLst/>
          </a:prstGeom>
          <a:noFill/>
        </p:spPr>
      </p:pic>
      <p:pic>
        <p:nvPicPr>
          <p:cNvPr id="18465" name="Picture 33" descr="3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18466" name="Picture 34" descr="3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18467" name="Picture 35" descr="3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18468" name="Picture 36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69" name="Picture 37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70" name="Picture 38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71" name="Picture 39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18472" name="Picture 40" descr="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228725" cy="282575"/>
          </a:xfrm>
          <a:prstGeom prst="rect">
            <a:avLst/>
          </a:prstGeom>
          <a:noFill/>
        </p:spPr>
      </p:pic>
      <p:pic>
        <p:nvPicPr>
          <p:cNvPr id="18473" name="Picture 41" descr="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949950"/>
            <a:ext cx="1238250" cy="284163"/>
          </a:xfrm>
          <a:prstGeom prst="rect">
            <a:avLst/>
          </a:prstGeom>
          <a:noFill/>
        </p:spPr>
      </p:pic>
      <p:pic>
        <p:nvPicPr>
          <p:cNvPr id="18474" name="Picture 42" descr="4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805488"/>
            <a:ext cx="1216025" cy="666750"/>
          </a:xfrm>
          <a:prstGeom prst="rect">
            <a:avLst/>
          </a:prstGeom>
          <a:noFill/>
        </p:spPr>
      </p:pic>
      <p:pic>
        <p:nvPicPr>
          <p:cNvPr id="18475" name="Picture 43" descr="43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147763" cy="663575"/>
          </a:xfrm>
          <a:prstGeom prst="rect">
            <a:avLst/>
          </a:prstGeom>
          <a:noFill/>
        </p:spPr>
      </p:pic>
      <p:pic>
        <p:nvPicPr>
          <p:cNvPr id="18476" name="Picture 44" descr="44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133600"/>
            <a:ext cx="1546225" cy="757238"/>
          </a:xfrm>
          <a:prstGeom prst="rect">
            <a:avLst/>
          </a:prstGeom>
          <a:noFill/>
        </p:spPr>
      </p:pic>
      <p:pic>
        <p:nvPicPr>
          <p:cNvPr id="18477" name="Picture 45" descr="45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546225" cy="757238"/>
          </a:xfrm>
          <a:prstGeom prst="rect">
            <a:avLst/>
          </a:prstGeom>
          <a:noFill/>
        </p:spPr>
      </p:pic>
      <p:pic>
        <p:nvPicPr>
          <p:cNvPr id="18478" name="Picture 46" descr="46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549275"/>
            <a:ext cx="1549400" cy="284163"/>
          </a:xfrm>
          <a:prstGeom prst="rect">
            <a:avLst/>
          </a:prstGeom>
          <a:noFill/>
        </p:spPr>
      </p:pic>
      <p:pic>
        <p:nvPicPr>
          <p:cNvPr id="18479" name="Picture 47" descr="4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52450"/>
            <a:ext cx="1343025" cy="284163"/>
          </a:xfrm>
          <a:prstGeom prst="rect">
            <a:avLst/>
          </a:prstGeom>
          <a:noFill/>
        </p:spPr>
      </p:pic>
      <p:pic>
        <p:nvPicPr>
          <p:cNvPr id="18481" name="Picture 49" descr="14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677863" cy="971550"/>
          </a:xfrm>
          <a:prstGeom prst="rect">
            <a:avLst/>
          </a:prstGeom>
          <a:noFill/>
        </p:spPr>
      </p:pic>
      <p:pic>
        <p:nvPicPr>
          <p:cNvPr id="18482" name="Picture 50" descr="15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792162" cy="582612"/>
          </a:xfrm>
          <a:prstGeom prst="rect">
            <a:avLst/>
          </a:prstGeom>
          <a:noFill/>
        </p:spPr>
      </p:pic>
      <p:pic>
        <p:nvPicPr>
          <p:cNvPr id="18483" name="Picture 51" descr="14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484187" cy="792162"/>
          </a:xfrm>
          <a:prstGeom prst="rect">
            <a:avLst/>
          </a:prstGeom>
          <a:noFill/>
        </p:spPr>
      </p:pic>
      <p:pic>
        <p:nvPicPr>
          <p:cNvPr id="18484" name="Picture 52" descr="6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590925"/>
            <a:ext cx="936625" cy="269875"/>
          </a:xfrm>
          <a:prstGeom prst="rect">
            <a:avLst/>
          </a:prstGeom>
          <a:noFill/>
        </p:spPr>
      </p:pic>
      <p:pic>
        <p:nvPicPr>
          <p:cNvPr id="18485" name="Picture 53" descr="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040">
            <a:off x="3348038" y="2133600"/>
            <a:ext cx="576262" cy="265113"/>
          </a:xfrm>
          <a:prstGeom prst="rect">
            <a:avLst/>
          </a:prstGeom>
          <a:noFill/>
        </p:spPr>
      </p:pic>
      <p:pic>
        <p:nvPicPr>
          <p:cNvPr id="18486" name="Picture 54" descr="10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1225550" cy="998538"/>
          </a:xfrm>
          <a:prstGeom prst="rect">
            <a:avLst/>
          </a:prstGeom>
          <a:noFill/>
        </p:spPr>
      </p:pic>
      <p:pic>
        <p:nvPicPr>
          <p:cNvPr id="18487" name="Picture 55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032250"/>
            <a:ext cx="1800225" cy="1144588"/>
          </a:xfrm>
          <a:prstGeom prst="rect">
            <a:avLst/>
          </a:prstGeom>
          <a:noFill/>
        </p:spPr>
      </p:pic>
      <p:pic>
        <p:nvPicPr>
          <p:cNvPr id="18488" name="Picture 56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800225" cy="1144588"/>
          </a:xfrm>
          <a:prstGeom prst="rect">
            <a:avLst/>
          </a:prstGeom>
          <a:noFill/>
        </p:spPr>
      </p:pic>
      <p:pic>
        <p:nvPicPr>
          <p:cNvPr id="18489" name="Picture 57" descr="6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8" y="2349500"/>
            <a:ext cx="287337" cy="131763"/>
          </a:xfrm>
          <a:prstGeom prst="rect">
            <a:avLst/>
          </a:prstGeom>
          <a:noFill/>
        </p:spPr>
      </p:pic>
      <p:pic>
        <p:nvPicPr>
          <p:cNvPr id="18490" name="Picture 58" descr="6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15900" cy="98425"/>
          </a:xfrm>
          <a:prstGeom prst="rect">
            <a:avLst/>
          </a:prstGeom>
          <a:noFill/>
        </p:spPr>
      </p:pic>
      <p:pic>
        <p:nvPicPr>
          <p:cNvPr id="18491" name="Picture 59" descr="5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223963" cy="973137"/>
          </a:xfrm>
          <a:prstGeom prst="rect">
            <a:avLst/>
          </a:prstGeom>
          <a:noFill/>
        </p:spPr>
      </p:pic>
      <p:pic>
        <p:nvPicPr>
          <p:cNvPr id="18492" name="Picture 60" descr="4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0" y="6237288"/>
            <a:ext cx="827088" cy="708025"/>
          </a:xfrm>
          <a:prstGeom prst="rect">
            <a:avLst/>
          </a:prstGeom>
          <a:noFill/>
        </p:spPr>
      </p:pic>
      <p:pic>
        <p:nvPicPr>
          <p:cNvPr id="18493" name="Picture 61" descr="52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33375" cy="831850"/>
          </a:xfrm>
          <a:prstGeom prst="rect">
            <a:avLst/>
          </a:prstGeom>
          <a:noFill/>
        </p:spPr>
      </p:pic>
      <p:pic>
        <p:nvPicPr>
          <p:cNvPr id="18494" name="Picture 62" descr="53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765800"/>
            <a:ext cx="187325" cy="831850"/>
          </a:xfrm>
          <a:prstGeom prst="rect">
            <a:avLst/>
          </a:prstGeom>
          <a:noFill/>
        </p:spPr>
      </p:pic>
      <p:pic>
        <p:nvPicPr>
          <p:cNvPr id="18495" name="Picture 63" descr="55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18150"/>
            <a:ext cx="1223962" cy="1223963"/>
          </a:xfrm>
          <a:prstGeom prst="rect">
            <a:avLst/>
          </a:prstGeom>
          <a:noFill/>
        </p:spPr>
      </p:pic>
      <p:pic>
        <p:nvPicPr>
          <p:cNvPr id="18496" name="Picture 64" descr="56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1158875" cy="284162"/>
          </a:xfrm>
          <a:prstGeom prst="rect">
            <a:avLst/>
          </a:prstGeom>
          <a:noFill/>
        </p:spPr>
      </p:pic>
      <p:pic>
        <p:nvPicPr>
          <p:cNvPr id="18497" name="Picture 65" descr="57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5384800"/>
            <a:ext cx="1428750" cy="1428750"/>
          </a:xfrm>
          <a:prstGeom prst="rect">
            <a:avLst/>
          </a:prstGeom>
          <a:noFill/>
        </p:spPr>
      </p:pic>
      <p:pic>
        <p:nvPicPr>
          <p:cNvPr id="18498" name="Picture 66" descr="58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23962" cy="1223962"/>
          </a:xfrm>
          <a:prstGeom prst="rect">
            <a:avLst/>
          </a:prstGeom>
          <a:noFill/>
        </p:spPr>
      </p:pic>
      <p:pic>
        <p:nvPicPr>
          <p:cNvPr id="18480" name="Picture 48" descr="21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375" y="4427538"/>
            <a:ext cx="95567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27 -0.00116 C 0.09409 -0.00047 0.14392 0.00324 0.19392 0.00069 C 0.19149 -0.12792 0.19253 -0.04395 0.19253 -0.25122 " pathEditMode="relative" rAng="0" ptsTypes="ffA">
                                      <p:cBhvr>
                                        <p:cTn id="6" dur="2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7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5" name="Picture 5" descr="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0563" cy="4486275"/>
          </a:xfrm>
          <a:prstGeom prst="rect">
            <a:avLst/>
          </a:prstGeom>
          <a:noFill/>
        </p:spPr>
      </p:pic>
      <p:pic>
        <p:nvPicPr>
          <p:cNvPr id="20488" name="Picture 8" descr="7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7245">
            <a:off x="0" y="-1108075"/>
            <a:ext cx="7515225" cy="5435600"/>
          </a:xfrm>
          <a:prstGeom prst="rect">
            <a:avLst/>
          </a:prstGeom>
          <a:noFill/>
        </p:spPr>
      </p:pic>
      <p:pic>
        <p:nvPicPr>
          <p:cNvPr id="20489" name="Picture 9" descr="7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902859">
            <a:off x="-1476375" y="1196975"/>
            <a:ext cx="6408738" cy="4633913"/>
          </a:xfrm>
          <a:prstGeom prst="rect">
            <a:avLst/>
          </a:prstGeom>
          <a:noFill/>
        </p:spPr>
      </p:pic>
      <p:pic>
        <p:nvPicPr>
          <p:cNvPr id="20490" name="Picture 10" descr="7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015118">
            <a:off x="-563562" y="887412"/>
            <a:ext cx="6408738" cy="4633913"/>
          </a:xfrm>
          <a:prstGeom prst="rect">
            <a:avLst/>
          </a:prstGeom>
          <a:noFill/>
        </p:spPr>
      </p:pic>
      <p:pic>
        <p:nvPicPr>
          <p:cNvPr id="20486" name="Picture 6" descr="5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13083">
            <a:off x="1116013" y="0"/>
            <a:ext cx="754062" cy="922338"/>
          </a:xfrm>
          <a:prstGeom prst="rect">
            <a:avLst/>
          </a:prstGeom>
          <a:noFill/>
        </p:spPr>
      </p:pic>
      <p:pic>
        <p:nvPicPr>
          <p:cNvPr id="20491" name="Picture 11" descr="5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91292">
            <a:off x="6527800" y="-84137"/>
            <a:ext cx="754063" cy="922337"/>
          </a:xfrm>
          <a:prstGeom prst="rect">
            <a:avLst/>
          </a:prstGeom>
          <a:noFill/>
        </p:spPr>
      </p:pic>
      <p:pic>
        <p:nvPicPr>
          <p:cNvPr id="20492" name="Picture 12" descr="5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30686">
            <a:off x="2593975" y="-26988"/>
            <a:ext cx="754063" cy="922338"/>
          </a:xfrm>
          <a:prstGeom prst="rect">
            <a:avLst/>
          </a:prstGeom>
          <a:noFill/>
        </p:spPr>
      </p:pic>
      <p:pic>
        <p:nvPicPr>
          <p:cNvPr id="3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7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810" y="1547225"/>
            <a:ext cx="3615276" cy="3615276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2" name="群組 4"/>
          <p:cNvGrpSpPr>
            <a:grpSpLocks/>
          </p:cNvGrpSpPr>
          <p:nvPr/>
        </p:nvGrpSpPr>
        <p:grpSpPr bwMode="auto">
          <a:xfrm rot="1200000">
            <a:off x="6575425" y="2087563"/>
            <a:ext cx="157163" cy="2376487"/>
            <a:chOff x="4143343" y="357166"/>
            <a:chExt cx="214343" cy="2714644"/>
          </a:xfrm>
        </p:grpSpPr>
        <p:sp>
          <p:nvSpPr>
            <p:cNvPr id="6" name="等腰三角形 5"/>
            <p:cNvSpPr/>
            <p:nvPr/>
          </p:nvSpPr>
          <p:spPr>
            <a:xfrm>
              <a:off x="4143343" y="357166"/>
              <a:ext cx="214343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20460000">
              <a:off x="4143347" y="356977"/>
              <a:ext cx="214342" cy="168645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4" name="群組 7"/>
          <p:cNvGrpSpPr>
            <a:grpSpLocks/>
          </p:cNvGrpSpPr>
          <p:nvPr/>
        </p:nvGrpSpPr>
        <p:grpSpPr bwMode="auto">
          <a:xfrm>
            <a:off x="6750050" y="1443038"/>
            <a:ext cx="142875" cy="3857625"/>
            <a:chOff x="4143372" y="357166"/>
            <a:chExt cx="214314" cy="2714644"/>
          </a:xfrm>
        </p:grpSpPr>
        <p:sp>
          <p:nvSpPr>
            <p:cNvPr id="9" name="等腰三角形 8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143372" y="357166"/>
              <a:ext cx="214314" cy="150031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5" name="群組 10"/>
          <p:cNvGrpSpPr>
            <a:grpSpLocks/>
          </p:cNvGrpSpPr>
          <p:nvPr/>
        </p:nvGrpSpPr>
        <p:grpSpPr bwMode="auto">
          <a:xfrm rot="6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81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4" name="等腰三角形 27"/>
              <p:cNvSpPr/>
              <p:nvPr/>
            </p:nvSpPr>
            <p:spPr>
              <a:xfrm>
                <a:off x="4119445" y="357017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5" name="等腰三角形 28"/>
              <p:cNvSpPr/>
              <p:nvPr/>
            </p:nvSpPr>
            <p:spPr>
              <a:xfrm>
                <a:off x="4015497" y="355888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13" name="橢圓 12"/>
            <p:cNvSpPr/>
            <p:nvPr/>
          </p:nvSpPr>
          <p:spPr>
            <a:xfrm>
              <a:off x="4427298" y="2143642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11" name="群組 24"/>
          <p:cNvGrpSpPr>
            <a:grpSpLocks/>
          </p:cNvGrpSpPr>
          <p:nvPr/>
        </p:nvGrpSpPr>
        <p:grpSpPr bwMode="auto">
          <a:xfrm rot="36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82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8" name="等腰三角形 27"/>
              <p:cNvSpPr/>
              <p:nvPr/>
            </p:nvSpPr>
            <p:spPr>
              <a:xfrm>
                <a:off x="4119000" y="356272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>
                <a:off x="4011638" y="356537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27" name="橢圓 26"/>
            <p:cNvSpPr/>
            <p:nvPr/>
          </p:nvSpPr>
          <p:spPr>
            <a:xfrm>
              <a:off x="4428339" y="2143295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17" name="群組 33"/>
          <p:cNvGrpSpPr>
            <a:grpSpLocks/>
          </p:cNvGrpSpPr>
          <p:nvPr/>
        </p:nvGrpSpPr>
        <p:grpSpPr bwMode="auto">
          <a:xfrm rot="72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82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7" name="等腰三角形 27"/>
              <p:cNvSpPr/>
              <p:nvPr/>
            </p:nvSpPr>
            <p:spPr>
              <a:xfrm>
                <a:off x="4120113" y="356583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8" name="等腰三角形 28"/>
              <p:cNvSpPr/>
              <p:nvPr/>
            </p:nvSpPr>
            <p:spPr>
              <a:xfrm>
                <a:off x="4018015" y="356475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6" name="橢圓 35"/>
            <p:cNvSpPr/>
            <p:nvPr/>
          </p:nvSpPr>
          <p:spPr>
            <a:xfrm>
              <a:off x="4427340" y="2142299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19" name="群組 38"/>
          <p:cNvGrpSpPr>
            <a:grpSpLocks/>
          </p:cNvGrpSpPr>
          <p:nvPr/>
        </p:nvGrpSpPr>
        <p:grpSpPr bwMode="auto">
          <a:xfrm rot="108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83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42" name="等腰三角形 27"/>
              <p:cNvSpPr/>
              <p:nvPr/>
            </p:nvSpPr>
            <p:spPr>
              <a:xfrm>
                <a:off x="4122751" y="356847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3" name="等腰三角形 28"/>
              <p:cNvSpPr/>
              <p:nvPr/>
            </p:nvSpPr>
            <p:spPr>
              <a:xfrm>
                <a:off x="4012857" y="356223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41" name="橢圓 40"/>
            <p:cNvSpPr/>
            <p:nvPr/>
          </p:nvSpPr>
          <p:spPr>
            <a:xfrm>
              <a:off x="4427494" y="2143979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1" name="群組 43"/>
          <p:cNvGrpSpPr>
            <a:grpSpLocks/>
          </p:cNvGrpSpPr>
          <p:nvPr/>
        </p:nvGrpSpPr>
        <p:grpSpPr bwMode="auto">
          <a:xfrm rot="144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83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47" name="等腰三角形 27"/>
              <p:cNvSpPr/>
              <p:nvPr/>
            </p:nvSpPr>
            <p:spPr>
              <a:xfrm>
                <a:off x="4126818" y="357036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8" name="等腰三角形 28"/>
              <p:cNvSpPr/>
              <p:nvPr/>
            </p:nvSpPr>
            <p:spPr>
              <a:xfrm>
                <a:off x="4018488" y="356656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46" name="橢圓 45"/>
            <p:cNvSpPr/>
            <p:nvPr/>
          </p:nvSpPr>
          <p:spPr>
            <a:xfrm>
              <a:off x="4426983" y="2143244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3" name="群組 48"/>
          <p:cNvGrpSpPr>
            <a:grpSpLocks/>
          </p:cNvGrpSpPr>
          <p:nvPr/>
        </p:nvGrpSpPr>
        <p:grpSpPr bwMode="auto">
          <a:xfrm rot="180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84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52" name="等腰三角形 27"/>
              <p:cNvSpPr/>
              <p:nvPr/>
            </p:nvSpPr>
            <p:spPr>
              <a:xfrm>
                <a:off x="4132162" y="357122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3" name="等腰三角形 28"/>
              <p:cNvSpPr/>
              <p:nvPr/>
            </p:nvSpPr>
            <p:spPr>
              <a:xfrm>
                <a:off x="4027063" y="356851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51" name="橢圓 50"/>
            <p:cNvSpPr/>
            <p:nvPr/>
          </p:nvSpPr>
          <p:spPr>
            <a:xfrm>
              <a:off x="4427390" y="2143323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5" name="群組 53"/>
          <p:cNvGrpSpPr>
            <a:grpSpLocks/>
          </p:cNvGrpSpPr>
          <p:nvPr/>
        </p:nvGrpSpPr>
        <p:grpSpPr bwMode="auto">
          <a:xfrm rot="216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84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57" name="等腰三角形 27"/>
              <p:cNvSpPr/>
              <p:nvPr/>
            </p:nvSpPr>
            <p:spPr>
              <a:xfrm>
                <a:off x="4131587" y="356093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8" name="等腰三角形 28"/>
              <p:cNvSpPr/>
              <p:nvPr/>
            </p:nvSpPr>
            <p:spPr>
              <a:xfrm>
                <a:off x="4021004" y="355363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56" name="橢圓 55"/>
            <p:cNvSpPr/>
            <p:nvPr/>
          </p:nvSpPr>
          <p:spPr>
            <a:xfrm>
              <a:off x="4427674" y="2142565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30" name="群組 58"/>
          <p:cNvGrpSpPr>
            <a:grpSpLocks/>
          </p:cNvGrpSpPr>
          <p:nvPr/>
        </p:nvGrpSpPr>
        <p:grpSpPr bwMode="auto">
          <a:xfrm rot="252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85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62" name="等腰三角形 27"/>
              <p:cNvSpPr/>
              <p:nvPr/>
            </p:nvSpPr>
            <p:spPr>
              <a:xfrm>
                <a:off x="4120193" y="357619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3" name="等腰三角形 28"/>
              <p:cNvSpPr/>
              <p:nvPr/>
            </p:nvSpPr>
            <p:spPr>
              <a:xfrm>
                <a:off x="4016635" y="357844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61" name="橢圓 60"/>
            <p:cNvSpPr/>
            <p:nvPr/>
          </p:nvSpPr>
          <p:spPr>
            <a:xfrm>
              <a:off x="4427395" y="2143450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32" name="群組 63"/>
          <p:cNvGrpSpPr>
            <a:grpSpLocks/>
          </p:cNvGrpSpPr>
          <p:nvPr/>
        </p:nvGrpSpPr>
        <p:grpSpPr bwMode="auto">
          <a:xfrm rot="288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85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6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6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66" name="橢圓 6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4" name="群組 68"/>
          <p:cNvGrpSpPr>
            <a:grpSpLocks/>
          </p:cNvGrpSpPr>
          <p:nvPr/>
        </p:nvGrpSpPr>
        <p:grpSpPr bwMode="auto">
          <a:xfrm rot="324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86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7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71" name="橢圓 7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9" name="群組 73"/>
          <p:cNvGrpSpPr>
            <a:grpSpLocks/>
          </p:cNvGrpSpPr>
          <p:nvPr/>
        </p:nvGrpSpPr>
        <p:grpSpPr bwMode="auto">
          <a:xfrm rot="360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86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7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7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76" name="橢圓 7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4" name="群組 78"/>
          <p:cNvGrpSpPr>
            <a:grpSpLocks/>
          </p:cNvGrpSpPr>
          <p:nvPr/>
        </p:nvGrpSpPr>
        <p:grpSpPr bwMode="auto">
          <a:xfrm rot="396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87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8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1" name="橢圓 8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9" name="群組 83"/>
          <p:cNvGrpSpPr>
            <a:grpSpLocks/>
          </p:cNvGrpSpPr>
          <p:nvPr/>
        </p:nvGrpSpPr>
        <p:grpSpPr bwMode="auto">
          <a:xfrm rot="432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87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8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8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86" name="橢圓 8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4" name="群組 88"/>
          <p:cNvGrpSpPr>
            <a:grpSpLocks/>
          </p:cNvGrpSpPr>
          <p:nvPr/>
        </p:nvGrpSpPr>
        <p:grpSpPr bwMode="auto">
          <a:xfrm rot="468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88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9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1" name="橢圓 9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9" name="群組 93"/>
          <p:cNvGrpSpPr>
            <a:grpSpLocks/>
          </p:cNvGrpSpPr>
          <p:nvPr/>
        </p:nvGrpSpPr>
        <p:grpSpPr bwMode="auto">
          <a:xfrm rot="504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88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9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9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96" name="橢圓 9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4" name="群組 98"/>
          <p:cNvGrpSpPr>
            <a:grpSpLocks/>
          </p:cNvGrpSpPr>
          <p:nvPr/>
        </p:nvGrpSpPr>
        <p:grpSpPr bwMode="auto">
          <a:xfrm rot="540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89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0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01" name="橢圓 10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69" name="群組 103"/>
          <p:cNvGrpSpPr>
            <a:grpSpLocks/>
          </p:cNvGrpSpPr>
          <p:nvPr/>
        </p:nvGrpSpPr>
        <p:grpSpPr bwMode="auto">
          <a:xfrm rot="576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89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0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0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06" name="橢圓 10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4" name="群組 108"/>
          <p:cNvGrpSpPr>
            <a:grpSpLocks/>
          </p:cNvGrpSpPr>
          <p:nvPr/>
        </p:nvGrpSpPr>
        <p:grpSpPr bwMode="auto">
          <a:xfrm rot="612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90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1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1" name="橢圓 11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79" name="群組 113"/>
          <p:cNvGrpSpPr>
            <a:grpSpLocks/>
          </p:cNvGrpSpPr>
          <p:nvPr/>
        </p:nvGrpSpPr>
        <p:grpSpPr bwMode="auto">
          <a:xfrm rot="648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90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1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1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16" name="橢圓 11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4" name="群組 118"/>
          <p:cNvGrpSpPr>
            <a:grpSpLocks/>
          </p:cNvGrpSpPr>
          <p:nvPr/>
        </p:nvGrpSpPr>
        <p:grpSpPr bwMode="auto">
          <a:xfrm rot="684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91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2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21" name="橢圓 12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9" name="群組 123"/>
          <p:cNvGrpSpPr>
            <a:grpSpLocks/>
          </p:cNvGrpSpPr>
          <p:nvPr/>
        </p:nvGrpSpPr>
        <p:grpSpPr bwMode="auto">
          <a:xfrm rot="720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91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2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2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26" name="橢圓 12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4" name="群組 128"/>
          <p:cNvGrpSpPr>
            <a:grpSpLocks/>
          </p:cNvGrpSpPr>
          <p:nvPr/>
        </p:nvGrpSpPr>
        <p:grpSpPr bwMode="auto">
          <a:xfrm rot="756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92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3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31" name="橢圓 13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99" name="群組 133"/>
          <p:cNvGrpSpPr>
            <a:grpSpLocks/>
          </p:cNvGrpSpPr>
          <p:nvPr/>
        </p:nvGrpSpPr>
        <p:grpSpPr bwMode="auto">
          <a:xfrm rot="792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092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3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3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36" name="橢圓 13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4" name="群組 138"/>
          <p:cNvGrpSpPr>
            <a:grpSpLocks/>
          </p:cNvGrpSpPr>
          <p:nvPr/>
        </p:nvGrpSpPr>
        <p:grpSpPr bwMode="auto">
          <a:xfrm rot="828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3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4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41" name="橢圓 14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9" name="群組 143"/>
          <p:cNvGrpSpPr>
            <a:grpSpLocks/>
          </p:cNvGrpSpPr>
          <p:nvPr/>
        </p:nvGrpSpPr>
        <p:grpSpPr bwMode="auto">
          <a:xfrm rot="864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3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4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4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46" name="橢圓 14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4" name="群組 148"/>
          <p:cNvGrpSpPr>
            <a:grpSpLocks/>
          </p:cNvGrpSpPr>
          <p:nvPr/>
        </p:nvGrpSpPr>
        <p:grpSpPr bwMode="auto">
          <a:xfrm rot="900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4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5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51" name="橢圓 15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9" name="群組 153"/>
          <p:cNvGrpSpPr>
            <a:grpSpLocks/>
          </p:cNvGrpSpPr>
          <p:nvPr/>
        </p:nvGrpSpPr>
        <p:grpSpPr bwMode="auto">
          <a:xfrm rot="936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4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5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5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56" name="橢圓 15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4" name="群組 158"/>
          <p:cNvGrpSpPr>
            <a:grpSpLocks/>
          </p:cNvGrpSpPr>
          <p:nvPr/>
        </p:nvGrpSpPr>
        <p:grpSpPr bwMode="auto">
          <a:xfrm rot="972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5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6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61" name="橢圓 16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29" name="群組 163"/>
          <p:cNvGrpSpPr>
            <a:grpSpLocks/>
          </p:cNvGrpSpPr>
          <p:nvPr/>
        </p:nvGrpSpPr>
        <p:grpSpPr bwMode="auto">
          <a:xfrm rot="1008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5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6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6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66" name="橢圓 16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4" name="群組 168"/>
          <p:cNvGrpSpPr>
            <a:grpSpLocks/>
          </p:cNvGrpSpPr>
          <p:nvPr/>
        </p:nvGrpSpPr>
        <p:grpSpPr bwMode="auto">
          <a:xfrm rot="1044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6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7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71" name="橢圓 17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39" name="群組 173"/>
          <p:cNvGrpSpPr>
            <a:grpSpLocks/>
          </p:cNvGrpSpPr>
          <p:nvPr/>
        </p:nvGrpSpPr>
        <p:grpSpPr bwMode="auto">
          <a:xfrm rot="1080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6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7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7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76" name="橢圓 17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4" name="群組 178"/>
          <p:cNvGrpSpPr>
            <a:grpSpLocks/>
          </p:cNvGrpSpPr>
          <p:nvPr/>
        </p:nvGrpSpPr>
        <p:grpSpPr bwMode="auto">
          <a:xfrm rot="-1044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7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8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81" name="橢圓 18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9" name="群組 183"/>
          <p:cNvGrpSpPr>
            <a:grpSpLocks/>
          </p:cNvGrpSpPr>
          <p:nvPr/>
        </p:nvGrpSpPr>
        <p:grpSpPr bwMode="auto">
          <a:xfrm rot="-1008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7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8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8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86" name="橢圓 18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4" name="群組 188"/>
          <p:cNvGrpSpPr>
            <a:grpSpLocks/>
          </p:cNvGrpSpPr>
          <p:nvPr/>
        </p:nvGrpSpPr>
        <p:grpSpPr bwMode="auto">
          <a:xfrm rot="-972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8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9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1" name="橢圓 19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59" name="群組 193"/>
          <p:cNvGrpSpPr>
            <a:grpSpLocks/>
          </p:cNvGrpSpPr>
          <p:nvPr/>
        </p:nvGrpSpPr>
        <p:grpSpPr bwMode="auto">
          <a:xfrm rot="-936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8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9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19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96" name="橢圓 19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64" name="群組 198"/>
          <p:cNvGrpSpPr>
            <a:grpSpLocks/>
          </p:cNvGrpSpPr>
          <p:nvPr/>
        </p:nvGrpSpPr>
        <p:grpSpPr bwMode="auto">
          <a:xfrm rot="-906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9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0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01" name="橢圓 20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69" name="群組 203"/>
          <p:cNvGrpSpPr>
            <a:grpSpLocks/>
          </p:cNvGrpSpPr>
          <p:nvPr/>
        </p:nvGrpSpPr>
        <p:grpSpPr bwMode="auto">
          <a:xfrm rot="-864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099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0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0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06" name="橢圓 20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4" name="群組 208"/>
          <p:cNvGrpSpPr>
            <a:grpSpLocks/>
          </p:cNvGrpSpPr>
          <p:nvPr/>
        </p:nvGrpSpPr>
        <p:grpSpPr bwMode="auto">
          <a:xfrm rot="-828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100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1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11" name="橢圓 21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79" name="群組 213"/>
          <p:cNvGrpSpPr>
            <a:grpSpLocks/>
          </p:cNvGrpSpPr>
          <p:nvPr/>
        </p:nvGrpSpPr>
        <p:grpSpPr bwMode="auto">
          <a:xfrm rot="-792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0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1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1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16" name="橢圓 21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84" name="群組 218"/>
          <p:cNvGrpSpPr>
            <a:grpSpLocks/>
          </p:cNvGrpSpPr>
          <p:nvPr/>
        </p:nvGrpSpPr>
        <p:grpSpPr bwMode="auto">
          <a:xfrm rot="-756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1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2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1" name="橢圓 22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89" name="群組 223"/>
          <p:cNvGrpSpPr>
            <a:grpSpLocks/>
          </p:cNvGrpSpPr>
          <p:nvPr/>
        </p:nvGrpSpPr>
        <p:grpSpPr bwMode="auto">
          <a:xfrm rot="-720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1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2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2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26" name="橢圓 22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4" name="群組 228"/>
          <p:cNvGrpSpPr>
            <a:grpSpLocks/>
          </p:cNvGrpSpPr>
          <p:nvPr/>
        </p:nvGrpSpPr>
        <p:grpSpPr bwMode="auto">
          <a:xfrm rot="-684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2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3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31" name="橢圓 23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99" name="群組 233"/>
          <p:cNvGrpSpPr>
            <a:grpSpLocks/>
          </p:cNvGrpSpPr>
          <p:nvPr/>
        </p:nvGrpSpPr>
        <p:grpSpPr bwMode="auto">
          <a:xfrm rot="-648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2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3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3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36" name="橢圓 23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04" name="群組 238"/>
          <p:cNvGrpSpPr>
            <a:grpSpLocks/>
          </p:cNvGrpSpPr>
          <p:nvPr/>
        </p:nvGrpSpPr>
        <p:grpSpPr bwMode="auto">
          <a:xfrm rot="-612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3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4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41" name="橢圓 24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09" name="群組 243"/>
          <p:cNvGrpSpPr>
            <a:grpSpLocks/>
          </p:cNvGrpSpPr>
          <p:nvPr/>
        </p:nvGrpSpPr>
        <p:grpSpPr bwMode="auto">
          <a:xfrm rot="-576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3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4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4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46" name="橢圓 24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14" name="群組 248"/>
          <p:cNvGrpSpPr>
            <a:grpSpLocks/>
          </p:cNvGrpSpPr>
          <p:nvPr/>
        </p:nvGrpSpPr>
        <p:grpSpPr bwMode="auto">
          <a:xfrm rot="-540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4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5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51" name="橢圓 25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19" name="群組 253"/>
          <p:cNvGrpSpPr>
            <a:grpSpLocks/>
          </p:cNvGrpSpPr>
          <p:nvPr/>
        </p:nvGrpSpPr>
        <p:grpSpPr bwMode="auto">
          <a:xfrm rot="-504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4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5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5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56" name="橢圓 25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4" name="群組 263"/>
          <p:cNvGrpSpPr>
            <a:grpSpLocks/>
          </p:cNvGrpSpPr>
          <p:nvPr/>
        </p:nvGrpSpPr>
        <p:grpSpPr bwMode="auto">
          <a:xfrm rot="-468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5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6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6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66" name="橢圓 26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9" name="群組 268"/>
          <p:cNvGrpSpPr>
            <a:grpSpLocks/>
          </p:cNvGrpSpPr>
          <p:nvPr/>
        </p:nvGrpSpPr>
        <p:grpSpPr bwMode="auto">
          <a:xfrm rot="-426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5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7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71" name="橢圓 27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4" name="群組 273"/>
          <p:cNvGrpSpPr>
            <a:grpSpLocks/>
          </p:cNvGrpSpPr>
          <p:nvPr/>
        </p:nvGrpSpPr>
        <p:grpSpPr bwMode="auto">
          <a:xfrm rot="-390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6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7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7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76" name="橢圓 27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9" name="群組 283"/>
          <p:cNvGrpSpPr>
            <a:grpSpLocks/>
          </p:cNvGrpSpPr>
          <p:nvPr/>
        </p:nvGrpSpPr>
        <p:grpSpPr bwMode="auto">
          <a:xfrm rot="-354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6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8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8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86" name="橢圓 28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4" name="群組 288"/>
          <p:cNvGrpSpPr>
            <a:grpSpLocks/>
          </p:cNvGrpSpPr>
          <p:nvPr/>
        </p:nvGrpSpPr>
        <p:grpSpPr bwMode="auto">
          <a:xfrm rot="-318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7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92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3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91" name="橢圓 290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9" name="群組 293"/>
          <p:cNvGrpSpPr>
            <a:grpSpLocks/>
          </p:cNvGrpSpPr>
          <p:nvPr/>
        </p:nvGrpSpPr>
        <p:grpSpPr bwMode="auto">
          <a:xfrm rot="-2820000">
            <a:off x="6784182" y="1591469"/>
            <a:ext cx="90487" cy="3527425"/>
            <a:chOff x="4429124" y="357166"/>
            <a:chExt cx="142876" cy="3857652"/>
          </a:xfrm>
        </p:grpSpPr>
        <p:grpSp>
          <p:nvGrpSpPr>
            <p:cNvPr id="2107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97" name="等腰三角形 27"/>
              <p:cNvSpPr>
                <a:spLocks noChangeArrowheads="1"/>
              </p:cNvSpPr>
              <p:nvPr/>
            </p:nvSpPr>
            <p:spPr bwMode="auto">
              <a:xfrm>
                <a:off x="4143372" y="357166"/>
                <a:ext cx="214314" cy="27146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298" name="等腰三角形 28"/>
              <p:cNvSpPr>
                <a:spLocks noChangeArrowheads="1"/>
              </p:cNvSpPr>
              <p:nvPr/>
            </p:nvSpPr>
            <p:spPr bwMode="auto">
              <a:xfrm>
                <a:off x="4036217" y="357166"/>
                <a:ext cx="214314" cy="1500198"/>
              </a:xfrm>
              <a:prstGeom prst="rect">
                <a:avLst/>
              </a:prstGeom>
              <a:solidFill>
                <a:srgbClr val="FF0000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>
                  <a:solidFill>
                    <a:schemeClr val="lt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296" name="橢圓 295"/>
            <p:cNvSpPr>
              <a:spLocks noChangeArrowheads="1"/>
            </p:cNvSpPr>
            <p:nvPr/>
          </p:nvSpPr>
          <p:spPr bwMode="auto">
            <a:xfrm>
              <a:off x="442912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4" name="群組 298"/>
          <p:cNvGrpSpPr>
            <a:grpSpLocks/>
          </p:cNvGrpSpPr>
          <p:nvPr/>
        </p:nvGrpSpPr>
        <p:grpSpPr bwMode="auto">
          <a:xfrm rot="-246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108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02" name="等腰三角形 27"/>
              <p:cNvSpPr/>
              <p:nvPr/>
            </p:nvSpPr>
            <p:spPr>
              <a:xfrm>
                <a:off x="4144822" y="355521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03" name="等腰三角形 28"/>
              <p:cNvSpPr/>
              <p:nvPr/>
            </p:nvSpPr>
            <p:spPr>
              <a:xfrm>
                <a:off x="4034398" y="355575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01" name="橢圓 300"/>
            <p:cNvSpPr/>
            <p:nvPr/>
          </p:nvSpPr>
          <p:spPr>
            <a:xfrm>
              <a:off x="4429024" y="2143441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59" name="群組 303"/>
          <p:cNvGrpSpPr>
            <a:grpSpLocks/>
          </p:cNvGrpSpPr>
          <p:nvPr/>
        </p:nvGrpSpPr>
        <p:grpSpPr bwMode="auto">
          <a:xfrm rot="-210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108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07" name="等腰三角形 27"/>
              <p:cNvSpPr/>
              <p:nvPr/>
            </p:nvSpPr>
            <p:spPr>
              <a:xfrm>
                <a:off x="4145476" y="356067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08" name="等腰三角形 28"/>
              <p:cNvSpPr/>
              <p:nvPr/>
            </p:nvSpPr>
            <p:spPr>
              <a:xfrm>
                <a:off x="4032649" y="355631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06" name="橢圓 305"/>
            <p:cNvSpPr/>
            <p:nvPr/>
          </p:nvSpPr>
          <p:spPr>
            <a:xfrm>
              <a:off x="4428721" y="2142559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61" name="群組 308"/>
          <p:cNvGrpSpPr>
            <a:grpSpLocks/>
          </p:cNvGrpSpPr>
          <p:nvPr/>
        </p:nvGrpSpPr>
        <p:grpSpPr bwMode="auto">
          <a:xfrm rot="-1740000">
            <a:off x="6784975" y="1590675"/>
            <a:ext cx="88900" cy="3527425"/>
            <a:chOff x="4429124" y="357166"/>
            <a:chExt cx="142876" cy="3857652"/>
          </a:xfrm>
        </p:grpSpPr>
        <p:grpSp>
          <p:nvGrpSpPr>
            <p:cNvPr id="2109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12" name="等腰三角形 27"/>
              <p:cNvSpPr/>
              <p:nvPr/>
            </p:nvSpPr>
            <p:spPr>
              <a:xfrm>
                <a:off x="4137952" y="355970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13" name="等腰三角形 28"/>
              <p:cNvSpPr/>
              <p:nvPr/>
            </p:nvSpPr>
            <p:spPr>
              <a:xfrm>
                <a:off x="4032380" y="355141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11" name="橢圓 310"/>
            <p:cNvSpPr/>
            <p:nvPr/>
          </p:nvSpPr>
          <p:spPr>
            <a:xfrm>
              <a:off x="4429024" y="2143314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63" name="群組 313"/>
          <p:cNvGrpSpPr>
            <a:grpSpLocks/>
          </p:cNvGrpSpPr>
          <p:nvPr/>
        </p:nvGrpSpPr>
        <p:grpSpPr bwMode="auto">
          <a:xfrm rot="-1440000">
            <a:off x="6807200" y="1573213"/>
            <a:ext cx="90488" cy="3529012"/>
            <a:chOff x="4429124" y="357166"/>
            <a:chExt cx="142876" cy="3857652"/>
          </a:xfrm>
        </p:grpSpPr>
        <p:grpSp>
          <p:nvGrpSpPr>
            <p:cNvPr id="2109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17" name="等腰三角形 27"/>
              <p:cNvSpPr/>
              <p:nvPr/>
            </p:nvSpPr>
            <p:spPr>
              <a:xfrm>
                <a:off x="4130786" y="355064"/>
                <a:ext cx="223251" cy="27146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18" name="等腰三角形 28"/>
              <p:cNvSpPr/>
              <p:nvPr/>
            </p:nvSpPr>
            <p:spPr>
              <a:xfrm>
                <a:off x="4027234" y="355663"/>
                <a:ext cx="223251" cy="15008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16" name="橢圓 315"/>
            <p:cNvSpPr/>
            <p:nvPr/>
          </p:nvSpPr>
          <p:spPr>
            <a:xfrm>
              <a:off x="4428939" y="2141735"/>
              <a:ext cx="142874" cy="144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65" name="群組 318"/>
          <p:cNvGrpSpPr>
            <a:grpSpLocks/>
          </p:cNvGrpSpPr>
          <p:nvPr/>
        </p:nvGrpSpPr>
        <p:grpSpPr bwMode="auto">
          <a:xfrm rot="-1080000">
            <a:off x="6810375" y="1566863"/>
            <a:ext cx="90488" cy="3527425"/>
            <a:chOff x="4429124" y="357166"/>
            <a:chExt cx="142876" cy="3857652"/>
          </a:xfrm>
        </p:grpSpPr>
        <p:grpSp>
          <p:nvGrpSpPr>
            <p:cNvPr id="2110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22" name="等腰三角形 27"/>
              <p:cNvSpPr/>
              <p:nvPr/>
            </p:nvSpPr>
            <p:spPr>
              <a:xfrm>
                <a:off x="4124495" y="355161"/>
                <a:ext cx="223251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23" name="等腰三角形 28"/>
              <p:cNvSpPr/>
              <p:nvPr/>
            </p:nvSpPr>
            <p:spPr>
              <a:xfrm>
                <a:off x="4020708" y="355091"/>
                <a:ext cx="223251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21" name="橢圓 320"/>
            <p:cNvSpPr/>
            <p:nvPr/>
          </p:nvSpPr>
          <p:spPr>
            <a:xfrm>
              <a:off x="4428343" y="2143442"/>
              <a:ext cx="142874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70" name="群組 323"/>
          <p:cNvGrpSpPr>
            <a:grpSpLocks/>
          </p:cNvGrpSpPr>
          <p:nvPr/>
        </p:nvGrpSpPr>
        <p:grpSpPr bwMode="auto">
          <a:xfrm rot="-720000">
            <a:off x="6799263" y="1585913"/>
            <a:ext cx="88900" cy="3529012"/>
            <a:chOff x="4429124" y="357166"/>
            <a:chExt cx="142876" cy="3857652"/>
          </a:xfrm>
        </p:grpSpPr>
        <p:grpSp>
          <p:nvGrpSpPr>
            <p:cNvPr id="2110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27" name="等腰三角形 27"/>
              <p:cNvSpPr/>
              <p:nvPr/>
            </p:nvSpPr>
            <p:spPr>
              <a:xfrm>
                <a:off x="4125085" y="355360"/>
                <a:ext cx="215280" cy="271464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28" name="等腰三角形 28"/>
              <p:cNvSpPr/>
              <p:nvPr/>
            </p:nvSpPr>
            <p:spPr>
              <a:xfrm>
                <a:off x="4020850" y="354520"/>
                <a:ext cx="215280" cy="150080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26" name="橢圓 325"/>
            <p:cNvSpPr/>
            <p:nvPr/>
          </p:nvSpPr>
          <p:spPr>
            <a:xfrm>
              <a:off x="4428412" y="2141134"/>
              <a:ext cx="142876" cy="1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75" name="群組 328"/>
          <p:cNvGrpSpPr>
            <a:grpSpLocks/>
          </p:cNvGrpSpPr>
          <p:nvPr/>
        </p:nvGrpSpPr>
        <p:grpSpPr bwMode="auto">
          <a:xfrm rot="-360000">
            <a:off x="6799263" y="1585913"/>
            <a:ext cx="88900" cy="3529012"/>
            <a:chOff x="4429124" y="357166"/>
            <a:chExt cx="142876" cy="3857652"/>
          </a:xfrm>
        </p:grpSpPr>
        <p:grpSp>
          <p:nvGrpSpPr>
            <p:cNvPr id="2111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32" name="等腰三角形 27"/>
              <p:cNvSpPr/>
              <p:nvPr/>
            </p:nvSpPr>
            <p:spPr>
              <a:xfrm>
                <a:off x="4121501" y="355630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33" name="等腰三角形 28"/>
              <p:cNvSpPr/>
              <p:nvPr/>
            </p:nvSpPr>
            <p:spPr>
              <a:xfrm>
                <a:off x="4024161" y="356154"/>
                <a:ext cx="215280" cy="15008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31" name="橢圓 330"/>
            <p:cNvSpPr/>
            <p:nvPr/>
          </p:nvSpPr>
          <p:spPr>
            <a:xfrm>
              <a:off x="4427371" y="2142309"/>
              <a:ext cx="142876" cy="1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80" name="群組 338"/>
          <p:cNvGrpSpPr>
            <a:grpSpLocks/>
          </p:cNvGrpSpPr>
          <p:nvPr/>
        </p:nvGrpSpPr>
        <p:grpSpPr bwMode="auto">
          <a:xfrm>
            <a:off x="6789738" y="1562100"/>
            <a:ext cx="90487" cy="3527425"/>
            <a:chOff x="4429124" y="357166"/>
            <a:chExt cx="142876" cy="3857652"/>
          </a:xfrm>
        </p:grpSpPr>
        <p:grpSp>
          <p:nvGrpSpPr>
            <p:cNvPr id="2111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42" name="等腰三角形 27"/>
              <p:cNvSpPr/>
              <p:nvPr/>
            </p:nvSpPr>
            <p:spPr>
              <a:xfrm>
                <a:off x="4137501" y="357166"/>
                <a:ext cx="223249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43" name="等腰三角形 28"/>
              <p:cNvSpPr/>
              <p:nvPr/>
            </p:nvSpPr>
            <p:spPr>
              <a:xfrm>
                <a:off x="4031746" y="357166"/>
                <a:ext cx="223256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41" name="橢圓 340"/>
            <p:cNvSpPr/>
            <p:nvPr/>
          </p:nvSpPr>
          <p:spPr>
            <a:xfrm>
              <a:off x="4429124" y="2143631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82" name="群組 343"/>
          <p:cNvGrpSpPr>
            <a:grpSpLocks/>
          </p:cNvGrpSpPr>
          <p:nvPr/>
        </p:nvGrpSpPr>
        <p:grpSpPr bwMode="auto">
          <a:xfrm>
            <a:off x="6804025" y="1557338"/>
            <a:ext cx="90488" cy="3527425"/>
            <a:chOff x="4429124" y="357166"/>
            <a:chExt cx="142876" cy="3857652"/>
          </a:xfrm>
        </p:grpSpPr>
        <p:grpSp>
          <p:nvGrpSpPr>
            <p:cNvPr id="2112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47" name="等腰三角形 27"/>
              <p:cNvSpPr/>
              <p:nvPr/>
            </p:nvSpPr>
            <p:spPr>
              <a:xfrm>
                <a:off x="4137499" y="357166"/>
                <a:ext cx="223251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48" name="等腰三角形 28"/>
              <p:cNvSpPr/>
              <p:nvPr/>
            </p:nvSpPr>
            <p:spPr>
              <a:xfrm>
                <a:off x="4031754" y="357166"/>
                <a:ext cx="223244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46" name="橢圓 345"/>
            <p:cNvSpPr/>
            <p:nvPr/>
          </p:nvSpPr>
          <p:spPr>
            <a:xfrm>
              <a:off x="4429124" y="2143630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pic>
        <p:nvPicPr>
          <p:cNvPr id="21127" name="Picture 647" descr="7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975" y="5445125"/>
            <a:ext cx="3470275" cy="1209675"/>
          </a:xfrm>
          <a:prstGeom prst="rect">
            <a:avLst/>
          </a:prstGeom>
          <a:noFill/>
        </p:spPr>
      </p:pic>
      <p:sp>
        <p:nvSpPr>
          <p:cNvPr id="21128" name="Text Box 648"/>
          <p:cNvSpPr txBox="1">
            <a:spLocks noChangeArrowheads="1"/>
          </p:cNvSpPr>
          <p:nvPr/>
        </p:nvSpPr>
        <p:spPr bwMode="auto">
          <a:xfrm>
            <a:off x="5348288" y="5759450"/>
            <a:ext cx="30972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>
                <a:solidFill>
                  <a:srgbClr val="FFFFCC"/>
                </a:solidFill>
              </a:rPr>
              <a:t>一分鐘有</a:t>
            </a:r>
            <a:r>
              <a:rPr lang="en-US" altLang="zh-TW" sz="3000">
                <a:solidFill>
                  <a:srgbClr val="FFFFCC"/>
                </a:solidFill>
              </a:rPr>
              <a:t>60</a:t>
            </a:r>
            <a:r>
              <a:rPr lang="zh-TW" altLang="en-US" sz="3000">
                <a:solidFill>
                  <a:srgbClr val="FFFFCC"/>
                </a:solidFill>
              </a:rPr>
              <a:t>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6.42609E-6 L 0.28334 0.93385 " pathEditMode="relative" ptsTypes="AA">
                                      <p:cBhvr>
                                        <p:cTn id="6" dur="5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66273E-6 L -0.75208 0.40921 " pathEditMode="relative" ptsTypes="AA">
                                      <p:cBhvr>
                                        <p:cTn id="17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3.57853E-6 L -0.2757 0.89174 " pathEditMode="relative" ptsTypes="AA">
                                      <p:cBhvr>
                                        <p:cTn id="28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">
                                      <p:cBhvr>
                                        <p:cTn id="37" dur="6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39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4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360000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60000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360000">
                                      <p:cBhvr>
                                        <p:cTn id="5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360000">
                                      <p:cBhvr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360000">
                                      <p:cBhvr>
                                        <p:cTn id="7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60000">
                                      <p:cBhvr>
                                        <p:cTn id="7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Rot by="360000">
                                      <p:cBhvr>
                                        <p:cTn id="8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360000">
                                      <p:cBhvr>
                                        <p:cTn id="89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8" presetClass="emph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Rot by="360000">
                                      <p:cBhvr>
                                        <p:cTn id="9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60000">
                                      <p:cBhvr>
                                        <p:cTn id="101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360000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360000">
                                      <p:cBhvr>
                                        <p:cTn id="11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Rot by="360000">
                                      <p:cBhvr>
                                        <p:cTn id="11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360000">
                                      <p:cBhvr>
                                        <p:cTn id="12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8" presetClass="emph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Rot by="360000">
                                      <p:cBhvr>
                                        <p:cTn id="13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8" presetClass="emph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Rot by="360000">
                                      <p:cBhvr>
                                        <p:cTn id="137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8" presetClass="emph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Rot by="360000">
                                      <p:cBhvr>
                                        <p:cTn id="14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8" presetClass="emph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Rot by="360000">
                                      <p:cBhvr>
                                        <p:cTn id="14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8" presetClass="emph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Rot by="360000">
                                      <p:cBhvr>
                                        <p:cTn id="15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8" presetClass="emph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Rot by="360000">
                                      <p:cBhvr>
                                        <p:cTn id="16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8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360000">
                                      <p:cBhvr>
                                        <p:cTn id="16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Rot by="360000">
                                      <p:cBhvr>
                                        <p:cTn id="17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360000">
                                      <p:cBhvr>
                                        <p:cTn id="17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8" presetClass="emp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Rot by="360000">
                                      <p:cBhvr>
                                        <p:cTn id="185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8" presetClass="emph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Rot by="360000">
                                      <p:cBhvr>
                                        <p:cTn id="191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Rot by="360000">
                                      <p:cBhvr>
                                        <p:cTn id="197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8" presetClass="emph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Rot by="360000">
                                      <p:cBhvr>
                                        <p:cTn id="203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8" presetClass="emph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Rot by="360000">
                                      <p:cBhvr>
                                        <p:cTn id="209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animRot by="360000">
                                      <p:cBhvr>
                                        <p:cTn id="215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360000">
                                      <p:cBhvr>
                                        <p:cTn id="22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8" presetClass="emph" presetSubtype="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Rot by="360000">
                                      <p:cBhvr>
                                        <p:cTn id="22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8" presetClass="emph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Rot by="360000">
                                      <p:cBhvr>
                                        <p:cTn id="233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8" presetClass="emph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animRot by="360000">
                                      <p:cBhvr>
                                        <p:cTn id="239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animRot by="360000">
                                      <p:cBhvr>
                                        <p:cTn id="245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8" presetClass="emph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Rot by="360000">
                                      <p:cBhvr>
                                        <p:cTn id="251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Rot by="360000">
                                      <p:cBhvr>
                                        <p:cTn id="257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8" presetClass="emph" presetSubtype="0" fill="hold" nodeType="withEffect">
                                  <p:stCondLst>
                                    <p:cond delay="37000"/>
                                  </p:stCondLst>
                                  <p:childTnLst>
                                    <p:animRot by="360000">
                                      <p:cBhvr>
                                        <p:cTn id="263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Rot by="360000">
                                      <p:cBhvr>
                                        <p:cTn id="269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Rot by="360000">
                                      <p:cBhvr>
                                        <p:cTn id="275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8" presetClass="emph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Rot by="360000">
                                      <p:cBhvr>
                                        <p:cTn id="281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1" presetClass="exit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8" presetClass="emph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animRot by="360000">
                                      <p:cBhvr>
                                        <p:cTn id="28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Rot by="360000">
                                      <p:cBhvr>
                                        <p:cTn id="293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8" presetClass="emph" presetSubtype="0" fill="hold" nodeType="withEffect">
                                  <p:stCondLst>
                                    <p:cond delay="43000"/>
                                  </p:stCondLst>
                                  <p:childTnLst>
                                    <p:animRot by="360000">
                                      <p:cBhvr>
                                        <p:cTn id="299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ntr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8" presetClass="emph" presetSubtype="0" fill="hold" nodeType="withEffect">
                                  <p:stCondLst>
                                    <p:cond delay="44000"/>
                                  </p:stCondLst>
                                  <p:childTnLst>
                                    <p:animRot by="360000">
                                      <p:cBhvr>
                                        <p:cTn id="305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6" presetID="1" presetClass="exit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8" presetClass="emph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Rot by="360000">
                                      <p:cBhvr>
                                        <p:cTn id="311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8" presetClass="emph" presetSubtype="0" fill="hold" nodeType="withEffect">
                                  <p:stCondLst>
                                    <p:cond delay="46000"/>
                                  </p:stCondLst>
                                  <p:childTnLst>
                                    <p:animRot by="360000">
                                      <p:cBhvr>
                                        <p:cTn id="317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ntr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8" presetClass="emph" presetSubtype="0" fill="hold" nodeType="withEffect">
                                  <p:stCondLst>
                                    <p:cond delay="47000"/>
                                  </p:stCondLst>
                                  <p:childTnLst>
                                    <p:animRot by="360000">
                                      <p:cBhvr>
                                        <p:cTn id="323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ntr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8" presetClass="emph" presetSubtype="0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animRot by="360000">
                                      <p:cBhvr>
                                        <p:cTn id="329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0" presetID="1" presetClass="exit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8" presetClass="emph" presetSubtype="0" fill="hold" nodeType="withEffect">
                                  <p:stCondLst>
                                    <p:cond delay="49000"/>
                                  </p:stCondLst>
                                  <p:childTnLst>
                                    <p:animRot by="360000">
                                      <p:cBhvr>
                                        <p:cTn id="335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8" presetClass="emph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Rot by="360000">
                                      <p:cBhvr>
                                        <p:cTn id="341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ntr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8" presetClass="emph" presetSubtype="0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animRot by="360000">
                                      <p:cBhvr>
                                        <p:cTn id="347" dur="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8" presetClass="emph" presetSubtype="0" fill="hold" nodeType="withEffect">
                                  <p:stCondLst>
                                    <p:cond delay="52000"/>
                                  </p:stCondLst>
                                  <p:childTnLst>
                                    <p:animRot by="360000">
                                      <p:cBhvr>
                                        <p:cTn id="353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1" presetClass="exit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8" presetClass="emph" presetSubtype="0" fill="hold" nodeType="withEffect">
                                  <p:stCondLst>
                                    <p:cond delay="53000"/>
                                  </p:stCondLst>
                                  <p:childTnLst>
                                    <p:animRot by="360000">
                                      <p:cBhvr>
                                        <p:cTn id="359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8" presetClass="emph" presetSubtype="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animRot by="360000">
                                      <p:cBhvr>
                                        <p:cTn id="365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8" presetClass="emph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animRot by="360000">
                                      <p:cBhvr>
                                        <p:cTn id="371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8" presetClass="emph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animRot by="360000">
                                      <p:cBhvr>
                                        <p:cTn id="377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ntr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8" presetClass="emph" presetSubtype="0" fill="hold" nodeType="withEffect">
                                  <p:stCondLst>
                                    <p:cond delay="57000"/>
                                  </p:stCondLst>
                                  <p:childTnLst>
                                    <p:animRot by="360000">
                                      <p:cBhvr>
                                        <p:cTn id="383" dur="2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ntr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8" presetClass="emph" presetSubtype="0" fill="hold" nodeType="withEffect">
                                  <p:stCondLst>
                                    <p:cond delay="58000"/>
                                  </p:stCondLst>
                                  <p:childTnLst>
                                    <p:animRot by="360000">
                                      <p:cBhvr>
                                        <p:cTn id="389" dur="2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ntr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8" presetClass="emph" presetSubtype="0" fill="hold" nodeType="withEffect">
                                  <p:stCondLst>
                                    <p:cond delay="59000"/>
                                  </p:stCondLst>
                                  <p:childTnLst>
                                    <p:animRot by="360000">
                                      <p:cBhvr>
                                        <p:cTn id="395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8" presetClass="emph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animRot by="360000">
                                      <p:cBhvr>
                                        <p:cTn id="401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75250"/>
                            </p:stCondLst>
                            <p:childTnLst>
                              <p:par>
                                <p:cTn id="4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2000"/>
                                        <p:tgtEl>
                                          <p:spTgt spid="2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2" dur="2000"/>
                                        <p:tgtEl>
                                          <p:spTgt spid="2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</p:spPr>
      </p:pic>
      <p:pic>
        <p:nvPicPr>
          <p:cNvPr id="19477" name="Picture 21" descr="5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81463"/>
            <a:ext cx="9144000" cy="973137"/>
          </a:xfrm>
          <a:prstGeom prst="rect">
            <a:avLst/>
          </a:prstGeom>
          <a:noFill/>
        </p:spPr>
      </p:pic>
      <p:pic>
        <p:nvPicPr>
          <p:cNvPr id="19463" name="Picture 7" descr="7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3757613" cy="4276725"/>
          </a:xfrm>
          <a:prstGeom prst="rect">
            <a:avLst/>
          </a:prstGeom>
          <a:noFill/>
        </p:spPr>
      </p:pic>
      <p:pic>
        <p:nvPicPr>
          <p:cNvPr id="19462" name="Picture 6" descr="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2995613"/>
            <a:ext cx="4064000" cy="4105275"/>
          </a:xfrm>
          <a:prstGeom prst="rect">
            <a:avLst/>
          </a:prstGeom>
          <a:noFill/>
        </p:spPr>
      </p:pic>
      <p:pic>
        <p:nvPicPr>
          <p:cNvPr id="19461" name="Picture 5" descr="6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3394075"/>
            <a:ext cx="4248150" cy="3463925"/>
          </a:xfrm>
          <a:prstGeom prst="rect">
            <a:avLst/>
          </a:prstGeom>
          <a:noFill/>
        </p:spPr>
      </p:pic>
      <p:pic>
        <p:nvPicPr>
          <p:cNvPr id="335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7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5116" y="621681"/>
            <a:ext cx="3615276" cy="3615276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2" name="群組 336"/>
          <p:cNvGrpSpPr>
            <a:grpSpLocks/>
          </p:cNvGrpSpPr>
          <p:nvPr/>
        </p:nvGrpSpPr>
        <p:grpSpPr bwMode="auto">
          <a:xfrm rot="1140000">
            <a:off x="6107113" y="1127125"/>
            <a:ext cx="155575" cy="2376488"/>
            <a:chOff x="4143343" y="357166"/>
            <a:chExt cx="214343" cy="2714644"/>
          </a:xfrm>
        </p:grpSpPr>
        <p:sp>
          <p:nvSpPr>
            <p:cNvPr id="338" name="等腰三角形 337"/>
            <p:cNvSpPr/>
            <p:nvPr/>
          </p:nvSpPr>
          <p:spPr>
            <a:xfrm>
              <a:off x="4143343" y="357166"/>
              <a:ext cx="214343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49" name="等腰三角形 348"/>
            <p:cNvSpPr/>
            <p:nvPr/>
          </p:nvSpPr>
          <p:spPr>
            <a:xfrm rot="20460000">
              <a:off x="4142408" y="356579"/>
              <a:ext cx="214343" cy="16864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3" name="群組 349"/>
          <p:cNvGrpSpPr>
            <a:grpSpLocks/>
          </p:cNvGrpSpPr>
          <p:nvPr/>
        </p:nvGrpSpPr>
        <p:grpSpPr bwMode="auto">
          <a:xfrm>
            <a:off x="6229350" y="476250"/>
            <a:ext cx="142875" cy="3857625"/>
            <a:chOff x="4143372" y="357166"/>
            <a:chExt cx="214314" cy="2714644"/>
          </a:xfrm>
        </p:grpSpPr>
        <p:sp>
          <p:nvSpPr>
            <p:cNvPr id="351" name="等腰三角形 350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52" name="等腰三角形 351"/>
            <p:cNvSpPr/>
            <p:nvPr/>
          </p:nvSpPr>
          <p:spPr>
            <a:xfrm>
              <a:off x="4143372" y="357166"/>
              <a:ext cx="214314" cy="15003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4" name="群組 352"/>
          <p:cNvGrpSpPr>
            <a:grpSpLocks/>
          </p:cNvGrpSpPr>
          <p:nvPr/>
        </p:nvGrpSpPr>
        <p:grpSpPr bwMode="auto">
          <a:xfrm>
            <a:off x="6238875" y="661988"/>
            <a:ext cx="90488" cy="3529012"/>
            <a:chOff x="4429124" y="357166"/>
            <a:chExt cx="142876" cy="3857652"/>
          </a:xfrm>
        </p:grpSpPr>
        <p:grpSp>
          <p:nvGrpSpPr>
            <p:cNvPr id="1947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356" name="等腰三角形 27"/>
              <p:cNvSpPr/>
              <p:nvPr/>
            </p:nvSpPr>
            <p:spPr>
              <a:xfrm>
                <a:off x="4137499" y="357166"/>
                <a:ext cx="223251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357" name="等腰三角形 28"/>
              <p:cNvSpPr/>
              <p:nvPr/>
            </p:nvSpPr>
            <p:spPr>
              <a:xfrm>
                <a:off x="4031754" y="357166"/>
                <a:ext cx="223244" cy="15008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55" name="橢圓 354"/>
            <p:cNvSpPr/>
            <p:nvPr/>
          </p:nvSpPr>
          <p:spPr>
            <a:xfrm>
              <a:off x="4429124" y="2142826"/>
              <a:ext cx="142876" cy="14403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pic>
        <p:nvPicPr>
          <p:cNvPr id="19478" name="Picture 22" descr="7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811713"/>
            <a:ext cx="3470275" cy="1209675"/>
          </a:xfrm>
          <a:prstGeom prst="rect">
            <a:avLst/>
          </a:prstGeom>
          <a:noFill/>
        </p:spPr>
      </p:pic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4786313" y="5126038"/>
            <a:ext cx="3097212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000">
                <a:solidFill>
                  <a:srgbClr val="FFFFCC"/>
                </a:solidFill>
              </a:rPr>
              <a:t>一小時有</a:t>
            </a:r>
            <a:r>
              <a:rPr lang="en-US" altLang="zh-TW" sz="3000">
                <a:solidFill>
                  <a:srgbClr val="FFFFCC"/>
                </a:solidFill>
              </a:rPr>
              <a:t>60</a:t>
            </a:r>
            <a:r>
              <a:rPr lang="zh-TW" altLang="en-US" sz="3000">
                <a:solidFill>
                  <a:srgbClr val="FFFFCC"/>
                </a:solidFill>
              </a:rPr>
              <a:t>分鐘</a:t>
            </a:r>
          </a:p>
        </p:txBody>
      </p:sp>
      <p:pic>
        <p:nvPicPr>
          <p:cNvPr id="19480" name="Picture 24" descr="1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00" y="-166688"/>
            <a:ext cx="2527300" cy="1925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2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83200000">
                                      <p:cBhvr>
                                        <p:cTn id="16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5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5  -0.033 -0.06129  -0.027 -0.09993  C -0.024 -0.11325  -0.02 -0.12658  -0.014 -0.13724  C -0.01 -0.10659  0.004 -0.07861  0.025 -0.06129  C 0.025 -0.0986  0.041 -0.13457  0.068 -0.15056  C 0.077 -0.15722  0.087 -0.15989  0.097 -0.16122  C 0.082 -0.13857  0.074 -0.10659  0.077 -0.07328  C 0.099 -0.09727  0.13 -0.1026  0.157 -0.08527  C 0.166 -0.07994  0.175 -0.07062  0.181 -0.06129  C 0.158 -0.06396  0.134 -0.05196  0.117 -0.02798  C 0.144 -0.01999  0.167 0.00799  0.174 0.04663  C 0.176 0.05996  0.176 0.07328  0.174 0.08661  C 0.161 0.06129  0.139 0.04397  0.115 0.0413  C 0.127 0.07461  0.124 0.11592  0.106 0.14656  C 0.099 0.15722  0.091 0.16655  0.082 0.17188  C 0.089 0.14257  0.085 0.10926  0.072 0.08261  C 0.06 0.11592  0.034 0.13857  0.004 0.13857  C -0.007 0.13857  -0.017 0.13591  -0.026 0.13058  C -0.004 0.11992  0.013 0.0946  0.021 0.06396  C -0.007 0.07195  -0.036 0.05996  -0.055 0.02931  C -0.062 0.01732  -0.066 0.00533  -0.069 -0.00799  C -0.049 0.00933  -0.023 0.01199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7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</p:spPr>
      </p:pic>
      <p:pic>
        <p:nvPicPr>
          <p:cNvPr id="21511" name="Picture 7" descr="7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</p:spPr>
      </p:pic>
      <p:pic>
        <p:nvPicPr>
          <p:cNvPr id="21510" name="Picture 6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00" y="-171450"/>
            <a:ext cx="2527300" cy="1925638"/>
          </a:xfrm>
          <a:prstGeom prst="rect">
            <a:avLst/>
          </a:prstGeom>
          <a:noFill/>
        </p:spPr>
      </p:pic>
      <p:pic>
        <p:nvPicPr>
          <p:cNvPr id="21512" name="Picture 8" descr="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825" y="3284538"/>
            <a:ext cx="1654175" cy="1654175"/>
          </a:xfrm>
          <a:prstGeom prst="rect">
            <a:avLst/>
          </a:prstGeom>
          <a:noFill/>
        </p:spPr>
      </p:pic>
      <p:pic>
        <p:nvPicPr>
          <p:cNvPr id="21513" name="Picture 9" descr="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725" y="3860800"/>
            <a:ext cx="1258888" cy="1258888"/>
          </a:xfrm>
          <a:prstGeom prst="rect">
            <a:avLst/>
          </a:prstGeom>
          <a:noFill/>
        </p:spPr>
      </p:pic>
      <p:pic>
        <p:nvPicPr>
          <p:cNvPr id="21509" name="Picture 5" descr="5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3025" y="3933825"/>
            <a:ext cx="9324975" cy="1512888"/>
          </a:xfrm>
          <a:prstGeom prst="rect">
            <a:avLst/>
          </a:prstGeom>
          <a:noFill/>
        </p:spPr>
      </p:pic>
      <p:pic>
        <p:nvPicPr>
          <p:cNvPr id="22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8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4587" y="2550641"/>
            <a:ext cx="3615275" cy="3615277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2" name="群組 23"/>
          <p:cNvGrpSpPr>
            <a:grpSpLocks/>
          </p:cNvGrpSpPr>
          <p:nvPr/>
        </p:nvGrpSpPr>
        <p:grpSpPr bwMode="auto">
          <a:xfrm>
            <a:off x="4648200" y="3133725"/>
            <a:ext cx="155575" cy="2374900"/>
            <a:chOff x="4143371" y="357165"/>
            <a:chExt cx="214315" cy="2714645"/>
          </a:xfrm>
        </p:grpSpPr>
        <p:sp>
          <p:nvSpPr>
            <p:cNvPr id="25" name="等腰三角形 24"/>
            <p:cNvSpPr/>
            <p:nvPr/>
          </p:nvSpPr>
          <p:spPr>
            <a:xfrm>
              <a:off x="4143371" y="357165"/>
              <a:ext cx="214315" cy="2714645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4143371" y="357165"/>
              <a:ext cx="214315" cy="168576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3" name="群組 26"/>
          <p:cNvGrpSpPr>
            <a:grpSpLocks/>
          </p:cNvGrpSpPr>
          <p:nvPr/>
        </p:nvGrpSpPr>
        <p:grpSpPr bwMode="auto">
          <a:xfrm>
            <a:off x="4675188" y="2492375"/>
            <a:ext cx="142875" cy="3857625"/>
            <a:chOff x="4143372" y="357166"/>
            <a:chExt cx="214314" cy="2714644"/>
          </a:xfrm>
        </p:grpSpPr>
        <p:sp>
          <p:nvSpPr>
            <p:cNvPr id="28" name="等腰三角形 27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4143372" y="357166"/>
              <a:ext cx="214314" cy="15003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1523" name="Group 19"/>
          <p:cNvGrpSpPr>
            <a:grpSpLocks/>
          </p:cNvGrpSpPr>
          <p:nvPr/>
        </p:nvGrpSpPr>
        <p:grpSpPr bwMode="auto">
          <a:xfrm>
            <a:off x="3203575" y="908050"/>
            <a:ext cx="3109913" cy="1084263"/>
            <a:chOff x="2018" y="572"/>
            <a:chExt cx="1959" cy="683"/>
          </a:xfrm>
        </p:grpSpPr>
        <p:pic>
          <p:nvPicPr>
            <p:cNvPr id="21521" name="Picture 17" descr="73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" y="572"/>
              <a:ext cx="1959" cy="683"/>
            </a:xfrm>
            <a:prstGeom prst="rect">
              <a:avLst/>
            </a:prstGeom>
            <a:noFill/>
          </p:spPr>
        </p:pic>
        <p:sp>
          <p:nvSpPr>
            <p:cNvPr id="21522" name="Rectangle 18"/>
            <p:cNvSpPr>
              <a:spLocks noChangeArrowheads="1"/>
            </p:cNvSpPr>
            <p:nvPr/>
          </p:nvSpPr>
          <p:spPr bwMode="auto">
            <a:xfrm>
              <a:off x="2208" y="725"/>
              <a:ext cx="1556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3000">
                  <a:solidFill>
                    <a:srgbClr val="FFFFCC"/>
                  </a:solidFill>
                  <a:latin typeface="標楷體" pitchFamily="65" charset="-120"/>
                </a:rPr>
                <a:t>一天有</a:t>
              </a:r>
              <a:r>
                <a:rPr lang="en-US" altLang="zh-TW" sz="3000">
                  <a:solidFill>
                    <a:srgbClr val="FFFFCC"/>
                  </a:solidFill>
                  <a:latin typeface="標楷體" pitchFamily="65" charset="-120"/>
                </a:rPr>
                <a:t>24</a:t>
              </a:r>
              <a:r>
                <a:rPr lang="zh-TW" altLang="en-US" sz="3000">
                  <a:solidFill>
                    <a:srgbClr val="FFFFCC"/>
                  </a:solidFill>
                  <a:latin typeface="標楷體" pitchFamily="65" charset="-120"/>
                </a:rPr>
                <a:t>小時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93245E-6 C -0.36111 -0.25492 -0.72222 -0.5096 -0.84844 -0.49596 C -0.97465 -0.48231 -0.77257 -0.01504 -0.75729 0.08327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0" y="-2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1559E-6 L -2.77778E-7 -0.50359 " pathEditMode="relative" ptsTypes="AA">
                                      <p:cBhvr>
                                        <p:cTn id="19" dur="5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3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18400000">
                                      <p:cBhvr>
                                        <p:cTn id="24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61" name="Picture 33" descr="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48198" name="Picture 70" descr="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646487" cy="1808162"/>
          </a:xfrm>
          <a:prstGeom prst="rect">
            <a:avLst/>
          </a:prstGeom>
          <a:noFill/>
        </p:spPr>
      </p:pic>
      <p:pic>
        <p:nvPicPr>
          <p:cNvPr id="48197" name="Picture 69" descr="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327650" cy="1052513"/>
          </a:xfrm>
          <a:prstGeom prst="rect">
            <a:avLst/>
          </a:prstGeom>
          <a:noFill/>
        </p:spPr>
      </p:pic>
      <p:pic>
        <p:nvPicPr>
          <p:cNvPr id="48194" name="Picture 66" descr="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88" y="2997200"/>
            <a:ext cx="488950" cy="827088"/>
          </a:xfrm>
          <a:prstGeom prst="rect">
            <a:avLst/>
          </a:prstGeom>
          <a:noFill/>
        </p:spPr>
      </p:pic>
      <p:pic>
        <p:nvPicPr>
          <p:cNvPr id="48186" name="Picture 58" descr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325563" cy="1808163"/>
          </a:xfrm>
          <a:prstGeom prst="rect">
            <a:avLst/>
          </a:prstGeom>
          <a:noFill/>
        </p:spPr>
      </p:pic>
      <p:pic>
        <p:nvPicPr>
          <p:cNvPr id="48184" name="Picture 56" descr="4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3" y="2924175"/>
            <a:ext cx="576262" cy="384175"/>
          </a:xfrm>
          <a:prstGeom prst="rect">
            <a:avLst/>
          </a:prstGeom>
          <a:noFill/>
        </p:spPr>
      </p:pic>
      <p:pic>
        <p:nvPicPr>
          <p:cNvPr id="48189" name="Picture 61" descr="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2852738"/>
            <a:ext cx="1635125" cy="2339975"/>
          </a:xfrm>
          <a:prstGeom prst="rect">
            <a:avLst/>
          </a:prstGeom>
          <a:noFill/>
        </p:spPr>
      </p:pic>
      <p:pic>
        <p:nvPicPr>
          <p:cNvPr id="48190" name="Picture 62" descr="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081088" cy="1547813"/>
          </a:xfrm>
          <a:prstGeom prst="rect">
            <a:avLst/>
          </a:prstGeom>
          <a:noFill/>
        </p:spPr>
      </p:pic>
      <p:pic>
        <p:nvPicPr>
          <p:cNvPr id="48136" name="Picture 8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37" name="Picture 9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38" name="Picture 10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39" name="Picture 11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40" name="Picture 1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41" name="Picture 1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48143" name="Picture 1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48144" name="Picture 16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48145" name="Picture 17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48146" name="Picture 18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48147" name="Picture 19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5238750"/>
            <a:ext cx="1720850" cy="1719263"/>
          </a:xfrm>
          <a:prstGeom prst="rect">
            <a:avLst/>
          </a:prstGeom>
          <a:noFill/>
        </p:spPr>
      </p:pic>
      <p:pic>
        <p:nvPicPr>
          <p:cNvPr id="48148" name="Picture 20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48149" name="Picture 21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48150" name="Picture 2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48151" name="Picture 23" descr="2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52" name="Picture 24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48153" name="Picture 25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48154" name="Picture 26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48155" name="Picture 27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48156" name="Picture 28" descr="3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48157" name="Picture 29" descr="3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238750"/>
            <a:ext cx="1727200" cy="1719263"/>
          </a:xfrm>
          <a:prstGeom prst="rect">
            <a:avLst/>
          </a:prstGeom>
          <a:noFill/>
        </p:spPr>
      </p:pic>
      <p:pic>
        <p:nvPicPr>
          <p:cNvPr id="48162" name="Picture 34" descr="3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48163" name="Picture 35" descr="3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48164" name="Picture 36" descr="3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48165" name="Picture 37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67" name="Picture 39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68" name="Picture 40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69" name="Picture 41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48170" name="Picture 42" descr="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228725" cy="282575"/>
          </a:xfrm>
          <a:prstGeom prst="rect">
            <a:avLst/>
          </a:prstGeom>
          <a:noFill/>
        </p:spPr>
      </p:pic>
      <p:pic>
        <p:nvPicPr>
          <p:cNvPr id="48171" name="Picture 43" descr="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949950"/>
            <a:ext cx="1238250" cy="284163"/>
          </a:xfrm>
          <a:prstGeom prst="rect">
            <a:avLst/>
          </a:prstGeom>
          <a:noFill/>
        </p:spPr>
      </p:pic>
      <p:pic>
        <p:nvPicPr>
          <p:cNvPr id="48176" name="Picture 48" descr="4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805488"/>
            <a:ext cx="1216025" cy="666750"/>
          </a:xfrm>
          <a:prstGeom prst="rect">
            <a:avLst/>
          </a:prstGeom>
          <a:noFill/>
        </p:spPr>
      </p:pic>
      <p:pic>
        <p:nvPicPr>
          <p:cNvPr id="48177" name="Picture 49" descr="43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147763" cy="663575"/>
          </a:xfrm>
          <a:prstGeom prst="rect">
            <a:avLst/>
          </a:prstGeom>
          <a:noFill/>
        </p:spPr>
      </p:pic>
      <p:pic>
        <p:nvPicPr>
          <p:cNvPr id="48178" name="Picture 50" descr="44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133600"/>
            <a:ext cx="1546225" cy="757238"/>
          </a:xfrm>
          <a:prstGeom prst="rect">
            <a:avLst/>
          </a:prstGeom>
          <a:noFill/>
        </p:spPr>
      </p:pic>
      <p:pic>
        <p:nvPicPr>
          <p:cNvPr id="48179" name="Picture 51" descr="45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546225" cy="757238"/>
          </a:xfrm>
          <a:prstGeom prst="rect">
            <a:avLst/>
          </a:prstGeom>
          <a:noFill/>
        </p:spPr>
      </p:pic>
      <p:pic>
        <p:nvPicPr>
          <p:cNvPr id="48180" name="Picture 52" descr="46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549275"/>
            <a:ext cx="1549400" cy="284163"/>
          </a:xfrm>
          <a:prstGeom prst="rect">
            <a:avLst/>
          </a:prstGeom>
          <a:noFill/>
        </p:spPr>
      </p:pic>
      <p:pic>
        <p:nvPicPr>
          <p:cNvPr id="48183" name="Picture 55" descr="4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52450"/>
            <a:ext cx="1343025" cy="284163"/>
          </a:xfrm>
          <a:prstGeom prst="rect">
            <a:avLst/>
          </a:prstGeom>
          <a:noFill/>
        </p:spPr>
      </p:pic>
      <p:pic>
        <p:nvPicPr>
          <p:cNvPr id="48191" name="Picture 63" descr="14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677863" cy="971550"/>
          </a:xfrm>
          <a:prstGeom prst="rect">
            <a:avLst/>
          </a:prstGeom>
          <a:noFill/>
        </p:spPr>
      </p:pic>
      <p:pic>
        <p:nvPicPr>
          <p:cNvPr id="48193" name="Picture 65" descr="15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792162" cy="582612"/>
          </a:xfrm>
          <a:prstGeom prst="rect">
            <a:avLst/>
          </a:prstGeom>
          <a:noFill/>
        </p:spPr>
      </p:pic>
      <p:pic>
        <p:nvPicPr>
          <p:cNvPr id="48195" name="Picture 67" descr="14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484187" cy="792162"/>
          </a:xfrm>
          <a:prstGeom prst="rect">
            <a:avLst/>
          </a:prstGeom>
          <a:noFill/>
        </p:spPr>
      </p:pic>
      <p:pic>
        <p:nvPicPr>
          <p:cNvPr id="48196" name="Picture 68" descr="6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590925"/>
            <a:ext cx="936625" cy="269875"/>
          </a:xfrm>
          <a:prstGeom prst="rect">
            <a:avLst/>
          </a:prstGeom>
          <a:noFill/>
        </p:spPr>
      </p:pic>
      <p:pic>
        <p:nvPicPr>
          <p:cNvPr id="48199" name="Picture 71" descr="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040">
            <a:off x="3348038" y="2133600"/>
            <a:ext cx="576262" cy="265113"/>
          </a:xfrm>
          <a:prstGeom prst="rect">
            <a:avLst/>
          </a:prstGeom>
          <a:noFill/>
        </p:spPr>
      </p:pic>
      <p:pic>
        <p:nvPicPr>
          <p:cNvPr id="48200" name="Picture 72" descr="10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1225550" cy="998538"/>
          </a:xfrm>
          <a:prstGeom prst="rect">
            <a:avLst/>
          </a:prstGeom>
          <a:noFill/>
        </p:spPr>
      </p:pic>
      <p:pic>
        <p:nvPicPr>
          <p:cNvPr id="48201" name="Picture 73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032250"/>
            <a:ext cx="1800225" cy="1144588"/>
          </a:xfrm>
          <a:prstGeom prst="rect">
            <a:avLst/>
          </a:prstGeom>
          <a:noFill/>
        </p:spPr>
      </p:pic>
      <p:pic>
        <p:nvPicPr>
          <p:cNvPr id="48202" name="Picture 74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800225" cy="1144588"/>
          </a:xfrm>
          <a:prstGeom prst="rect">
            <a:avLst/>
          </a:prstGeom>
          <a:noFill/>
        </p:spPr>
      </p:pic>
      <p:pic>
        <p:nvPicPr>
          <p:cNvPr id="48203" name="Picture 75" descr="6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8" y="2349500"/>
            <a:ext cx="287337" cy="131763"/>
          </a:xfrm>
          <a:prstGeom prst="rect">
            <a:avLst/>
          </a:prstGeom>
          <a:noFill/>
        </p:spPr>
      </p:pic>
      <p:pic>
        <p:nvPicPr>
          <p:cNvPr id="48204" name="Picture 76" descr="6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15900" cy="98425"/>
          </a:xfrm>
          <a:prstGeom prst="rect">
            <a:avLst/>
          </a:prstGeom>
          <a:noFill/>
        </p:spPr>
      </p:pic>
      <p:pic>
        <p:nvPicPr>
          <p:cNvPr id="48205" name="Picture 77" descr="5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223963" cy="973137"/>
          </a:xfrm>
          <a:prstGeom prst="rect">
            <a:avLst/>
          </a:prstGeom>
          <a:noFill/>
        </p:spPr>
      </p:pic>
      <p:pic>
        <p:nvPicPr>
          <p:cNvPr id="48206" name="Picture 78" descr="4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0" y="6237288"/>
            <a:ext cx="827088" cy="708025"/>
          </a:xfrm>
          <a:prstGeom prst="rect">
            <a:avLst/>
          </a:prstGeom>
          <a:noFill/>
        </p:spPr>
      </p:pic>
      <p:pic>
        <p:nvPicPr>
          <p:cNvPr id="48207" name="Picture 79" descr="52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33375" cy="831850"/>
          </a:xfrm>
          <a:prstGeom prst="rect">
            <a:avLst/>
          </a:prstGeom>
          <a:noFill/>
        </p:spPr>
      </p:pic>
      <p:pic>
        <p:nvPicPr>
          <p:cNvPr id="48208" name="Picture 80" descr="53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765800"/>
            <a:ext cx="187325" cy="831850"/>
          </a:xfrm>
          <a:prstGeom prst="rect">
            <a:avLst/>
          </a:prstGeom>
          <a:noFill/>
        </p:spPr>
      </p:pic>
      <p:pic>
        <p:nvPicPr>
          <p:cNvPr id="48210" name="Picture 82" descr="55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18150"/>
            <a:ext cx="1223962" cy="1223963"/>
          </a:xfrm>
          <a:prstGeom prst="rect">
            <a:avLst/>
          </a:prstGeom>
          <a:noFill/>
        </p:spPr>
      </p:pic>
      <p:pic>
        <p:nvPicPr>
          <p:cNvPr id="48212" name="Picture 84" descr="56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1158875" cy="284162"/>
          </a:xfrm>
          <a:prstGeom prst="rect">
            <a:avLst/>
          </a:prstGeom>
          <a:noFill/>
        </p:spPr>
      </p:pic>
      <p:pic>
        <p:nvPicPr>
          <p:cNvPr id="48213" name="Picture 85" descr="57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5384800"/>
            <a:ext cx="1428750" cy="1428750"/>
          </a:xfrm>
          <a:prstGeom prst="rect">
            <a:avLst/>
          </a:prstGeom>
          <a:noFill/>
        </p:spPr>
      </p:pic>
      <p:pic>
        <p:nvPicPr>
          <p:cNvPr id="48215" name="Picture 87" descr="58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23962" cy="1223962"/>
          </a:xfrm>
          <a:prstGeom prst="rect">
            <a:avLst/>
          </a:prstGeom>
          <a:noFill/>
        </p:spPr>
      </p:pic>
      <p:pic>
        <p:nvPicPr>
          <p:cNvPr id="48182" name="Picture 54" descr="21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95567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8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8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8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8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8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8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48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8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8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8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8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8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659E-6 L 2.22222E-6 0.39856 " pathEditMode="relative" ptsTypes="AA">
                                      <p:cBhvr>
                                        <p:cTn id="44" dur="2000" fill="hold"/>
                                        <p:tgtEl>
                                          <p:spTgt spid="48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48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22533" name="Picture 5" descr="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646487" cy="1808162"/>
          </a:xfrm>
          <a:prstGeom prst="rect">
            <a:avLst/>
          </a:prstGeom>
          <a:noFill/>
        </p:spPr>
      </p:pic>
      <p:pic>
        <p:nvPicPr>
          <p:cNvPr id="22534" name="Picture 6" descr="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327650" cy="1052513"/>
          </a:xfrm>
          <a:prstGeom prst="rect">
            <a:avLst/>
          </a:prstGeom>
          <a:noFill/>
        </p:spPr>
      </p:pic>
      <p:pic>
        <p:nvPicPr>
          <p:cNvPr id="22535" name="Picture 7" descr="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88" y="2997200"/>
            <a:ext cx="488950" cy="827088"/>
          </a:xfrm>
          <a:prstGeom prst="rect">
            <a:avLst/>
          </a:prstGeom>
          <a:noFill/>
        </p:spPr>
      </p:pic>
      <p:pic>
        <p:nvPicPr>
          <p:cNvPr id="22536" name="Picture 8" descr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325563" cy="1808163"/>
          </a:xfrm>
          <a:prstGeom prst="rect">
            <a:avLst/>
          </a:prstGeom>
          <a:noFill/>
        </p:spPr>
      </p:pic>
      <p:pic>
        <p:nvPicPr>
          <p:cNvPr id="22537" name="Picture 9" descr="4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3" y="2924175"/>
            <a:ext cx="576262" cy="384175"/>
          </a:xfrm>
          <a:prstGeom prst="rect">
            <a:avLst/>
          </a:prstGeom>
          <a:noFill/>
        </p:spPr>
      </p:pic>
      <p:pic>
        <p:nvPicPr>
          <p:cNvPr id="22538" name="Picture 10" descr="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2852738"/>
            <a:ext cx="1635125" cy="2339975"/>
          </a:xfrm>
          <a:prstGeom prst="rect">
            <a:avLst/>
          </a:prstGeom>
          <a:noFill/>
        </p:spPr>
      </p:pic>
      <p:pic>
        <p:nvPicPr>
          <p:cNvPr id="22539" name="Picture 11" descr="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081088" cy="1547813"/>
          </a:xfrm>
          <a:prstGeom prst="rect">
            <a:avLst/>
          </a:prstGeom>
          <a:noFill/>
        </p:spPr>
      </p:pic>
      <p:pic>
        <p:nvPicPr>
          <p:cNvPr id="22540" name="Picture 1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41" name="Picture 1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42" name="Picture 1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43" name="Picture 1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44" name="Picture 16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45" name="Picture 17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22546" name="Picture 18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22547" name="Picture 19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22548" name="Picture 20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22549" name="Picture 21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22550" name="Picture 2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5238750"/>
            <a:ext cx="1720850" cy="1719263"/>
          </a:xfrm>
          <a:prstGeom prst="rect">
            <a:avLst/>
          </a:prstGeom>
          <a:noFill/>
        </p:spPr>
      </p:pic>
      <p:pic>
        <p:nvPicPr>
          <p:cNvPr id="22551" name="Picture 2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22552" name="Picture 2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22553" name="Picture 2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22554" name="Picture 26" descr="2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55" name="Picture 27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22556" name="Picture 28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22557" name="Picture 29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22558" name="Picture 30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22559" name="Picture 31" descr="3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22560" name="Picture 32" descr="3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238750"/>
            <a:ext cx="1727200" cy="1719263"/>
          </a:xfrm>
          <a:prstGeom prst="rect">
            <a:avLst/>
          </a:prstGeom>
          <a:noFill/>
        </p:spPr>
      </p:pic>
      <p:pic>
        <p:nvPicPr>
          <p:cNvPr id="22561" name="Picture 33" descr="3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22562" name="Picture 34" descr="3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22563" name="Picture 35" descr="3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22564" name="Picture 36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65" name="Picture 37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66" name="Picture 38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67" name="Picture 39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22568" name="Picture 40" descr="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228725" cy="282575"/>
          </a:xfrm>
          <a:prstGeom prst="rect">
            <a:avLst/>
          </a:prstGeom>
          <a:noFill/>
        </p:spPr>
      </p:pic>
      <p:pic>
        <p:nvPicPr>
          <p:cNvPr id="22569" name="Picture 41" descr="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949950"/>
            <a:ext cx="1238250" cy="284163"/>
          </a:xfrm>
          <a:prstGeom prst="rect">
            <a:avLst/>
          </a:prstGeom>
          <a:noFill/>
        </p:spPr>
      </p:pic>
      <p:pic>
        <p:nvPicPr>
          <p:cNvPr id="22570" name="Picture 42" descr="4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805488"/>
            <a:ext cx="1216025" cy="666750"/>
          </a:xfrm>
          <a:prstGeom prst="rect">
            <a:avLst/>
          </a:prstGeom>
          <a:noFill/>
        </p:spPr>
      </p:pic>
      <p:pic>
        <p:nvPicPr>
          <p:cNvPr id="22571" name="Picture 43" descr="43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147763" cy="663575"/>
          </a:xfrm>
          <a:prstGeom prst="rect">
            <a:avLst/>
          </a:prstGeom>
          <a:noFill/>
        </p:spPr>
      </p:pic>
      <p:pic>
        <p:nvPicPr>
          <p:cNvPr id="22572" name="Picture 44" descr="44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133600"/>
            <a:ext cx="1546225" cy="757238"/>
          </a:xfrm>
          <a:prstGeom prst="rect">
            <a:avLst/>
          </a:prstGeom>
          <a:noFill/>
        </p:spPr>
      </p:pic>
      <p:pic>
        <p:nvPicPr>
          <p:cNvPr id="22573" name="Picture 45" descr="45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546225" cy="757238"/>
          </a:xfrm>
          <a:prstGeom prst="rect">
            <a:avLst/>
          </a:prstGeom>
          <a:noFill/>
        </p:spPr>
      </p:pic>
      <p:pic>
        <p:nvPicPr>
          <p:cNvPr id="22574" name="Picture 46" descr="46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549275"/>
            <a:ext cx="1549400" cy="284163"/>
          </a:xfrm>
          <a:prstGeom prst="rect">
            <a:avLst/>
          </a:prstGeom>
          <a:noFill/>
        </p:spPr>
      </p:pic>
      <p:pic>
        <p:nvPicPr>
          <p:cNvPr id="22575" name="Picture 47" descr="4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52450"/>
            <a:ext cx="1343025" cy="284163"/>
          </a:xfrm>
          <a:prstGeom prst="rect">
            <a:avLst/>
          </a:prstGeom>
          <a:noFill/>
        </p:spPr>
      </p:pic>
      <p:pic>
        <p:nvPicPr>
          <p:cNvPr id="22577" name="Picture 49" descr="14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677863" cy="971550"/>
          </a:xfrm>
          <a:prstGeom prst="rect">
            <a:avLst/>
          </a:prstGeom>
          <a:noFill/>
        </p:spPr>
      </p:pic>
      <p:pic>
        <p:nvPicPr>
          <p:cNvPr id="22578" name="Picture 50" descr="15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792162" cy="582612"/>
          </a:xfrm>
          <a:prstGeom prst="rect">
            <a:avLst/>
          </a:prstGeom>
          <a:noFill/>
        </p:spPr>
      </p:pic>
      <p:pic>
        <p:nvPicPr>
          <p:cNvPr id="22579" name="Picture 51" descr="14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484187" cy="792162"/>
          </a:xfrm>
          <a:prstGeom prst="rect">
            <a:avLst/>
          </a:prstGeom>
          <a:noFill/>
        </p:spPr>
      </p:pic>
      <p:pic>
        <p:nvPicPr>
          <p:cNvPr id="22580" name="Picture 52" descr="6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590925"/>
            <a:ext cx="936625" cy="269875"/>
          </a:xfrm>
          <a:prstGeom prst="rect">
            <a:avLst/>
          </a:prstGeom>
          <a:noFill/>
        </p:spPr>
      </p:pic>
      <p:pic>
        <p:nvPicPr>
          <p:cNvPr id="22581" name="Picture 53" descr="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040">
            <a:off x="3348038" y="2133600"/>
            <a:ext cx="576262" cy="265113"/>
          </a:xfrm>
          <a:prstGeom prst="rect">
            <a:avLst/>
          </a:prstGeom>
          <a:noFill/>
        </p:spPr>
      </p:pic>
      <p:pic>
        <p:nvPicPr>
          <p:cNvPr id="22582" name="Picture 54" descr="10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1225550" cy="998538"/>
          </a:xfrm>
          <a:prstGeom prst="rect">
            <a:avLst/>
          </a:prstGeom>
          <a:noFill/>
        </p:spPr>
      </p:pic>
      <p:pic>
        <p:nvPicPr>
          <p:cNvPr id="22583" name="Picture 55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032250"/>
            <a:ext cx="1800225" cy="1144588"/>
          </a:xfrm>
          <a:prstGeom prst="rect">
            <a:avLst/>
          </a:prstGeom>
          <a:noFill/>
        </p:spPr>
      </p:pic>
      <p:pic>
        <p:nvPicPr>
          <p:cNvPr id="22584" name="Picture 56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800225" cy="1144588"/>
          </a:xfrm>
          <a:prstGeom prst="rect">
            <a:avLst/>
          </a:prstGeom>
          <a:noFill/>
        </p:spPr>
      </p:pic>
      <p:pic>
        <p:nvPicPr>
          <p:cNvPr id="22585" name="Picture 57" descr="6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8" y="2349500"/>
            <a:ext cx="287337" cy="131763"/>
          </a:xfrm>
          <a:prstGeom prst="rect">
            <a:avLst/>
          </a:prstGeom>
          <a:noFill/>
        </p:spPr>
      </p:pic>
      <p:pic>
        <p:nvPicPr>
          <p:cNvPr id="22586" name="Picture 58" descr="6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15900" cy="98425"/>
          </a:xfrm>
          <a:prstGeom prst="rect">
            <a:avLst/>
          </a:prstGeom>
          <a:noFill/>
        </p:spPr>
      </p:pic>
      <p:pic>
        <p:nvPicPr>
          <p:cNvPr id="22587" name="Picture 59" descr="5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223963" cy="973137"/>
          </a:xfrm>
          <a:prstGeom prst="rect">
            <a:avLst/>
          </a:prstGeom>
          <a:noFill/>
        </p:spPr>
      </p:pic>
      <p:pic>
        <p:nvPicPr>
          <p:cNvPr id="22588" name="Picture 60" descr="4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0" y="6237288"/>
            <a:ext cx="827088" cy="708025"/>
          </a:xfrm>
          <a:prstGeom prst="rect">
            <a:avLst/>
          </a:prstGeom>
          <a:noFill/>
        </p:spPr>
      </p:pic>
      <p:pic>
        <p:nvPicPr>
          <p:cNvPr id="22589" name="Picture 61" descr="52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33375" cy="831850"/>
          </a:xfrm>
          <a:prstGeom prst="rect">
            <a:avLst/>
          </a:prstGeom>
          <a:noFill/>
        </p:spPr>
      </p:pic>
      <p:pic>
        <p:nvPicPr>
          <p:cNvPr id="22590" name="Picture 62" descr="53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765800"/>
            <a:ext cx="187325" cy="831850"/>
          </a:xfrm>
          <a:prstGeom prst="rect">
            <a:avLst/>
          </a:prstGeom>
          <a:noFill/>
        </p:spPr>
      </p:pic>
      <p:pic>
        <p:nvPicPr>
          <p:cNvPr id="22591" name="Picture 63" descr="55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18150"/>
            <a:ext cx="1223962" cy="1223963"/>
          </a:xfrm>
          <a:prstGeom prst="rect">
            <a:avLst/>
          </a:prstGeom>
          <a:noFill/>
        </p:spPr>
      </p:pic>
      <p:pic>
        <p:nvPicPr>
          <p:cNvPr id="22592" name="Picture 64" descr="56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1158875" cy="284162"/>
          </a:xfrm>
          <a:prstGeom prst="rect">
            <a:avLst/>
          </a:prstGeom>
          <a:noFill/>
        </p:spPr>
      </p:pic>
      <p:pic>
        <p:nvPicPr>
          <p:cNvPr id="22593" name="Picture 65" descr="57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5384800"/>
            <a:ext cx="1428750" cy="1428750"/>
          </a:xfrm>
          <a:prstGeom prst="rect">
            <a:avLst/>
          </a:prstGeom>
          <a:noFill/>
        </p:spPr>
      </p:pic>
      <p:pic>
        <p:nvPicPr>
          <p:cNvPr id="22594" name="Picture 66" descr="58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23962" cy="1223962"/>
          </a:xfrm>
          <a:prstGeom prst="rect">
            <a:avLst/>
          </a:prstGeom>
          <a:noFill/>
        </p:spPr>
      </p:pic>
      <p:pic>
        <p:nvPicPr>
          <p:cNvPr id="22576" name="Picture 48" descr="21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2554288"/>
            <a:ext cx="95567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35577E-6 L 4.72222E-6 -0.24126 " pathEditMode="relative" ptsTypes="AA">
                                      <p:cBhvr>
                                        <p:cTn id="6" dur="2000" fill="hold"/>
                                        <p:tgtEl>
                                          <p:spTgt spid="22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</p:spPr>
      </p:pic>
      <p:pic>
        <p:nvPicPr>
          <p:cNvPr id="23571" name="Picture 19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213" y="4391025"/>
            <a:ext cx="10585451" cy="3141663"/>
          </a:xfrm>
          <a:prstGeom prst="rect">
            <a:avLst/>
          </a:prstGeom>
          <a:noFill/>
        </p:spPr>
      </p:pic>
      <p:pic>
        <p:nvPicPr>
          <p:cNvPr id="23557" name="Picture 5" descr="7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4195763"/>
            <a:ext cx="2801938" cy="2401887"/>
          </a:xfrm>
          <a:prstGeom prst="rect">
            <a:avLst/>
          </a:prstGeom>
          <a:noFill/>
        </p:spPr>
      </p:pic>
      <p:pic>
        <p:nvPicPr>
          <p:cNvPr id="23558" name="Picture 6" descr="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2087562" cy="2087563"/>
          </a:xfrm>
          <a:prstGeom prst="rect">
            <a:avLst/>
          </a:prstGeom>
          <a:noFill/>
        </p:spPr>
      </p:pic>
      <p:pic>
        <p:nvPicPr>
          <p:cNvPr id="23559" name="Picture 7" descr="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6700" y="-315913"/>
            <a:ext cx="2527300" cy="1925638"/>
          </a:xfrm>
          <a:prstGeom prst="rect">
            <a:avLst/>
          </a:prstGeom>
          <a:noFill/>
        </p:spPr>
      </p:pic>
      <p:pic>
        <p:nvPicPr>
          <p:cNvPr id="23560" name="Picture 8" descr="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3955" flipH="1">
            <a:off x="-19050" y="-171450"/>
            <a:ext cx="1566863" cy="1398588"/>
          </a:xfrm>
          <a:prstGeom prst="rect">
            <a:avLst/>
          </a:prstGeom>
          <a:noFill/>
        </p:spPr>
      </p:pic>
      <p:pic>
        <p:nvPicPr>
          <p:cNvPr id="23564" name="Picture 12" descr="8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300" y="5849938"/>
            <a:ext cx="1173163" cy="387350"/>
          </a:xfrm>
          <a:prstGeom prst="rect">
            <a:avLst/>
          </a:prstGeom>
          <a:noFill/>
        </p:spPr>
      </p:pic>
      <p:pic>
        <p:nvPicPr>
          <p:cNvPr id="23565" name="Picture 13" descr="8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426200"/>
            <a:ext cx="1173163" cy="387350"/>
          </a:xfrm>
          <a:prstGeom prst="rect">
            <a:avLst/>
          </a:prstGeom>
          <a:noFill/>
        </p:spPr>
      </p:pic>
      <p:pic>
        <p:nvPicPr>
          <p:cNvPr id="23566" name="Picture 14" descr="8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5849938"/>
            <a:ext cx="936625" cy="309562"/>
          </a:xfrm>
          <a:prstGeom prst="rect">
            <a:avLst/>
          </a:prstGeom>
          <a:noFill/>
        </p:spPr>
      </p:pic>
      <p:pic>
        <p:nvPicPr>
          <p:cNvPr id="23562" name="Picture 10" descr="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4194175"/>
            <a:ext cx="2736850" cy="2347913"/>
          </a:xfrm>
          <a:prstGeom prst="rect">
            <a:avLst/>
          </a:prstGeom>
          <a:noFill/>
        </p:spPr>
      </p:pic>
      <p:pic>
        <p:nvPicPr>
          <p:cNvPr id="23567" name="Picture 15" descr="8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1069975" cy="4171950"/>
          </a:xfrm>
          <a:prstGeom prst="rect">
            <a:avLst/>
          </a:prstGeom>
          <a:noFill/>
        </p:spPr>
      </p:pic>
      <p:pic>
        <p:nvPicPr>
          <p:cNvPr id="23569" name="Picture 17" descr="7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8950" flipH="1">
            <a:off x="2843213" y="3933825"/>
            <a:ext cx="2508250" cy="2763838"/>
          </a:xfrm>
          <a:prstGeom prst="rect">
            <a:avLst/>
          </a:prstGeom>
          <a:noFill/>
        </p:spPr>
      </p:pic>
      <p:pic>
        <p:nvPicPr>
          <p:cNvPr id="23572" name="Picture 20" descr="6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2349500"/>
            <a:ext cx="2735263" cy="1800225"/>
          </a:xfrm>
          <a:prstGeom prst="rect">
            <a:avLst/>
          </a:prstGeom>
          <a:noFill/>
        </p:spPr>
      </p:pic>
      <p:sp>
        <p:nvSpPr>
          <p:cNvPr id="30" name="文字方塊 29"/>
          <p:cNvSpPr txBox="1"/>
          <p:nvPr/>
        </p:nvSpPr>
        <p:spPr>
          <a:xfrm>
            <a:off x="166688" y="2349500"/>
            <a:ext cx="462121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rgbClr val="FDE0B9"/>
                </a:solidFill>
                <a:latin typeface="標楷體" pitchFamily="65" charset="-120"/>
              </a:rPr>
              <a:t>這班客運會在</a:t>
            </a:r>
          </a:p>
          <a:p>
            <a:r>
              <a:rPr lang="zh-TW" altLang="en-US" sz="2000">
                <a:solidFill>
                  <a:srgbClr val="FDE0B9"/>
                </a:solidFill>
                <a:latin typeface="標楷體" pitchFamily="65" charset="-120"/>
              </a:rPr>
              <a:t>上午十點鐘到站。</a:t>
            </a:r>
          </a:p>
        </p:txBody>
      </p:sp>
      <p:pic>
        <p:nvPicPr>
          <p:cNvPr id="31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1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16" y="690138"/>
            <a:ext cx="2071702" cy="2071701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23574" name="群組 31"/>
          <p:cNvGrpSpPr>
            <a:grpSpLocks/>
          </p:cNvGrpSpPr>
          <p:nvPr/>
        </p:nvGrpSpPr>
        <p:grpSpPr bwMode="auto">
          <a:xfrm rot="-2400000">
            <a:off x="7188200" y="1062038"/>
            <a:ext cx="88900" cy="1360487"/>
            <a:chOff x="4143343" y="357166"/>
            <a:chExt cx="214343" cy="2714644"/>
          </a:xfrm>
        </p:grpSpPr>
        <p:sp>
          <p:nvSpPr>
            <p:cNvPr id="33" name="等腰三角形 32"/>
            <p:cNvSpPr/>
            <p:nvPr/>
          </p:nvSpPr>
          <p:spPr>
            <a:xfrm>
              <a:off x="4143343" y="357166"/>
              <a:ext cx="214343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4" name="等腰三角形 33"/>
            <p:cNvSpPr>
              <a:spLocks noChangeArrowheads="1"/>
            </p:cNvSpPr>
            <p:nvPr/>
          </p:nvSpPr>
          <p:spPr bwMode="auto">
            <a:xfrm rot="-1140000">
              <a:off x="4143343" y="357166"/>
              <a:ext cx="214312" cy="16863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577" name="群組 34"/>
          <p:cNvGrpSpPr>
            <a:grpSpLocks/>
          </p:cNvGrpSpPr>
          <p:nvPr/>
        </p:nvGrpSpPr>
        <p:grpSpPr bwMode="auto">
          <a:xfrm>
            <a:off x="7256463" y="620713"/>
            <a:ext cx="80962" cy="2209800"/>
            <a:chOff x="4143372" y="357166"/>
            <a:chExt cx="214314" cy="2714644"/>
          </a:xfrm>
        </p:grpSpPr>
        <p:sp>
          <p:nvSpPr>
            <p:cNvPr id="36" name="等腰三角形 35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4143372" y="357166"/>
              <a:ext cx="214314" cy="149968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3580" name="群組 37"/>
          <p:cNvGrpSpPr>
            <a:grpSpLocks/>
          </p:cNvGrpSpPr>
          <p:nvPr/>
        </p:nvGrpSpPr>
        <p:grpSpPr bwMode="auto">
          <a:xfrm>
            <a:off x="7270750" y="714375"/>
            <a:ext cx="52388" cy="2022475"/>
            <a:chOff x="4429124" y="357166"/>
            <a:chExt cx="142876" cy="3857652"/>
          </a:xfrm>
        </p:grpSpPr>
        <p:grpSp>
          <p:nvGrpSpPr>
            <p:cNvPr id="23581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41" name="等腰三角形 27"/>
              <p:cNvSpPr/>
              <p:nvPr/>
            </p:nvSpPr>
            <p:spPr>
              <a:xfrm>
                <a:off x="4133227" y="357166"/>
                <a:ext cx="223258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2" name="等腰三角形 28"/>
              <p:cNvSpPr/>
              <p:nvPr/>
            </p:nvSpPr>
            <p:spPr>
              <a:xfrm>
                <a:off x="4031755" y="357166"/>
                <a:ext cx="223245" cy="15000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40" name="橢圓 39"/>
            <p:cNvSpPr/>
            <p:nvPr/>
          </p:nvSpPr>
          <p:spPr>
            <a:xfrm>
              <a:off x="4429124" y="2143677"/>
              <a:ext cx="142876" cy="1423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</p:spPr>
      </p:pic>
      <p:pic>
        <p:nvPicPr>
          <p:cNvPr id="24581" name="Picture 5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213" y="4391025"/>
            <a:ext cx="10585451" cy="3141663"/>
          </a:xfrm>
          <a:prstGeom prst="rect">
            <a:avLst/>
          </a:prstGeom>
          <a:noFill/>
        </p:spPr>
      </p:pic>
      <p:pic>
        <p:nvPicPr>
          <p:cNvPr id="24582" name="Picture 6" descr="7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4195763"/>
            <a:ext cx="2801938" cy="2401887"/>
          </a:xfrm>
          <a:prstGeom prst="rect">
            <a:avLst/>
          </a:prstGeom>
          <a:noFill/>
        </p:spPr>
      </p:pic>
      <p:pic>
        <p:nvPicPr>
          <p:cNvPr id="24583" name="Picture 7" descr="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2087562" cy="2087563"/>
          </a:xfrm>
          <a:prstGeom prst="rect">
            <a:avLst/>
          </a:prstGeom>
          <a:noFill/>
        </p:spPr>
      </p:pic>
      <p:pic>
        <p:nvPicPr>
          <p:cNvPr id="24584" name="Picture 8" descr="8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300" y="5849938"/>
            <a:ext cx="1173163" cy="387350"/>
          </a:xfrm>
          <a:prstGeom prst="rect">
            <a:avLst/>
          </a:prstGeom>
          <a:noFill/>
        </p:spPr>
      </p:pic>
      <p:pic>
        <p:nvPicPr>
          <p:cNvPr id="24585" name="Picture 9" descr="8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426200"/>
            <a:ext cx="1173163" cy="387350"/>
          </a:xfrm>
          <a:prstGeom prst="rect">
            <a:avLst/>
          </a:prstGeom>
          <a:noFill/>
        </p:spPr>
      </p:pic>
      <p:pic>
        <p:nvPicPr>
          <p:cNvPr id="24586" name="Picture 10" descr="8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5849938"/>
            <a:ext cx="936625" cy="309562"/>
          </a:xfrm>
          <a:prstGeom prst="rect">
            <a:avLst/>
          </a:prstGeom>
          <a:noFill/>
        </p:spPr>
      </p:pic>
      <p:pic>
        <p:nvPicPr>
          <p:cNvPr id="24587" name="Picture 11" descr="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4194175"/>
            <a:ext cx="2736850" cy="2347913"/>
          </a:xfrm>
          <a:prstGeom prst="rect">
            <a:avLst/>
          </a:prstGeom>
          <a:noFill/>
        </p:spPr>
      </p:pic>
      <p:pic>
        <p:nvPicPr>
          <p:cNvPr id="24588" name="Picture 12" descr="8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1069975" cy="4171950"/>
          </a:xfrm>
          <a:prstGeom prst="rect">
            <a:avLst/>
          </a:prstGeom>
          <a:noFill/>
        </p:spPr>
      </p:pic>
      <p:pic>
        <p:nvPicPr>
          <p:cNvPr id="24589" name="Picture 13" descr="7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8950" flipH="1">
            <a:off x="2843213" y="3933825"/>
            <a:ext cx="2508250" cy="2763838"/>
          </a:xfrm>
          <a:prstGeom prst="rect">
            <a:avLst/>
          </a:prstGeom>
          <a:noFill/>
        </p:spPr>
      </p:pic>
      <p:pic>
        <p:nvPicPr>
          <p:cNvPr id="24590" name="Picture 14" descr="6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2735263" cy="3097212"/>
          </a:xfrm>
          <a:prstGeom prst="rect">
            <a:avLst/>
          </a:prstGeom>
          <a:noFill/>
        </p:spPr>
      </p:pic>
      <p:pic>
        <p:nvPicPr>
          <p:cNvPr id="31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1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16" y="690138"/>
            <a:ext cx="2071702" cy="2071701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24593" name="群組 31"/>
          <p:cNvGrpSpPr>
            <a:grpSpLocks/>
          </p:cNvGrpSpPr>
          <p:nvPr/>
        </p:nvGrpSpPr>
        <p:grpSpPr bwMode="auto">
          <a:xfrm rot="-2400000">
            <a:off x="7188200" y="1062038"/>
            <a:ext cx="88900" cy="1360487"/>
            <a:chOff x="4143343" y="357166"/>
            <a:chExt cx="214343" cy="2714644"/>
          </a:xfrm>
        </p:grpSpPr>
        <p:sp>
          <p:nvSpPr>
            <p:cNvPr id="33" name="等腰三角形 32"/>
            <p:cNvSpPr/>
            <p:nvPr/>
          </p:nvSpPr>
          <p:spPr>
            <a:xfrm>
              <a:off x="4143343" y="357166"/>
              <a:ext cx="214343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4" name="等腰三角形 33"/>
            <p:cNvSpPr>
              <a:spLocks noChangeArrowheads="1"/>
            </p:cNvSpPr>
            <p:nvPr/>
          </p:nvSpPr>
          <p:spPr bwMode="auto">
            <a:xfrm rot="-1140000">
              <a:off x="4143343" y="357166"/>
              <a:ext cx="214312" cy="16863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596" name="群組 34"/>
          <p:cNvGrpSpPr>
            <a:grpSpLocks/>
          </p:cNvGrpSpPr>
          <p:nvPr/>
        </p:nvGrpSpPr>
        <p:grpSpPr bwMode="auto">
          <a:xfrm>
            <a:off x="7256463" y="620713"/>
            <a:ext cx="80962" cy="2209800"/>
            <a:chOff x="4143372" y="357166"/>
            <a:chExt cx="214314" cy="2714644"/>
          </a:xfrm>
        </p:grpSpPr>
        <p:sp>
          <p:nvSpPr>
            <p:cNvPr id="36" name="等腰三角形 35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4143372" y="357166"/>
              <a:ext cx="214314" cy="149968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4599" name="群組 37"/>
          <p:cNvGrpSpPr>
            <a:grpSpLocks/>
          </p:cNvGrpSpPr>
          <p:nvPr/>
        </p:nvGrpSpPr>
        <p:grpSpPr bwMode="auto">
          <a:xfrm>
            <a:off x="7270750" y="714375"/>
            <a:ext cx="52388" cy="2022475"/>
            <a:chOff x="4429124" y="357166"/>
            <a:chExt cx="142876" cy="3857652"/>
          </a:xfrm>
        </p:grpSpPr>
        <p:grpSp>
          <p:nvGrpSpPr>
            <p:cNvPr id="24600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41" name="等腰三角形 27"/>
              <p:cNvSpPr/>
              <p:nvPr/>
            </p:nvSpPr>
            <p:spPr>
              <a:xfrm>
                <a:off x="4133227" y="357166"/>
                <a:ext cx="223258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2" name="等腰三角形 28"/>
              <p:cNvSpPr/>
              <p:nvPr/>
            </p:nvSpPr>
            <p:spPr>
              <a:xfrm>
                <a:off x="4031755" y="357166"/>
                <a:ext cx="223245" cy="15000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40" name="橢圓 39"/>
            <p:cNvSpPr/>
            <p:nvPr/>
          </p:nvSpPr>
          <p:spPr>
            <a:xfrm>
              <a:off x="4429124" y="2143677"/>
              <a:ext cx="142876" cy="1423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311150" y="1844675"/>
            <a:ext cx="4621213" cy="108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u="sng">
                <a:solidFill>
                  <a:srgbClr val="FDE0B9"/>
                </a:solidFill>
                <a:latin typeface="標楷體" pitchFamily="65" charset="-120"/>
              </a:rPr>
              <a:t>小強</a:t>
            </a:r>
            <a:r>
              <a:rPr lang="zh-TW" altLang="en-US">
                <a:solidFill>
                  <a:srgbClr val="FDE0B9"/>
                </a:solidFill>
                <a:latin typeface="標楷體" pitchFamily="65" charset="-120"/>
              </a:rPr>
              <a:t>上午</a:t>
            </a:r>
            <a:r>
              <a:rPr lang="en-US" altLang="zh-TW">
                <a:solidFill>
                  <a:srgbClr val="FDE0B9"/>
                </a:solidFill>
                <a:latin typeface="標楷體" pitchFamily="65" charset="-120"/>
              </a:rPr>
              <a:t>9</a:t>
            </a:r>
            <a:r>
              <a:rPr lang="zh-TW" altLang="en-US">
                <a:solidFill>
                  <a:srgbClr val="FDE0B9"/>
                </a:solidFill>
                <a:latin typeface="標楷體" pitchFamily="65" charset="-120"/>
              </a:rPr>
              <a:t>點</a:t>
            </a:r>
            <a:r>
              <a:rPr lang="en-US" altLang="zh-TW">
                <a:solidFill>
                  <a:srgbClr val="FDE0B9"/>
                </a:solidFill>
                <a:latin typeface="標楷體" pitchFamily="65" charset="-120"/>
              </a:rPr>
              <a:t>45</a:t>
            </a:r>
            <a:r>
              <a:rPr lang="zh-TW" altLang="en-US">
                <a:solidFill>
                  <a:srgbClr val="FDE0B9"/>
                </a:solidFill>
                <a:latin typeface="標楷體" pitchFamily="65" charset="-120"/>
              </a:rPr>
              <a:t>分</a:t>
            </a:r>
          </a:p>
          <a:p>
            <a:pPr>
              <a:lnSpc>
                <a:spcPct val="120000"/>
              </a:lnSpc>
            </a:pPr>
            <a:r>
              <a:rPr lang="zh-TW" altLang="en-US">
                <a:solidFill>
                  <a:srgbClr val="FDE0B9"/>
                </a:solidFill>
                <a:latin typeface="標楷體" pitchFamily="65" charset="-120"/>
              </a:rPr>
              <a:t>出門，</a:t>
            </a:r>
            <a:r>
              <a:rPr lang="en-US" altLang="zh-TW">
                <a:solidFill>
                  <a:srgbClr val="FDE0B9"/>
                </a:solidFill>
                <a:latin typeface="標楷體" pitchFamily="65" charset="-120"/>
              </a:rPr>
              <a:t>10</a:t>
            </a:r>
            <a:r>
              <a:rPr lang="zh-TW" altLang="en-US">
                <a:solidFill>
                  <a:srgbClr val="FDE0B9"/>
                </a:solidFill>
                <a:latin typeface="標楷體" pitchFamily="65" charset="-120"/>
              </a:rPr>
              <a:t>分鐘後</a:t>
            </a:r>
          </a:p>
          <a:p>
            <a:pPr>
              <a:lnSpc>
                <a:spcPct val="120000"/>
              </a:lnSpc>
            </a:pPr>
            <a:r>
              <a:rPr lang="zh-TW" altLang="en-US">
                <a:solidFill>
                  <a:srgbClr val="FDE0B9"/>
                </a:solidFill>
                <a:latin typeface="標楷體" pitchFamily="65" charset="-120"/>
              </a:rPr>
              <a:t>會到達站牌這邊。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</p:spPr>
      </p:pic>
      <p:pic>
        <p:nvPicPr>
          <p:cNvPr id="25605" name="Picture 5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213" y="4391025"/>
            <a:ext cx="10585451" cy="3141663"/>
          </a:xfrm>
          <a:prstGeom prst="rect">
            <a:avLst/>
          </a:prstGeom>
          <a:noFill/>
        </p:spPr>
      </p:pic>
      <p:pic>
        <p:nvPicPr>
          <p:cNvPr id="25606" name="Picture 6" descr="7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4195763"/>
            <a:ext cx="2801938" cy="2401887"/>
          </a:xfrm>
          <a:prstGeom prst="rect">
            <a:avLst/>
          </a:prstGeom>
          <a:noFill/>
        </p:spPr>
      </p:pic>
      <p:pic>
        <p:nvPicPr>
          <p:cNvPr id="25607" name="Picture 7" descr="7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476250"/>
            <a:ext cx="2087562" cy="2087563"/>
          </a:xfrm>
          <a:prstGeom prst="rect">
            <a:avLst/>
          </a:prstGeom>
          <a:noFill/>
        </p:spPr>
      </p:pic>
      <p:pic>
        <p:nvPicPr>
          <p:cNvPr id="25608" name="Picture 8" descr="8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300" y="5849938"/>
            <a:ext cx="1173163" cy="387350"/>
          </a:xfrm>
          <a:prstGeom prst="rect">
            <a:avLst/>
          </a:prstGeom>
          <a:noFill/>
        </p:spPr>
      </p:pic>
      <p:pic>
        <p:nvPicPr>
          <p:cNvPr id="25609" name="Picture 9" descr="8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426200"/>
            <a:ext cx="1173163" cy="387350"/>
          </a:xfrm>
          <a:prstGeom prst="rect">
            <a:avLst/>
          </a:prstGeom>
          <a:noFill/>
        </p:spPr>
      </p:pic>
      <p:pic>
        <p:nvPicPr>
          <p:cNvPr id="25610" name="Picture 10" descr="8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5849938"/>
            <a:ext cx="936625" cy="309562"/>
          </a:xfrm>
          <a:prstGeom prst="rect">
            <a:avLst/>
          </a:prstGeom>
          <a:noFill/>
        </p:spPr>
      </p:pic>
      <p:pic>
        <p:nvPicPr>
          <p:cNvPr id="25611" name="Picture 11" descr="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4194175"/>
            <a:ext cx="2736850" cy="2347913"/>
          </a:xfrm>
          <a:prstGeom prst="rect">
            <a:avLst/>
          </a:prstGeom>
          <a:noFill/>
        </p:spPr>
      </p:pic>
      <p:pic>
        <p:nvPicPr>
          <p:cNvPr id="25612" name="Picture 12" descr="8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1069975" cy="4171950"/>
          </a:xfrm>
          <a:prstGeom prst="rect">
            <a:avLst/>
          </a:prstGeom>
          <a:noFill/>
        </p:spPr>
      </p:pic>
      <p:pic>
        <p:nvPicPr>
          <p:cNvPr id="25613" name="Picture 13" descr="7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8950" flipH="1">
            <a:off x="2843213" y="3933825"/>
            <a:ext cx="2508250" cy="2763838"/>
          </a:xfrm>
          <a:prstGeom prst="rect">
            <a:avLst/>
          </a:prstGeom>
          <a:noFill/>
        </p:spPr>
      </p:pic>
      <p:pic>
        <p:nvPicPr>
          <p:cNvPr id="25614" name="Picture 14" descr="6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2735263" cy="3097212"/>
          </a:xfrm>
          <a:prstGeom prst="rect">
            <a:avLst/>
          </a:prstGeom>
          <a:noFill/>
        </p:spPr>
      </p:pic>
      <p:pic>
        <p:nvPicPr>
          <p:cNvPr id="31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12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116" y="690138"/>
            <a:ext cx="2071702" cy="2071701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25616" name="群組 31"/>
          <p:cNvGrpSpPr>
            <a:grpSpLocks/>
          </p:cNvGrpSpPr>
          <p:nvPr/>
        </p:nvGrpSpPr>
        <p:grpSpPr bwMode="auto">
          <a:xfrm rot="-2400000">
            <a:off x="7188200" y="1062038"/>
            <a:ext cx="88900" cy="1360487"/>
            <a:chOff x="4143343" y="357166"/>
            <a:chExt cx="214343" cy="2714644"/>
          </a:xfrm>
        </p:grpSpPr>
        <p:sp>
          <p:nvSpPr>
            <p:cNvPr id="33" name="等腰三角形 32"/>
            <p:cNvSpPr/>
            <p:nvPr/>
          </p:nvSpPr>
          <p:spPr>
            <a:xfrm>
              <a:off x="4143343" y="357166"/>
              <a:ext cx="214343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4" name="等腰三角形 33"/>
            <p:cNvSpPr>
              <a:spLocks noChangeArrowheads="1"/>
            </p:cNvSpPr>
            <p:nvPr/>
          </p:nvSpPr>
          <p:spPr bwMode="auto">
            <a:xfrm rot="-1140000">
              <a:off x="4143343" y="357166"/>
              <a:ext cx="214312" cy="16863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619" name="群組 34"/>
          <p:cNvGrpSpPr>
            <a:grpSpLocks/>
          </p:cNvGrpSpPr>
          <p:nvPr/>
        </p:nvGrpSpPr>
        <p:grpSpPr bwMode="auto">
          <a:xfrm>
            <a:off x="7256463" y="620713"/>
            <a:ext cx="80962" cy="2209800"/>
            <a:chOff x="4143372" y="357166"/>
            <a:chExt cx="214314" cy="2714644"/>
          </a:xfrm>
        </p:grpSpPr>
        <p:sp>
          <p:nvSpPr>
            <p:cNvPr id="36" name="等腰三角形 35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4143372" y="357166"/>
              <a:ext cx="214314" cy="149968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5622" name="群組 37"/>
          <p:cNvGrpSpPr>
            <a:grpSpLocks/>
          </p:cNvGrpSpPr>
          <p:nvPr/>
        </p:nvGrpSpPr>
        <p:grpSpPr bwMode="auto">
          <a:xfrm>
            <a:off x="7270750" y="714375"/>
            <a:ext cx="52388" cy="2022475"/>
            <a:chOff x="4429124" y="357166"/>
            <a:chExt cx="142876" cy="3857652"/>
          </a:xfrm>
        </p:grpSpPr>
        <p:grpSp>
          <p:nvGrpSpPr>
            <p:cNvPr id="2562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41" name="等腰三角形 27"/>
              <p:cNvSpPr/>
              <p:nvPr/>
            </p:nvSpPr>
            <p:spPr>
              <a:xfrm>
                <a:off x="4133227" y="357166"/>
                <a:ext cx="223258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2" name="等腰三角形 28"/>
              <p:cNvSpPr/>
              <p:nvPr/>
            </p:nvSpPr>
            <p:spPr>
              <a:xfrm>
                <a:off x="4031755" y="357166"/>
                <a:ext cx="223245" cy="15000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40" name="橢圓 39"/>
            <p:cNvSpPr/>
            <p:nvPr/>
          </p:nvSpPr>
          <p:spPr>
            <a:xfrm>
              <a:off x="4429124" y="2143677"/>
              <a:ext cx="142876" cy="1423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323850" y="2028825"/>
            <a:ext cx="4621213" cy="823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rgbClr val="FDE0B9"/>
                </a:solidFill>
                <a:latin typeface="標楷體" pitchFamily="65" charset="-120"/>
              </a:rPr>
              <a:t>請問</a:t>
            </a:r>
            <a:r>
              <a:rPr lang="zh-TW" altLang="en-US" sz="2000" u="sng">
                <a:solidFill>
                  <a:srgbClr val="FDE0B9"/>
                </a:solidFill>
                <a:latin typeface="標楷體" pitchFamily="65" charset="-120"/>
              </a:rPr>
              <a:t>小強</a:t>
            </a:r>
            <a:r>
              <a:rPr lang="zh-TW" altLang="en-US" sz="2000">
                <a:solidFill>
                  <a:srgbClr val="FDE0B9"/>
                </a:solidFill>
                <a:latin typeface="標楷體" pitchFamily="65" charset="-120"/>
              </a:rPr>
              <a:t>來得及</a:t>
            </a:r>
          </a:p>
          <a:p>
            <a:pPr>
              <a:lnSpc>
                <a:spcPct val="140000"/>
              </a:lnSpc>
            </a:pPr>
            <a:r>
              <a:rPr lang="zh-TW" altLang="en-US" sz="2000">
                <a:solidFill>
                  <a:srgbClr val="FDE0B9"/>
                </a:solidFill>
                <a:latin typeface="標楷體" pitchFamily="65" charset="-120"/>
              </a:rPr>
              <a:t>趕上這班客運嗎？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</p:spPr>
      </p:pic>
      <p:pic>
        <p:nvPicPr>
          <p:cNvPr id="26629" name="Picture 5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213" y="4391025"/>
            <a:ext cx="10585451" cy="3141663"/>
          </a:xfrm>
          <a:prstGeom prst="rect">
            <a:avLst/>
          </a:prstGeom>
          <a:noFill/>
        </p:spPr>
      </p:pic>
      <p:pic>
        <p:nvPicPr>
          <p:cNvPr id="26630" name="Picture 6" descr="7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4195763"/>
            <a:ext cx="2801938" cy="2401887"/>
          </a:xfrm>
          <a:prstGeom prst="rect">
            <a:avLst/>
          </a:prstGeom>
          <a:noFill/>
        </p:spPr>
      </p:pic>
      <p:pic>
        <p:nvPicPr>
          <p:cNvPr id="26632" name="Picture 8" descr="8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300" y="5849938"/>
            <a:ext cx="1173163" cy="387350"/>
          </a:xfrm>
          <a:prstGeom prst="rect">
            <a:avLst/>
          </a:prstGeom>
          <a:noFill/>
        </p:spPr>
      </p:pic>
      <p:pic>
        <p:nvPicPr>
          <p:cNvPr id="26633" name="Picture 9" descr="8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426200"/>
            <a:ext cx="1173163" cy="387350"/>
          </a:xfrm>
          <a:prstGeom prst="rect">
            <a:avLst/>
          </a:prstGeom>
          <a:noFill/>
        </p:spPr>
      </p:pic>
      <p:pic>
        <p:nvPicPr>
          <p:cNvPr id="26634" name="Picture 10" descr="8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5849938"/>
            <a:ext cx="936625" cy="309562"/>
          </a:xfrm>
          <a:prstGeom prst="rect">
            <a:avLst/>
          </a:prstGeom>
          <a:noFill/>
        </p:spPr>
      </p:pic>
      <p:pic>
        <p:nvPicPr>
          <p:cNvPr id="26635" name="Picture 11" descr="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4194175"/>
            <a:ext cx="2736850" cy="2347913"/>
          </a:xfrm>
          <a:prstGeom prst="rect">
            <a:avLst/>
          </a:prstGeom>
          <a:noFill/>
        </p:spPr>
      </p:pic>
      <p:pic>
        <p:nvPicPr>
          <p:cNvPr id="26637" name="Picture 13" descr="7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8950" flipH="1">
            <a:off x="2843213" y="3933825"/>
            <a:ext cx="2508250" cy="2763838"/>
          </a:xfrm>
          <a:prstGeom prst="rect">
            <a:avLst/>
          </a:prstGeom>
          <a:noFill/>
        </p:spPr>
      </p:pic>
      <p:sp>
        <p:nvSpPr>
          <p:cNvPr id="29" name="圓角矩形 28"/>
          <p:cNvSpPr>
            <a:spLocks noChangeArrowheads="1"/>
          </p:cNvSpPr>
          <p:nvPr/>
        </p:nvSpPr>
        <p:spPr bwMode="auto">
          <a:xfrm>
            <a:off x="179388" y="115888"/>
            <a:ext cx="4929187" cy="3071812"/>
          </a:xfrm>
          <a:prstGeom prst="roundRect">
            <a:avLst>
              <a:gd name="adj" fmla="val 16667"/>
            </a:avLst>
          </a:prstGeom>
          <a:solidFill>
            <a:srgbClr val="121C4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5926" y="361928"/>
          <a:ext cx="3119438" cy="25603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5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時</a:t>
                      </a:r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加號 6"/>
          <p:cNvSpPr/>
          <p:nvPr/>
        </p:nvSpPr>
        <p:spPr>
          <a:xfrm>
            <a:off x="684213" y="1773238"/>
            <a:ext cx="357187" cy="357187"/>
          </a:xfrm>
          <a:prstGeom prst="mathPlus">
            <a:avLst>
              <a:gd name="adj1" fmla="val 574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25550" y="1000125"/>
            <a:ext cx="464343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zh-TW" sz="3600" b="1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9     :    45</a:t>
            </a:r>
            <a:r>
              <a:rPr lang="en-US" altLang="zh-TW" sz="3600" b="1">
                <a:solidFill>
                  <a:srgbClr val="FDE0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TW" altLang="en-US" b="1" u="sng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小強</a:t>
            </a:r>
            <a:r>
              <a:rPr lang="zh-TW" altLang="en-US" b="1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出門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247775" y="1628775"/>
            <a:ext cx="464343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zh-TW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       </a:t>
            </a:r>
            <a:r>
              <a:rPr lang="en-US" altLang="zh-TW" sz="3600" b="1">
                <a:solidFill>
                  <a:srgbClr val="FDE0B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10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539750" y="2276475"/>
            <a:ext cx="38877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225550" y="2276475"/>
            <a:ext cx="478631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zh-TW" sz="3600" b="1">
                <a:solidFill>
                  <a:srgbClr val="FDE0B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9     :    55</a:t>
            </a:r>
            <a:r>
              <a:rPr lang="en-US" altLang="zh-TW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</a:t>
            </a:r>
            <a:r>
              <a:rPr lang="zh-TW" altLang="en-US" b="1" u="sng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小強</a:t>
            </a:r>
            <a:r>
              <a:rPr lang="zh-TW" altLang="en-US" b="1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到站</a:t>
            </a:r>
            <a:endParaRPr lang="zh-TW" altLang="en-US" b="1">
              <a:solidFill>
                <a:srgbClr val="FDE0B9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14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9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6191" y="680613"/>
            <a:ext cx="2071702" cy="2071701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2" name="群組 15"/>
          <p:cNvGrpSpPr>
            <a:grpSpLocks/>
          </p:cNvGrpSpPr>
          <p:nvPr/>
        </p:nvGrpSpPr>
        <p:grpSpPr bwMode="auto">
          <a:xfrm rot="-2820000">
            <a:off x="7142957" y="1102519"/>
            <a:ext cx="88900" cy="1360487"/>
            <a:chOff x="4143343" y="357166"/>
            <a:chExt cx="214343" cy="2714644"/>
          </a:xfrm>
        </p:grpSpPr>
        <p:sp>
          <p:nvSpPr>
            <p:cNvPr id="17" name="等腰三角形 16"/>
            <p:cNvSpPr>
              <a:spLocks noChangeArrowheads="1"/>
            </p:cNvSpPr>
            <p:nvPr/>
          </p:nvSpPr>
          <p:spPr bwMode="auto">
            <a:xfrm>
              <a:off x="4143372" y="357166"/>
              <a:ext cx="214314" cy="2714644"/>
            </a:xfrm>
            <a:prstGeom prst="triangle">
              <a:avLst>
                <a:gd name="adj" fmla="val 50000"/>
              </a:avLst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8" name="等腰三角形 17"/>
            <p:cNvSpPr>
              <a:spLocks noChangeArrowheads="1"/>
            </p:cNvSpPr>
            <p:nvPr/>
          </p:nvSpPr>
          <p:spPr bwMode="auto">
            <a:xfrm rot="-1140000">
              <a:off x="4143343" y="357166"/>
              <a:ext cx="214312" cy="16863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群組 18"/>
          <p:cNvGrpSpPr>
            <a:grpSpLocks/>
          </p:cNvGrpSpPr>
          <p:nvPr/>
        </p:nvGrpSpPr>
        <p:grpSpPr bwMode="auto">
          <a:xfrm rot="-5400000">
            <a:off x="7220744" y="610394"/>
            <a:ext cx="82550" cy="2211388"/>
            <a:chOff x="4143372" y="357166"/>
            <a:chExt cx="214314" cy="2714644"/>
          </a:xfrm>
        </p:grpSpPr>
        <p:sp>
          <p:nvSpPr>
            <p:cNvPr id="20" name="等腰三角形 19"/>
            <p:cNvSpPr>
              <a:spLocks noChangeArrowheads="1"/>
            </p:cNvSpPr>
            <p:nvPr/>
          </p:nvSpPr>
          <p:spPr bwMode="auto">
            <a:xfrm>
              <a:off x="4143372" y="357166"/>
              <a:ext cx="214314" cy="2714644"/>
            </a:xfrm>
            <a:prstGeom prst="triangle">
              <a:avLst>
                <a:gd name="adj" fmla="val 50000"/>
              </a:avLst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1" name="等腰三角形 20"/>
            <p:cNvSpPr>
              <a:spLocks noChangeArrowheads="1"/>
            </p:cNvSpPr>
            <p:nvPr/>
          </p:nvSpPr>
          <p:spPr bwMode="auto">
            <a:xfrm>
              <a:off x="4143372" y="357166"/>
              <a:ext cx="214314" cy="1500198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群組 21"/>
          <p:cNvGrpSpPr>
            <a:grpSpLocks/>
          </p:cNvGrpSpPr>
          <p:nvPr/>
        </p:nvGrpSpPr>
        <p:grpSpPr bwMode="auto">
          <a:xfrm>
            <a:off x="7235825" y="704850"/>
            <a:ext cx="52388" cy="2022475"/>
            <a:chOff x="4429124" y="357166"/>
            <a:chExt cx="142876" cy="3857652"/>
          </a:xfrm>
        </p:grpSpPr>
        <p:grpSp>
          <p:nvGrpSpPr>
            <p:cNvPr id="26667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5" name="等腰三角形 27"/>
              <p:cNvSpPr/>
              <p:nvPr/>
            </p:nvSpPr>
            <p:spPr>
              <a:xfrm>
                <a:off x="4133227" y="357166"/>
                <a:ext cx="223258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6" name="等腰三角形 28"/>
              <p:cNvSpPr/>
              <p:nvPr/>
            </p:nvSpPr>
            <p:spPr>
              <a:xfrm>
                <a:off x="4031755" y="357166"/>
                <a:ext cx="223245" cy="15000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24" name="橢圓 23"/>
            <p:cNvSpPr/>
            <p:nvPr/>
          </p:nvSpPr>
          <p:spPr>
            <a:xfrm>
              <a:off x="4429124" y="2143677"/>
              <a:ext cx="142876" cy="1423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pic>
        <p:nvPicPr>
          <p:cNvPr id="26636" name="Picture 12" descr="8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1069975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0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</p:spPr>
      </p:pic>
      <p:pic>
        <p:nvPicPr>
          <p:cNvPr id="27653" name="Picture 5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4213" y="4365625"/>
            <a:ext cx="10585451" cy="3141663"/>
          </a:xfrm>
          <a:prstGeom prst="rect">
            <a:avLst/>
          </a:prstGeom>
          <a:noFill/>
        </p:spPr>
      </p:pic>
      <p:pic>
        <p:nvPicPr>
          <p:cNvPr id="27655" name="Picture 7" descr="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300" y="5849938"/>
            <a:ext cx="1173163" cy="387350"/>
          </a:xfrm>
          <a:prstGeom prst="rect">
            <a:avLst/>
          </a:prstGeom>
          <a:noFill/>
        </p:spPr>
      </p:pic>
      <p:pic>
        <p:nvPicPr>
          <p:cNvPr id="27656" name="Picture 8" descr="8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800" y="6426200"/>
            <a:ext cx="1173163" cy="387350"/>
          </a:xfrm>
          <a:prstGeom prst="rect">
            <a:avLst/>
          </a:prstGeom>
          <a:noFill/>
        </p:spPr>
      </p:pic>
      <p:pic>
        <p:nvPicPr>
          <p:cNvPr id="27657" name="Picture 9" descr="8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0" y="5849938"/>
            <a:ext cx="936625" cy="309562"/>
          </a:xfrm>
          <a:prstGeom prst="rect">
            <a:avLst/>
          </a:prstGeom>
          <a:noFill/>
        </p:spPr>
      </p:pic>
      <p:pic>
        <p:nvPicPr>
          <p:cNvPr id="27658" name="Picture 10" descr="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4194175"/>
            <a:ext cx="2736850" cy="2347913"/>
          </a:xfrm>
          <a:prstGeom prst="rect">
            <a:avLst/>
          </a:prstGeom>
          <a:noFill/>
        </p:spPr>
      </p:pic>
      <p:pic>
        <p:nvPicPr>
          <p:cNvPr id="27659" name="Picture 11" descr="7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18950" flipH="1">
            <a:off x="2843213" y="3933825"/>
            <a:ext cx="2508250" cy="2763838"/>
          </a:xfrm>
          <a:prstGeom prst="rect">
            <a:avLst/>
          </a:prstGeom>
          <a:noFill/>
        </p:spPr>
      </p:pic>
      <p:sp>
        <p:nvSpPr>
          <p:cNvPr id="29" name="圓角矩形 28"/>
          <p:cNvSpPr>
            <a:spLocks noChangeArrowheads="1"/>
          </p:cNvSpPr>
          <p:nvPr/>
        </p:nvSpPr>
        <p:spPr bwMode="auto">
          <a:xfrm>
            <a:off x="179388" y="115888"/>
            <a:ext cx="4929187" cy="3071812"/>
          </a:xfrm>
          <a:prstGeom prst="roundRect">
            <a:avLst>
              <a:gd name="adj" fmla="val 16667"/>
            </a:avLst>
          </a:prstGeom>
          <a:solidFill>
            <a:srgbClr val="121C4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615926" y="361928"/>
          <a:ext cx="3119438" cy="25603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59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時</a:t>
                      </a:r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加號 6"/>
          <p:cNvSpPr/>
          <p:nvPr/>
        </p:nvSpPr>
        <p:spPr>
          <a:xfrm>
            <a:off x="684213" y="1773238"/>
            <a:ext cx="357187" cy="357187"/>
          </a:xfrm>
          <a:prstGeom prst="mathPlus">
            <a:avLst>
              <a:gd name="adj1" fmla="val 5742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25550" y="1000125"/>
            <a:ext cx="464343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zh-TW" sz="3600" b="1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9     :    45</a:t>
            </a:r>
            <a:r>
              <a:rPr lang="en-US" altLang="zh-TW" sz="3600" b="1">
                <a:solidFill>
                  <a:srgbClr val="FDE0B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zh-TW" altLang="en-US" b="1" u="sng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小強</a:t>
            </a:r>
            <a:r>
              <a:rPr lang="zh-TW" altLang="en-US" b="1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出門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247775" y="1628775"/>
            <a:ext cx="464343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zh-TW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       </a:t>
            </a:r>
            <a:r>
              <a:rPr lang="en-US" altLang="zh-TW" sz="3600" b="1">
                <a:solidFill>
                  <a:srgbClr val="FDE0B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10</a:t>
            </a:r>
          </a:p>
        </p:txBody>
      </p:sp>
      <p:cxnSp>
        <p:nvCxnSpPr>
          <p:cNvPr id="11" name="直線接點 10"/>
          <p:cNvCxnSpPr/>
          <p:nvPr/>
        </p:nvCxnSpPr>
        <p:spPr>
          <a:xfrm>
            <a:off x="539750" y="2276475"/>
            <a:ext cx="388778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225550" y="2276475"/>
            <a:ext cx="478631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zh-TW" sz="3600" b="1">
                <a:solidFill>
                  <a:srgbClr val="FDE0B9"/>
                </a:solidFill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9     :    55</a:t>
            </a:r>
            <a:r>
              <a:rPr lang="en-US" altLang="zh-TW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  <a:cs typeface="Times New Roman" pitchFamily="18" charset="0"/>
              </a:rPr>
              <a:t>     </a:t>
            </a:r>
            <a:r>
              <a:rPr lang="zh-TW" altLang="en-US" b="1" u="sng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小強</a:t>
            </a:r>
            <a:r>
              <a:rPr lang="zh-TW" altLang="en-US" b="1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到站</a:t>
            </a:r>
            <a:endParaRPr lang="zh-TW" altLang="en-US" b="1">
              <a:solidFill>
                <a:srgbClr val="FDE0B9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pic>
        <p:nvPicPr>
          <p:cNvPr id="27679" name="Picture 31" descr="8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349500"/>
            <a:ext cx="1069975" cy="4171950"/>
          </a:xfrm>
          <a:prstGeom prst="rect">
            <a:avLst/>
          </a:prstGeom>
          <a:noFill/>
        </p:spPr>
      </p:pic>
      <p:pic>
        <p:nvPicPr>
          <p:cNvPr id="14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9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1591" y="545675"/>
            <a:ext cx="2071702" cy="2071702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3" name="群組 15"/>
          <p:cNvGrpSpPr>
            <a:grpSpLocks/>
          </p:cNvGrpSpPr>
          <p:nvPr/>
        </p:nvGrpSpPr>
        <p:grpSpPr bwMode="auto">
          <a:xfrm rot="-2400000">
            <a:off x="7167563" y="966788"/>
            <a:ext cx="90487" cy="1362075"/>
            <a:chOff x="4143343" y="357166"/>
            <a:chExt cx="214343" cy="2714644"/>
          </a:xfrm>
        </p:grpSpPr>
        <p:sp>
          <p:nvSpPr>
            <p:cNvPr id="17" name="等腰三角形 16"/>
            <p:cNvSpPr/>
            <p:nvPr/>
          </p:nvSpPr>
          <p:spPr>
            <a:xfrm>
              <a:off x="4143343" y="357166"/>
              <a:ext cx="214343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8" name="等腰三角形 17"/>
            <p:cNvSpPr>
              <a:spLocks noChangeArrowheads="1"/>
            </p:cNvSpPr>
            <p:nvPr/>
          </p:nvSpPr>
          <p:spPr bwMode="auto">
            <a:xfrm rot="-1140000">
              <a:off x="4143343" y="357166"/>
              <a:ext cx="214312" cy="16863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vert="eaVert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群組 18"/>
          <p:cNvGrpSpPr>
            <a:grpSpLocks/>
          </p:cNvGrpSpPr>
          <p:nvPr/>
        </p:nvGrpSpPr>
        <p:grpSpPr bwMode="auto">
          <a:xfrm rot="-1800000">
            <a:off x="7246938" y="476250"/>
            <a:ext cx="80962" cy="2209800"/>
            <a:chOff x="4143372" y="357166"/>
            <a:chExt cx="214314" cy="2714644"/>
          </a:xfrm>
        </p:grpSpPr>
        <p:sp>
          <p:nvSpPr>
            <p:cNvPr id="20" name="等腰三角形 19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4144002" y="355685"/>
              <a:ext cx="214314" cy="149968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5" name="群組 21"/>
          <p:cNvGrpSpPr>
            <a:grpSpLocks/>
          </p:cNvGrpSpPr>
          <p:nvPr/>
        </p:nvGrpSpPr>
        <p:grpSpPr bwMode="auto">
          <a:xfrm>
            <a:off x="7261225" y="569913"/>
            <a:ext cx="52388" cy="2022475"/>
            <a:chOff x="4429124" y="357166"/>
            <a:chExt cx="142876" cy="3857652"/>
          </a:xfrm>
        </p:grpSpPr>
        <p:grpSp>
          <p:nvGrpSpPr>
            <p:cNvPr id="27688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5" name="等腰三角形 27"/>
              <p:cNvSpPr/>
              <p:nvPr/>
            </p:nvSpPr>
            <p:spPr>
              <a:xfrm>
                <a:off x="4133227" y="357166"/>
                <a:ext cx="223258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6" name="等腰三角形 28"/>
              <p:cNvSpPr/>
              <p:nvPr/>
            </p:nvSpPr>
            <p:spPr>
              <a:xfrm>
                <a:off x="4031755" y="357166"/>
                <a:ext cx="223245" cy="15000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24" name="橢圓 23"/>
            <p:cNvSpPr/>
            <p:nvPr/>
          </p:nvSpPr>
          <p:spPr>
            <a:xfrm>
              <a:off x="4429124" y="2143677"/>
              <a:ext cx="142876" cy="1423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27694" name="Group 46"/>
          <p:cNvGrpSpPr>
            <a:grpSpLocks/>
          </p:cNvGrpSpPr>
          <p:nvPr/>
        </p:nvGrpSpPr>
        <p:grpSpPr bwMode="auto">
          <a:xfrm>
            <a:off x="6300788" y="3573463"/>
            <a:ext cx="2143125" cy="1235075"/>
            <a:chOff x="4070" y="2251"/>
            <a:chExt cx="1350" cy="778"/>
          </a:xfrm>
        </p:grpSpPr>
        <p:pic>
          <p:nvPicPr>
            <p:cNvPr id="27692" name="Picture 44" descr="82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2251"/>
              <a:ext cx="907" cy="778"/>
            </a:xfrm>
            <a:prstGeom prst="rect">
              <a:avLst/>
            </a:prstGeom>
            <a:noFill/>
          </p:spPr>
        </p:pic>
        <p:sp>
          <p:nvSpPr>
            <p:cNvPr id="31" name="文字方塊 30"/>
            <p:cNvSpPr txBox="1"/>
            <p:nvPr/>
          </p:nvSpPr>
          <p:spPr>
            <a:xfrm>
              <a:off x="4070" y="2565"/>
              <a:ext cx="1350" cy="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en-US" altLang="zh-TW" sz="1600">
                  <a:solidFill>
                    <a:srgbClr val="FDE0B9"/>
                  </a:solidFill>
                  <a:latin typeface="標楷體" pitchFamily="65" charset="-120"/>
                  <a:cs typeface="Times New Roman" pitchFamily="18" charset="0"/>
                </a:rPr>
                <a:t>10:00</a:t>
              </a:r>
            </a:p>
            <a:p>
              <a:r>
                <a:rPr lang="en-US" altLang="zh-TW" sz="1600">
                  <a:solidFill>
                    <a:srgbClr val="FDE0B9"/>
                  </a:solidFill>
                  <a:latin typeface="標楷體" pitchFamily="65" charset="-120"/>
                  <a:cs typeface="Times New Roman" pitchFamily="18" charset="0"/>
                </a:rPr>
                <a:t>bus</a:t>
              </a:r>
              <a:r>
                <a:rPr lang="zh-TW" altLang="en-US" sz="1600">
                  <a:solidFill>
                    <a:srgbClr val="FDE0B9"/>
                  </a:solidFill>
                  <a:latin typeface="標楷體" pitchFamily="65" charset="-120"/>
                  <a:cs typeface="Times New Roman" pitchFamily="18" charset="0"/>
                </a:rPr>
                <a:t>到站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1189E-6 C -0.00087 -2.1189E-6 -0.00191 -2.1189E-6 -0.00261 0.00116 C -0.00434 0.0044 -0.00486 0.01226 -0.00608 0.01643 C -0.00729 0.02082 -0.00816 0.02082 -0.01042 0.02383 C -0.01077 0.02545 -0.01077 0.0273 -0.01146 0.02845 C -0.01285 0.03077 -0.01667 0.03447 -0.01667 0.0347 C -0.01962 0.04233 -0.02466 0.04511 -0.02969 0.04765 C -0.04254 0.05436 -0.05209 0.05899 -0.06563 0.06153 C -0.07848 0.06709 -0.09375 0.06755 -0.10695 0.06894 C -0.11459 0.07148 -0.12205 0.07217 -0.12882 0.07958 C -0.13056 0.0842 -0.13229 0.08675 -0.12969 0.09299 C -0.12674 0.1004 -0.12518 0.09785 -0.12188 0.10063 C -0.11632 0.10572 -0.1099 0.11057 -0.10348 0.11127 C -0.09757 0.11219 -0.09167 0.11219 -0.08594 0.11266 C -0.07292 0.1152 -0.06025 0.11774 -0.0474 0.1189 C -0.03716 0.1233 -0.02709 0.1226 -0.01667 0.12353 C -0.01077 0.12515 -0.00486 0.12607 0.00087 0.12792 C 0.00781 0.13 0.01423 0.13371 0.021 0.13532 C 0.02604 0.13833 0.0309 0.14018 0.03593 0.14296 C 0.03871 0.14458 0.04114 0.14735 0.04392 0.1492 C 0.04635 0.15591 0.04791 0.15221 0.04913 0.15961 C 0.05 0.16401 0.05191 0.17303 0.05191 0.17349 C 0.05156 0.1802 0.05121 0.18737 0.05087 0.19431 C 0.05052 0.1994 0.04913 0.20403 0.04913 0.20981 " pathEditMode="relative" rAng="0" ptsTypes="fffffffffffffffffffffffA">
                                      <p:cBhvr>
                                        <p:cTn id="12" dur="5000" fill="hold"/>
                                        <p:tgtEl>
                                          <p:spTgt spid="27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105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27694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28677" name="Picture 5" descr="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646487" cy="1808162"/>
          </a:xfrm>
          <a:prstGeom prst="rect">
            <a:avLst/>
          </a:prstGeom>
          <a:noFill/>
        </p:spPr>
      </p:pic>
      <p:pic>
        <p:nvPicPr>
          <p:cNvPr id="28678" name="Picture 6" descr="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327650" cy="1052513"/>
          </a:xfrm>
          <a:prstGeom prst="rect">
            <a:avLst/>
          </a:prstGeom>
          <a:noFill/>
        </p:spPr>
      </p:pic>
      <p:pic>
        <p:nvPicPr>
          <p:cNvPr id="28679" name="Picture 7" descr="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88" y="2997200"/>
            <a:ext cx="488950" cy="827088"/>
          </a:xfrm>
          <a:prstGeom prst="rect">
            <a:avLst/>
          </a:prstGeom>
          <a:noFill/>
        </p:spPr>
      </p:pic>
      <p:pic>
        <p:nvPicPr>
          <p:cNvPr id="28680" name="Picture 8" descr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325563" cy="1808163"/>
          </a:xfrm>
          <a:prstGeom prst="rect">
            <a:avLst/>
          </a:prstGeom>
          <a:noFill/>
        </p:spPr>
      </p:pic>
      <p:pic>
        <p:nvPicPr>
          <p:cNvPr id="28681" name="Picture 9" descr="4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3" y="2924175"/>
            <a:ext cx="576262" cy="384175"/>
          </a:xfrm>
          <a:prstGeom prst="rect">
            <a:avLst/>
          </a:prstGeom>
          <a:noFill/>
        </p:spPr>
      </p:pic>
      <p:pic>
        <p:nvPicPr>
          <p:cNvPr id="28682" name="Picture 10" descr="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2852738"/>
            <a:ext cx="1635125" cy="2339975"/>
          </a:xfrm>
          <a:prstGeom prst="rect">
            <a:avLst/>
          </a:prstGeom>
          <a:noFill/>
        </p:spPr>
      </p:pic>
      <p:pic>
        <p:nvPicPr>
          <p:cNvPr id="28683" name="Picture 11" descr="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081088" cy="1547813"/>
          </a:xfrm>
          <a:prstGeom prst="rect">
            <a:avLst/>
          </a:prstGeom>
          <a:noFill/>
        </p:spPr>
      </p:pic>
      <p:pic>
        <p:nvPicPr>
          <p:cNvPr id="28684" name="Picture 1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28685" name="Picture 1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28686" name="Picture 1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28687" name="Picture 1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28688" name="Picture 16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28689" name="Picture 17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28690" name="Picture 18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28691" name="Picture 19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28692" name="Picture 20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28693" name="Picture 21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28694" name="Picture 2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5238750"/>
            <a:ext cx="1720850" cy="1719263"/>
          </a:xfrm>
          <a:prstGeom prst="rect">
            <a:avLst/>
          </a:prstGeom>
          <a:noFill/>
        </p:spPr>
      </p:pic>
      <p:pic>
        <p:nvPicPr>
          <p:cNvPr id="28695" name="Picture 2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28696" name="Picture 2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28697" name="Picture 2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28698" name="Picture 26" descr="2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28699" name="Picture 27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28700" name="Picture 28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28701" name="Picture 29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28702" name="Picture 30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28703" name="Picture 31" descr="3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28704" name="Picture 32" descr="3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238750"/>
            <a:ext cx="1727200" cy="1719263"/>
          </a:xfrm>
          <a:prstGeom prst="rect">
            <a:avLst/>
          </a:prstGeom>
          <a:noFill/>
        </p:spPr>
      </p:pic>
      <p:pic>
        <p:nvPicPr>
          <p:cNvPr id="28705" name="Picture 33" descr="3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28706" name="Picture 34" descr="3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28707" name="Picture 35" descr="3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28708" name="Picture 36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28709" name="Picture 37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28710" name="Picture 38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28711" name="Picture 39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28712" name="Picture 40" descr="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228725" cy="282575"/>
          </a:xfrm>
          <a:prstGeom prst="rect">
            <a:avLst/>
          </a:prstGeom>
          <a:noFill/>
        </p:spPr>
      </p:pic>
      <p:pic>
        <p:nvPicPr>
          <p:cNvPr id="28713" name="Picture 41" descr="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949950"/>
            <a:ext cx="1238250" cy="284163"/>
          </a:xfrm>
          <a:prstGeom prst="rect">
            <a:avLst/>
          </a:prstGeom>
          <a:noFill/>
        </p:spPr>
      </p:pic>
      <p:pic>
        <p:nvPicPr>
          <p:cNvPr id="28714" name="Picture 42" descr="4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805488"/>
            <a:ext cx="1216025" cy="666750"/>
          </a:xfrm>
          <a:prstGeom prst="rect">
            <a:avLst/>
          </a:prstGeom>
          <a:noFill/>
        </p:spPr>
      </p:pic>
      <p:pic>
        <p:nvPicPr>
          <p:cNvPr id="28715" name="Picture 43" descr="43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147763" cy="663575"/>
          </a:xfrm>
          <a:prstGeom prst="rect">
            <a:avLst/>
          </a:prstGeom>
          <a:noFill/>
        </p:spPr>
      </p:pic>
      <p:pic>
        <p:nvPicPr>
          <p:cNvPr id="28716" name="Picture 44" descr="44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133600"/>
            <a:ext cx="1546225" cy="757238"/>
          </a:xfrm>
          <a:prstGeom prst="rect">
            <a:avLst/>
          </a:prstGeom>
          <a:noFill/>
        </p:spPr>
      </p:pic>
      <p:pic>
        <p:nvPicPr>
          <p:cNvPr id="28717" name="Picture 45" descr="45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546225" cy="757238"/>
          </a:xfrm>
          <a:prstGeom prst="rect">
            <a:avLst/>
          </a:prstGeom>
          <a:noFill/>
        </p:spPr>
      </p:pic>
      <p:pic>
        <p:nvPicPr>
          <p:cNvPr id="28718" name="Picture 46" descr="46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549275"/>
            <a:ext cx="1549400" cy="284163"/>
          </a:xfrm>
          <a:prstGeom prst="rect">
            <a:avLst/>
          </a:prstGeom>
          <a:noFill/>
        </p:spPr>
      </p:pic>
      <p:pic>
        <p:nvPicPr>
          <p:cNvPr id="28719" name="Picture 47" descr="4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52450"/>
            <a:ext cx="1343025" cy="284163"/>
          </a:xfrm>
          <a:prstGeom prst="rect">
            <a:avLst/>
          </a:prstGeom>
          <a:noFill/>
        </p:spPr>
      </p:pic>
      <p:pic>
        <p:nvPicPr>
          <p:cNvPr id="28721" name="Picture 49" descr="14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677863" cy="971550"/>
          </a:xfrm>
          <a:prstGeom prst="rect">
            <a:avLst/>
          </a:prstGeom>
          <a:noFill/>
        </p:spPr>
      </p:pic>
      <p:pic>
        <p:nvPicPr>
          <p:cNvPr id="28722" name="Picture 50" descr="15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792162" cy="582612"/>
          </a:xfrm>
          <a:prstGeom prst="rect">
            <a:avLst/>
          </a:prstGeom>
          <a:noFill/>
        </p:spPr>
      </p:pic>
      <p:pic>
        <p:nvPicPr>
          <p:cNvPr id="28723" name="Picture 51" descr="14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484187" cy="792162"/>
          </a:xfrm>
          <a:prstGeom prst="rect">
            <a:avLst/>
          </a:prstGeom>
          <a:noFill/>
        </p:spPr>
      </p:pic>
      <p:pic>
        <p:nvPicPr>
          <p:cNvPr id="28724" name="Picture 52" descr="6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590925"/>
            <a:ext cx="936625" cy="269875"/>
          </a:xfrm>
          <a:prstGeom prst="rect">
            <a:avLst/>
          </a:prstGeom>
          <a:noFill/>
        </p:spPr>
      </p:pic>
      <p:pic>
        <p:nvPicPr>
          <p:cNvPr id="28725" name="Picture 53" descr="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040">
            <a:off x="3348038" y="2133600"/>
            <a:ext cx="576262" cy="265113"/>
          </a:xfrm>
          <a:prstGeom prst="rect">
            <a:avLst/>
          </a:prstGeom>
          <a:noFill/>
        </p:spPr>
      </p:pic>
      <p:pic>
        <p:nvPicPr>
          <p:cNvPr id="28726" name="Picture 54" descr="10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1225550" cy="998538"/>
          </a:xfrm>
          <a:prstGeom prst="rect">
            <a:avLst/>
          </a:prstGeom>
          <a:noFill/>
        </p:spPr>
      </p:pic>
      <p:pic>
        <p:nvPicPr>
          <p:cNvPr id="28727" name="Picture 55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032250"/>
            <a:ext cx="1800225" cy="1144588"/>
          </a:xfrm>
          <a:prstGeom prst="rect">
            <a:avLst/>
          </a:prstGeom>
          <a:noFill/>
        </p:spPr>
      </p:pic>
      <p:pic>
        <p:nvPicPr>
          <p:cNvPr id="28728" name="Picture 56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800225" cy="1144588"/>
          </a:xfrm>
          <a:prstGeom prst="rect">
            <a:avLst/>
          </a:prstGeom>
          <a:noFill/>
        </p:spPr>
      </p:pic>
      <p:pic>
        <p:nvPicPr>
          <p:cNvPr id="28729" name="Picture 57" descr="6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8" y="2349500"/>
            <a:ext cx="287337" cy="131763"/>
          </a:xfrm>
          <a:prstGeom prst="rect">
            <a:avLst/>
          </a:prstGeom>
          <a:noFill/>
        </p:spPr>
      </p:pic>
      <p:pic>
        <p:nvPicPr>
          <p:cNvPr id="28730" name="Picture 58" descr="6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15900" cy="98425"/>
          </a:xfrm>
          <a:prstGeom prst="rect">
            <a:avLst/>
          </a:prstGeom>
          <a:noFill/>
        </p:spPr>
      </p:pic>
      <p:pic>
        <p:nvPicPr>
          <p:cNvPr id="28731" name="Picture 59" descr="5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223963" cy="973137"/>
          </a:xfrm>
          <a:prstGeom prst="rect">
            <a:avLst/>
          </a:prstGeom>
          <a:noFill/>
        </p:spPr>
      </p:pic>
      <p:pic>
        <p:nvPicPr>
          <p:cNvPr id="28732" name="Picture 60" descr="4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0" y="6237288"/>
            <a:ext cx="827088" cy="708025"/>
          </a:xfrm>
          <a:prstGeom prst="rect">
            <a:avLst/>
          </a:prstGeom>
          <a:noFill/>
        </p:spPr>
      </p:pic>
      <p:pic>
        <p:nvPicPr>
          <p:cNvPr id="28733" name="Picture 61" descr="52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33375" cy="831850"/>
          </a:xfrm>
          <a:prstGeom prst="rect">
            <a:avLst/>
          </a:prstGeom>
          <a:noFill/>
        </p:spPr>
      </p:pic>
      <p:pic>
        <p:nvPicPr>
          <p:cNvPr id="28734" name="Picture 62" descr="53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765800"/>
            <a:ext cx="187325" cy="831850"/>
          </a:xfrm>
          <a:prstGeom prst="rect">
            <a:avLst/>
          </a:prstGeom>
          <a:noFill/>
        </p:spPr>
      </p:pic>
      <p:pic>
        <p:nvPicPr>
          <p:cNvPr id="28735" name="Picture 63" descr="55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18150"/>
            <a:ext cx="1223962" cy="1223963"/>
          </a:xfrm>
          <a:prstGeom prst="rect">
            <a:avLst/>
          </a:prstGeom>
          <a:noFill/>
        </p:spPr>
      </p:pic>
      <p:pic>
        <p:nvPicPr>
          <p:cNvPr id="28736" name="Picture 64" descr="56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1158875" cy="284162"/>
          </a:xfrm>
          <a:prstGeom prst="rect">
            <a:avLst/>
          </a:prstGeom>
          <a:noFill/>
        </p:spPr>
      </p:pic>
      <p:pic>
        <p:nvPicPr>
          <p:cNvPr id="28737" name="Picture 65" descr="57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5384800"/>
            <a:ext cx="1428750" cy="1428750"/>
          </a:xfrm>
          <a:prstGeom prst="rect">
            <a:avLst/>
          </a:prstGeom>
          <a:noFill/>
        </p:spPr>
      </p:pic>
      <p:pic>
        <p:nvPicPr>
          <p:cNvPr id="28738" name="Picture 66" descr="58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23962" cy="1223962"/>
          </a:xfrm>
          <a:prstGeom prst="rect">
            <a:avLst/>
          </a:prstGeom>
          <a:noFill/>
        </p:spPr>
      </p:pic>
      <p:pic>
        <p:nvPicPr>
          <p:cNvPr id="28720" name="Picture 48" descr="21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0013" y="765175"/>
            <a:ext cx="95567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227E-8 C -0.00052 -0.08258 0.01892 -0.19616 -0.01181 -0.1839 C -0.07847 -0.18922 -0.13646 -0.19015 -0.20712 -0.19015 " pathEditMode="relative" rAng="0" ptsTypes="ffA">
                                      <p:cBhvr>
                                        <p:cTn id="6" dur="2000" fill="hold"/>
                                        <p:tgtEl>
                                          <p:spTgt spid="28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0" y="-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5" name="Picture 5" descr="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678363"/>
            <a:ext cx="4535487" cy="2027237"/>
          </a:xfrm>
          <a:prstGeom prst="rect">
            <a:avLst/>
          </a:prstGeom>
          <a:noFill/>
        </p:spPr>
      </p:pic>
      <p:pic>
        <p:nvPicPr>
          <p:cNvPr id="30726" name="Picture 6" descr="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4445000" cy="1246188"/>
          </a:xfrm>
          <a:prstGeom prst="rect">
            <a:avLst/>
          </a:prstGeom>
          <a:noFill/>
        </p:spPr>
      </p:pic>
      <p:pic>
        <p:nvPicPr>
          <p:cNvPr id="30727" name="Picture 7" descr="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4722813"/>
            <a:ext cx="3997325" cy="1146175"/>
          </a:xfrm>
          <a:prstGeom prst="rect">
            <a:avLst/>
          </a:prstGeom>
          <a:noFill/>
        </p:spPr>
      </p:pic>
      <p:pic>
        <p:nvPicPr>
          <p:cNvPr id="30728" name="Picture 8" descr="8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775" y="4725988"/>
            <a:ext cx="220663" cy="4318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135563" y="363538"/>
            <a:ext cx="4621212" cy="162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TW" altLang="en-US" sz="2400">
                <a:solidFill>
                  <a:srgbClr val="FFFFCC"/>
                </a:solidFill>
                <a:latin typeface="標楷體" pitchFamily="65" charset="-120"/>
              </a:rPr>
              <a:t>我生病了，</a:t>
            </a:r>
          </a:p>
          <a:p>
            <a:pPr algn="l">
              <a:lnSpc>
                <a:spcPct val="140000"/>
              </a:lnSpc>
            </a:pPr>
            <a:r>
              <a:rPr lang="zh-TW" altLang="en-US" sz="2400">
                <a:solidFill>
                  <a:srgbClr val="FFFFCC"/>
                </a:solidFill>
                <a:latin typeface="標楷體" pitchFamily="65" charset="-120"/>
              </a:rPr>
              <a:t>媽媽幫我向老師請兩天假，</a:t>
            </a:r>
          </a:p>
          <a:p>
            <a:pPr algn="l">
              <a:lnSpc>
                <a:spcPct val="140000"/>
              </a:lnSpc>
            </a:pPr>
            <a:r>
              <a:rPr lang="zh-TW" altLang="en-US" sz="2400">
                <a:solidFill>
                  <a:srgbClr val="FFFFCC"/>
                </a:solidFill>
                <a:latin typeface="標楷體" pitchFamily="65" charset="-120"/>
              </a:rPr>
              <a:t>讓我在家好好休息。</a:t>
            </a:r>
          </a:p>
        </p:txBody>
      </p:sp>
      <p:grpSp>
        <p:nvGrpSpPr>
          <p:cNvPr id="30730" name="群組 2"/>
          <p:cNvGrpSpPr>
            <a:grpSpLocks/>
          </p:cNvGrpSpPr>
          <p:nvPr/>
        </p:nvGrpSpPr>
        <p:grpSpPr bwMode="auto">
          <a:xfrm>
            <a:off x="468313" y="407988"/>
            <a:ext cx="2071687" cy="2209800"/>
            <a:chOff x="467544" y="407224"/>
            <a:chExt cx="2071702" cy="2210598"/>
          </a:xfrm>
        </p:grpSpPr>
        <p:pic>
          <p:nvPicPr>
            <p:cNvPr id="6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7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6672"/>
              <a:ext cx="2071702" cy="2071702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grpSp>
          <p:nvGrpSpPr>
            <p:cNvPr id="30732" name="群組 6"/>
            <p:cNvGrpSpPr>
              <a:grpSpLocks/>
            </p:cNvGrpSpPr>
            <p:nvPr/>
          </p:nvGrpSpPr>
          <p:grpSpPr bwMode="auto">
            <a:xfrm rot="-4200000">
              <a:off x="1442136" y="911266"/>
              <a:ext cx="89588" cy="1361546"/>
              <a:chOff x="4143343" y="357166"/>
              <a:chExt cx="214343" cy="2714644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4144214" y="356170"/>
                <a:ext cx="212773" cy="2715719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9" name="等腰三角形 8"/>
              <p:cNvSpPr/>
              <p:nvPr/>
            </p:nvSpPr>
            <p:spPr>
              <a:xfrm rot="20460000">
                <a:off x="4144680" y="353335"/>
                <a:ext cx="212773" cy="168703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grpSp>
          <p:nvGrpSpPr>
            <p:cNvPr id="30735" name="群組 9"/>
            <p:cNvGrpSpPr>
              <a:grpSpLocks/>
            </p:cNvGrpSpPr>
            <p:nvPr/>
          </p:nvGrpSpPr>
          <p:grpSpPr bwMode="auto">
            <a:xfrm>
              <a:off x="1484030" y="407224"/>
              <a:ext cx="81874" cy="2210598"/>
              <a:chOff x="4143372" y="357166"/>
              <a:chExt cx="214314" cy="2714644"/>
            </a:xfrm>
          </p:grpSpPr>
          <p:sp>
            <p:nvSpPr>
              <p:cNvPr id="11" name="等腰三角形 10"/>
              <p:cNvSpPr/>
              <p:nvPr/>
            </p:nvSpPr>
            <p:spPr>
              <a:xfrm>
                <a:off x="4142118" y="357166"/>
                <a:ext cx="216086" cy="271464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>
                <a:off x="4142118" y="357166"/>
                <a:ext cx="216086" cy="149968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4" name="Picture 8" descr="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678363"/>
            <a:ext cx="4535487" cy="2027237"/>
          </a:xfrm>
          <a:prstGeom prst="rect">
            <a:avLst/>
          </a:prstGeom>
          <a:noFill/>
        </p:spPr>
      </p:pic>
      <p:pic>
        <p:nvPicPr>
          <p:cNvPr id="29703" name="Picture 7" descr="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4445000" cy="1246188"/>
          </a:xfrm>
          <a:prstGeom prst="rect">
            <a:avLst/>
          </a:prstGeom>
          <a:noFill/>
        </p:spPr>
      </p:pic>
      <p:pic>
        <p:nvPicPr>
          <p:cNvPr id="29702" name="Picture 6" descr="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4722813"/>
            <a:ext cx="3997325" cy="1146175"/>
          </a:xfrm>
          <a:prstGeom prst="rect">
            <a:avLst/>
          </a:prstGeom>
          <a:noFill/>
        </p:spPr>
      </p:pic>
      <p:pic>
        <p:nvPicPr>
          <p:cNvPr id="29705" name="Picture 9" descr="8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775" y="4725988"/>
            <a:ext cx="220663" cy="4318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076825" y="508000"/>
            <a:ext cx="4621213" cy="162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TW" altLang="en-US" sz="2400">
                <a:solidFill>
                  <a:srgbClr val="FFFFCC"/>
                </a:solidFill>
                <a:latin typeface="標楷體" pitchFamily="65" charset="-120"/>
              </a:rPr>
              <a:t>媽媽說</a:t>
            </a:r>
            <a:r>
              <a:rPr lang="en-US" altLang="zh-TW" sz="2400">
                <a:solidFill>
                  <a:srgbClr val="FFFFCC"/>
                </a:solidFill>
                <a:latin typeface="標楷體" pitchFamily="65" charset="-120"/>
              </a:rPr>
              <a:t>:</a:t>
            </a:r>
          </a:p>
          <a:p>
            <a:pPr algn="l">
              <a:lnSpc>
                <a:spcPct val="140000"/>
              </a:lnSpc>
            </a:pPr>
            <a:r>
              <a:rPr lang="zh-TW" altLang="en-US" sz="2400">
                <a:solidFill>
                  <a:srgbClr val="FFFFCC"/>
                </a:solidFill>
                <a:latin typeface="標楷體" pitchFamily="65" charset="-120"/>
              </a:rPr>
              <a:t>我已經連續昏睡</a:t>
            </a:r>
            <a:r>
              <a:rPr lang="en-US" altLang="zh-TW" sz="2400">
                <a:solidFill>
                  <a:srgbClr val="FFFFCC"/>
                </a:solidFill>
                <a:latin typeface="標楷體" pitchFamily="65" charset="-120"/>
              </a:rPr>
              <a:t>20</a:t>
            </a:r>
            <a:r>
              <a:rPr lang="zh-TW" altLang="en-US" sz="2400">
                <a:solidFill>
                  <a:srgbClr val="FFFFCC"/>
                </a:solidFill>
                <a:latin typeface="標楷體" pitchFamily="65" charset="-120"/>
              </a:rPr>
              <a:t>小時了，</a:t>
            </a:r>
          </a:p>
          <a:p>
            <a:pPr algn="l">
              <a:lnSpc>
                <a:spcPct val="140000"/>
              </a:lnSpc>
            </a:pPr>
            <a:r>
              <a:rPr lang="zh-TW" altLang="en-US" sz="2400">
                <a:solidFill>
                  <a:srgbClr val="FFFFCC"/>
                </a:solidFill>
                <a:latin typeface="標楷體" pitchFamily="65" charset="-120"/>
              </a:rPr>
              <a:t>直到今天上午九點才清醒。</a:t>
            </a:r>
          </a:p>
        </p:txBody>
      </p:sp>
      <p:grpSp>
        <p:nvGrpSpPr>
          <p:cNvPr id="29707" name="群組 12"/>
          <p:cNvGrpSpPr>
            <a:grpSpLocks/>
          </p:cNvGrpSpPr>
          <p:nvPr/>
        </p:nvGrpSpPr>
        <p:grpSpPr bwMode="auto">
          <a:xfrm>
            <a:off x="468313" y="407988"/>
            <a:ext cx="2071687" cy="2209800"/>
            <a:chOff x="467544" y="407224"/>
            <a:chExt cx="2071702" cy="2210598"/>
          </a:xfrm>
        </p:grpSpPr>
        <p:pic>
          <p:nvPicPr>
            <p:cNvPr id="14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7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6672"/>
              <a:ext cx="2071702" cy="2071702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grpSp>
          <p:nvGrpSpPr>
            <p:cNvPr id="29709" name="群組 14"/>
            <p:cNvGrpSpPr>
              <a:grpSpLocks/>
            </p:cNvGrpSpPr>
            <p:nvPr/>
          </p:nvGrpSpPr>
          <p:grpSpPr bwMode="auto">
            <a:xfrm rot="-4200000">
              <a:off x="1442136" y="911266"/>
              <a:ext cx="89588" cy="1361546"/>
              <a:chOff x="4143343" y="357166"/>
              <a:chExt cx="214343" cy="2714644"/>
            </a:xfrm>
          </p:grpSpPr>
          <p:sp>
            <p:nvSpPr>
              <p:cNvPr id="19" name="等腰三角形 18"/>
              <p:cNvSpPr/>
              <p:nvPr/>
            </p:nvSpPr>
            <p:spPr>
              <a:xfrm>
                <a:off x="4144214" y="356170"/>
                <a:ext cx="212773" cy="2715719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20460000">
                <a:off x="4144680" y="353335"/>
                <a:ext cx="212773" cy="168703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grpSp>
          <p:nvGrpSpPr>
            <p:cNvPr id="29712" name="群組 15"/>
            <p:cNvGrpSpPr>
              <a:grpSpLocks/>
            </p:cNvGrpSpPr>
            <p:nvPr/>
          </p:nvGrpSpPr>
          <p:grpSpPr bwMode="auto">
            <a:xfrm>
              <a:off x="1484030" y="407224"/>
              <a:ext cx="81874" cy="2210598"/>
              <a:chOff x="4143372" y="357166"/>
              <a:chExt cx="214314" cy="2714644"/>
            </a:xfrm>
          </p:grpSpPr>
          <p:sp>
            <p:nvSpPr>
              <p:cNvPr id="17" name="等腰三角形 16"/>
              <p:cNvSpPr/>
              <p:nvPr/>
            </p:nvSpPr>
            <p:spPr>
              <a:xfrm>
                <a:off x="4142118" y="357166"/>
                <a:ext cx="216086" cy="271464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8" name="等腰三角形 17"/>
              <p:cNvSpPr/>
              <p:nvPr/>
            </p:nvSpPr>
            <p:spPr>
              <a:xfrm>
                <a:off x="4142118" y="357166"/>
                <a:ext cx="216086" cy="149968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9" name="Picture 5" descr="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678363"/>
            <a:ext cx="4535487" cy="2027237"/>
          </a:xfrm>
          <a:prstGeom prst="rect">
            <a:avLst/>
          </a:prstGeom>
          <a:noFill/>
        </p:spPr>
      </p:pic>
      <p:pic>
        <p:nvPicPr>
          <p:cNvPr id="31750" name="Picture 6" descr="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4445000" cy="1246188"/>
          </a:xfrm>
          <a:prstGeom prst="rect">
            <a:avLst/>
          </a:prstGeom>
          <a:noFill/>
        </p:spPr>
      </p:pic>
      <p:pic>
        <p:nvPicPr>
          <p:cNvPr id="31751" name="Picture 7" descr="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4722813"/>
            <a:ext cx="3997325" cy="1146175"/>
          </a:xfrm>
          <a:prstGeom prst="rect">
            <a:avLst/>
          </a:prstGeom>
          <a:noFill/>
        </p:spPr>
      </p:pic>
      <p:pic>
        <p:nvPicPr>
          <p:cNvPr id="31752" name="Picture 8" descr="8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775" y="4725988"/>
            <a:ext cx="220663" cy="4318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292725" y="549275"/>
            <a:ext cx="3035300" cy="1625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TW" altLang="en-US" sz="2400">
                <a:solidFill>
                  <a:srgbClr val="FFFFCC"/>
                </a:solidFill>
                <a:latin typeface="華康雅風體W3(P)" pitchFamily="66" charset="-120"/>
              </a:rPr>
              <a:t>能幫我算一算</a:t>
            </a:r>
          </a:p>
          <a:p>
            <a:pPr algn="l">
              <a:lnSpc>
                <a:spcPct val="140000"/>
              </a:lnSpc>
            </a:pPr>
            <a:r>
              <a:rPr lang="zh-TW" altLang="en-US" sz="2400">
                <a:solidFill>
                  <a:srgbClr val="FFFFCC"/>
                </a:solidFill>
                <a:latin typeface="華康雅風體W3(P)" pitchFamily="66" charset="-120"/>
              </a:rPr>
              <a:t>我是從昨天什麼時候</a:t>
            </a:r>
          </a:p>
          <a:p>
            <a:pPr algn="l">
              <a:lnSpc>
                <a:spcPct val="140000"/>
              </a:lnSpc>
            </a:pPr>
            <a:r>
              <a:rPr lang="zh-TW" altLang="en-US" sz="2400">
                <a:solidFill>
                  <a:srgbClr val="FFFFCC"/>
                </a:solidFill>
                <a:latin typeface="華康雅風體W3(P)" pitchFamily="66" charset="-120"/>
              </a:rPr>
              <a:t>開始昏睡的嗎？</a:t>
            </a:r>
            <a:endParaRPr lang="zh-TW" altLang="en-US" sz="2400">
              <a:solidFill>
                <a:srgbClr val="FFFFCC"/>
              </a:solidFill>
            </a:endParaRPr>
          </a:p>
        </p:txBody>
      </p:sp>
      <p:grpSp>
        <p:nvGrpSpPr>
          <p:cNvPr id="31754" name="群組 20"/>
          <p:cNvGrpSpPr>
            <a:grpSpLocks/>
          </p:cNvGrpSpPr>
          <p:nvPr/>
        </p:nvGrpSpPr>
        <p:grpSpPr bwMode="auto">
          <a:xfrm>
            <a:off x="468313" y="407988"/>
            <a:ext cx="2071687" cy="2209800"/>
            <a:chOff x="467544" y="407224"/>
            <a:chExt cx="2071702" cy="2210598"/>
          </a:xfrm>
        </p:grpSpPr>
        <p:pic>
          <p:nvPicPr>
            <p:cNvPr id="22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7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76672"/>
              <a:ext cx="2071702" cy="2071702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grpSp>
          <p:nvGrpSpPr>
            <p:cNvPr id="31756" name="群組 22"/>
            <p:cNvGrpSpPr>
              <a:grpSpLocks/>
            </p:cNvGrpSpPr>
            <p:nvPr/>
          </p:nvGrpSpPr>
          <p:grpSpPr bwMode="auto">
            <a:xfrm rot="-4200000">
              <a:off x="1442136" y="911266"/>
              <a:ext cx="89588" cy="1361546"/>
              <a:chOff x="4143343" y="357166"/>
              <a:chExt cx="214343" cy="2714644"/>
            </a:xfrm>
          </p:grpSpPr>
          <p:sp>
            <p:nvSpPr>
              <p:cNvPr id="27" name="等腰三角形 26"/>
              <p:cNvSpPr/>
              <p:nvPr/>
            </p:nvSpPr>
            <p:spPr>
              <a:xfrm>
                <a:off x="4144214" y="356170"/>
                <a:ext cx="212773" cy="2715719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8" name="等腰三角形 27"/>
              <p:cNvSpPr/>
              <p:nvPr/>
            </p:nvSpPr>
            <p:spPr>
              <a:xfrm rot="20460000">
                <a:off x="4144680" y="353335"/>
                <a:ext cx="212773" cy="168703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grpSp>
          <p:nvGrpSpPr>
            <p:cNvPr id="31759" name="群組 23"/>
            <p:cNvGrpSpPr>
              <a:grpSpLocks/>
            </p:cNvGrpSpPr>
            <p:nvPr/>
          </p:nvGrpSpPr>
          <p:grpSpPr bwMode="auto">
            <a:xfrm>
              <a:off x="1484030" y="407224"/>
              <a:ext cx="81874" cy="2210598"/>
              <a:chOff x="4143372" y="357166"/>
              <a:chExt cx="214314" cy="2714644"/>
            </a:xfrm>
          </p:grpSpPr>
          <p:sp>
            <p:nvSpPr>
              <p:cNvPr id="25" name="等腰三角形 24"/>
              <p:cNvSpPr/>
              <p:nvPr/>
            </p:nvSpPr>
            <p:spPr>
              <a:xfrm>
                <a:off x="4142118" y="357166"/>
                <a:ext cx="216086" cy="271464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6" name="等腰三角形 25"/>
              <p:cNvSpPr/>
              <p:nvPr/>
            </p:nvSpPr>
            <p:spPr>
              <a:xfrm>
                <a:off x="4142118" y="357166"/>
                <a:ext cx="216086" cy="149968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9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sp>
        <p:nvSpPr>
          <p:cNvPr id="24" name="文字方塊 23"/>
          <p:cNvSpPr>
            <a:spLocks noChangeArrowheads="1"/>
          </p:cNvSpPr>
          <p:nvPr/>
        </p:nvSpPr>
        <p:spPr bwMode="auto">
          <a:xfrm>
            <a:off x="5219700" y="1196975"/>
            <a:ext cx="1008063" cy="1655763"/>
          </a:xfrm>
          <a:prstGeom prst="roundRect">
            <a:avLst>
              <a:gd name="adj" fmla="val 16667"/>
            </a:avLst>
          </a:prstGeom>
          <a:solidFill>
            <a:srgbClr val="121C4E"/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TW" altLang="zh-TW" sz="6000">
              <a:solidFill>
                <a:srgbClr val="FFFFCC"/>
              </a:solidFill>
              <a:latin typeface="標楷體" pitchFamily="65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5291138" y="1181100"/>
            <a:ext cx="1152525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zh-TW" altLang="en-US" sz="4800">
                <a:solidFill>
                  <a:schemeClr val="bg1"/>
                </a:solidFill>
                <a:latin typeface="標楷體" pitchFamily="65" charset="-120"/>
                <a:cs typeface="王漢宗新藝體一標準"/>
              </a:rPr>
              <a:t>上午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5291138" y="1181100"/>
            <a:ext cx="1152525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zh-TW" altLang="en-US" sz="4800">
                <a:solidFill>
                  <a:schemeClr val="bg1"/>
                </a:solidFill>
                <a:latin typeface="標楷體" pitchFamily="65" charset="-120"/>
                <a:cs typeface="王漢宗新藝體一標準"/>
              </a:rPr>
              <a:t>中午</a:t>
            </a:r>
          </a:p>
        </p:txBody>
      </p:sp>
      <p:pic>
        <p:nvPicPr>
          <p:cNvPr id="4124" name="Picture 28" descr="9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3803650"/>
            <a:ext cx="5329237" cy="3054350"/>
          </a:xfrm>
          <a:prstGeom prst="rect">
            <a:avLst/>
          </a:prstGeom>
          <a:noFill/>
        </p:spPr>
      </p:pic>
      <p:pic>
        <p:nvPicPr>
          <p:cNvPr id="4123" name="Picture 27" descr="9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3262313"/>
            <a:ext cx="3702050" cy="3595687"/>
          </a:xfrm>
          <a:prstGeom prst="rect">
            <a:avLst/>
          </a:prstGeom>
          <a:noFill/>
        </p:spPr>
      </p:pic>
      <p:pic>
        <p:nvPicPr>
          <p:cNvPr id="4103" name="Picture 7" descr="7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550" y="3213100"/>
            <a:ext cx="1317625" cy="1317625"/>
          </a:xfrm>
          <a:prstGeom prst="rect">
            <a:avLst/>
          </a:prstGeom>
          <a:noFill/>
        </p:spPr>
      </p:pic>
      <p:grpSp>
        <p:nvGrpSpPr>
          <p:cNvPr id="4105" name="群組 16"/>
          <p:cNvGrpSpPr>
            <a:grpSpLocks/>
          </p:cNvGrpSpPr>
          <p:nvPr/>
        </p:nvGrpSpPr>
        <p:grpSpPr bwMode="auto">
          <a:xfrm>
            <a:off x="539750" y="260350"/>
            <a:ext cx="3614738" cy="3614738"/>
            <a:chOff x="5243004" y="350624"/>
            <a:chExt cx="3615276" cy="3615276"/>
          </a:xfrm>
        </p:grpSpPr>
        <p:pic>
          <p:nvPicPr>
            <p:cNvPr id="3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7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004" y="350624"/>
              <a:ext cx="3615276" cy="3615276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6" name="橢圓 5"/>
            <p:cNvSpPr/>
            <p:nvPr/>
          </p:nvSpPr>
          <p:spPr>
            <a:xfrm>
              <a:off x="6957759" y="2095547"/>
              <a:ext cx="181002" cy="1810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4" name="群組 10"/>
          <p:cNvGrpSpPr>
            <a:grpSpLocks/>
          </p:cNvGrpSpPr>
          <p:nvPr/>
        </p:nvGrpSpPr>
        <p:grpSpPr bwMode="auto">
          <a:xfrm rot="-9000000">
            <a:off x="2266950" y="981075"/>
            <a:ext cx="144463" cy="2232025"/>
            <a:chOff x="4143371" y="357165"/>
            <a:chExt cx="214315" cy="2714645"/>
          </a:xfrm>
        </p:grpSpPr>
        <p:sp>
          <p:nvSpPr>
            <p:cNvPr id="8" name="等腰三角形 7"/>
            <p:cNvSpPr>
              <a:spLocks noChangeArrowheads="1"/>
            </p:cNvSpPr>
            <p:nvPr/>
          </p:nvSpPr>
          <p:spPr bwMode="auto">
            <a:xfrm>
              <a:off x="4143372" y="357166"/>
              <a:ext cx="214314" cy="2714644"/>
            </a:xfrm>
            <a:prstGeom prst="triangle">
              <a:avLst>
                <a:gd name="adj" fmla="val 50000"/>
              </a:avLst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等腰三角形 9"/>
            <p:cNvSpPr>
              <a:spLocks noChangeArrowheads="1"/>
            </p:cNvSpPr>
            <p:nvPr/>
          </p:nvSpPr>
          <p:spPr bwMode="auto">
            <a:xfrm>
              <a:off x="4143371" y="357165"/>
              <a:ext cx="214314" cy="16863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" name="群組 11"/>
          <p:cNvGrpSpPr>
            <a:grpSpLocks/>
          </p:cNvGrpSpPr>
          <p:nvPr/>
        </p:nvGrpSpPr>
        <p:grpSpPr bwMode="auto">
          <a:xfrm>
            <a:off x="2247900" y="219075"/>
            <a:ext cx="142875" cy="3857625"/>
            <a:chOff x="4143372" y="357166"/>
            <a:chExt cx="214314" cy="2714644"/>
          </a:xfrm>
        </p:grpSpPr>
        <p:sp>
          <p:nvSpPr>
            <p:cNvPr id="13" name="等腰三角形 12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4143372" y="357166"/>
              <a:ext cx="214314" cy="15003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7" name="群組 38"/>
          <p:cNvGrpSpPr>
            <a:grpSpLocks/>
          </p:cNvGrpSpPr>
          <p:nvPr/>
        </p:nvGrpSpPr>
        <p:grpSpPr bwMode="auto">
          <a:xfrm>
            <a:off x="2268538" y="406400"/>
            <a:ext cx="107950" cy="3527425"/>
            <a:chOff x="4429124" y="357166"/>
            <a:chExt cx="142876" cy="3857652"/>
          </a:xfrm>
        </p:grpSpPr>
        <p:grpSp>
          <p:nvGrpSpPr>
            <p:cNvPr id="4115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8" name="等腰三角形 27"/>
              <p:cNvSpPr/>
              <p:nvPr/>
            </p:nvSpPr>
            <p:spPr>
              <a:xfrm>
                <a:off x="4143377" y="357166"/>
                <a:ext cx="216685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>
                <a:off x="4035032" y="357166"/>
                <a:ext cx="216685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8" name="橢圓 37"/>
            <p:cNvSpPr/>
            <p:nvPr/>
          </p:nvSpPr>
          <p:spPr>
            <a:xfrm>
              <a:off x="4429124" y="2143631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0">
                                      <p:cBhvr>
                                        <p:cTn id="10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12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00">
                                      <p:cBhvr>
                                        <p:cTn id="1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3687E-6 C -0.02483 -0.10779 -0.04948 -0.21559 -0.12205 -0.2836 C -0.19462 -0.35161 -0.37413 -0.38653 -0.43577 -0.40759 C -0.4974 -0.42864 -0.49462 -0.41961 -0.49167 -0.41059 " pathEditMode="relative" rAng="0" ptsTypes="aaaA">
                                      <p:cBhvr>
                                        <p:cTn id="33" dur="5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2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3" name="Picture 5" descr="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678363"/>
            <a:ext cx="4535487" cy="2027237"/>
          </a:xfrm>
          <a:prstGeom prst="rect">
            <a:avLst/>
          </a:prstGeom>
          <a:noFill/>
        </p:spPr>
      </p:pic>
      <p:pic>
        <p:nvPicPr>
          <p:cNvPr id="32774" name="Picture 6" descr="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4445000" cy="1246188"/>
          </a:xfrm>
          <a:prstGeom prst="rect">
            <a:avLst/>
          </a:prstGeom>
          <a:noFill/>
        </p:spPr>
      </p:pic>
      <p:pic>
        <p:nvPicPr>
          <p:cNvPr id="32775" name="Picture 7" descr="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4722813"/>
            <a:ext cx="3997325" cy="1146175"/>
          </a:xfrm>
          <a:prstGeom prst="rect">
            <a:avLst/>
          </a:prstGeom>
          <a:noFill/>
        </p:spPr>
      </p:pic>
      <p:pic>
        <p:nvPicPr>
          <p:cNvPr id="32776" name="Picture 8" descr="8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775" y="4725988"/>
            <a:ext cx="220663" cy="4318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5168578" y="1063546"/>
            <a:ext cx="270630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20-</a:t>
            </a:r>
            <a:r>
              <a:rPr lang="en-US" altLang="zh-TW" sz="3200" b="1" spc="300" dirty="0"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9=11</a:t>
            </a:r>
            <a:endParaRPr lang="zh-TW" altLang="en-US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7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74" y="495762"/>
            <a:ext cx="2071702" cy="2071702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2" name="群組 2"/>
          <p:cNvGrpSpPr>
            <a:grpSpLocks/>
          </p:cNvGrpSpPr>
          <p:nvPr/>
        </p:nvGrpSpPr>
        <p:grpSpPr bwMode="auto">
          <a:xfrm>
            <a:off x="868363" y="1479550"/>
            <a:ext cx="1362075" cy="104775"/>
            <a:chOff x="7196631" y="1181840"/>
            <a:chExt cx="1361546" cy="104488"/>
          </a:xfrm>
        </p:grpSpPr>
        <p:sp>
          <p:nvSpPr>
            <p:cNvPr id="39" name="等腰三角形 38"/>
            <p:cNvSpPr/>
            <p:nvPr/>
          </p:nvSpPr>
          <p:spPr>
            <a:xfrm rot="16200000">
              <a:off x="7832284" y="560435"/>
              <a:ext cx="90239" cy="1361546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6260000">
              <a:off x="7590284" y="804055"/>
              <a:ext cx="90240" cy="84580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3" name="群組 40"/>
          <p:cNvGrpSpPr>
            <a:grpSpLocks/>
          </p:cNvGrpSpPr>
          <p:nvPr/>
        </p:nvGrpSpPr>
        <p:grpSpPr bwMode="auto">
          <a:xfrm>
            <a:off x="1500188" y="427038"/>
            <a:ext cx="82550" cy="2209800"/>
            <a:chOff x="4143372" y="357166"/>
            <a:chExt cx="214314" cy="2714644"/>
          </a:xfrm>
        </p:grpSpPr>
        <p:sp>
          <p:nvSpPr>
            <p:cNvPr id="42" name="等腰三角形 41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143372" y="357166"/>
              <a:ext cx="214314" cy="149968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57" name="文字方塊 56"/>
          <p:cNvSpPr txBox="1"/>
          <p:nvPr/>
        </p:nvSpPr>
        <p:spPr>
          <a:xfrm>
            <a:off x="5075238" y="549275"/>
            <a:ext cx="2112962" cy="579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zh-TW" alt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今天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12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4400000">
                                      <p:cBhvr>
                                        <p:cTn id="14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8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7" name="Picture 5" descr="8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678363"/>
            <a:ext cx="4535487" cy="2027237"/>
          </a:xfrm>
          <a:prstGeom prst="rect">
            <a:avLst/>
          </a:prstGeom>
          <a:noFill/>
        </p:spPr>
      </p:pic>
      <p:pic>
        <p:nvPicPr>
          <p:cNvPr id="33798" name="Picture 6" descr="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581525"/>
            <a:ext cx="4445000" cy="1246188"/>
          </a:xfrm>
          <a:prstGeom prst="rect">
            <a:avLst/>
          </a:prstGeom>
          <a:noFill/>
        </p:spPr>
      </p:pic>
      <p:pic>
        <p:nvPicPr>
          <p:cNvPr id="33799" name="Picture 7" descr="8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8150" y="4722813"/>
            <a:ext cx="3997325" cy="1146175"/>
          </a:xfrm>
          <a:prstGeom prst="rect">
            <a:avLst/>
          </a:prstGeom>
          <a:noFill/>
        </p:spPr>
      </p:pic>
      <p:pic>
        <p:nvPicPr>
          <p:cNvPr id="33800" name="Picture 8" descr="8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3775" y="4797425"/>
            <a:ext cx="220663" cy="431800"/>
          </a:xfrm>
          <a:prstGeom prst="rect">
            <a:avLst/>
          </a:prstGeom>
          <a:noFill/>
        </p:spPr>
      </p:pic>
      <p:sp>
        <p:nvSpPr>
          <p:cNvPr id="17" name="文字方塊 16"/>
          <p:cNvSpPr txBox="1"/>
          <p:nvPr/>
        </p:nvSpPr>
        <p:spPr>
          <a:xfrm>
            <a:off x="5139933" y="857248"/>
            <a:ext cx="2235835" cy="3372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20-</a:t>
            </a:r>
            <a:r>
              <a:rPr lang="en-US" altLang="zh-TW" sz="3200" b="1" spc="300" dirty="0"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32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9=11</a:t>
            </a:r>
            <a:endParaRPr lang="zh-TW" altLang="en-US" sz="32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0" descr="http://upload.wikimedia.org/wikipedia/commons/c/cf/Clock_background.png"/>
          <p:cNvPicPr>
            <a:picLocks noChangeAspect="1" noChangeArrowheads="1"/>
          </p:cNvPicPr>
          <p:nvPr/>
        </p:nvPicPr>
        <p:blipFill>
          <a:blip r:embed="rId7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074" y="495762"/>
            <a:ext cx="2071702" cy="2071702"/>
          </a:xfrm>
          <a:prstGeom prst="ellipse">
            <a:avLst/>
          </a:prstGeom>
          <a:ln w="76200" cap="rnd">
            <a:solidFill>
              <a:schemeClr val="tx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grpSp>
        <p:nvGrpSpPr>
          <p:cNvPr id="2" name="群組 2"/>
          <p:cNvGrpSpPr>
            <a:grpSpLocks/>
          </p:cNvGrpSpPr>
          <p:nvPr/>
        </p:nvGrpSpPr>
        <p:grpSpPr bwMode="auto">
          <a:xfrm rot="5400000">
            <a:off x="846931" y="1472407"/>
            <a:ext cx="1362075" cy="103188"/>
            <a:chOff x="7196631" y="1181840"/>
            <a:chExt cx="1361546" cy="104488"/>
          </a:xfrm>
        </p:grpSpPr>
        <p:sp>
          <p:nvSpPr>
            <p:cNvPr id="39" name="等腰三角形 38"/>
            <p:cNvSpPr/>
            <p:nvPr/>
          </p:nvSpPr>
          <p:spPr>
            <a:xfrm rot="16200000">
              <a:off x="7832394" y="558936"/>
              <a:ext cx="90020" cy="1361546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40" name="等腰三角形 39"/>
            <p:cNvSpPr/>
            <p:nvPr/>
          </p:nvSpPr>
          <p:spPr>
            <a:xfrm rot="16260000">
              <a:off x="7590394" y="802338"/>
              <a:ext cx="90020" cy="84580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3" name="群組 40"/>
          <p:cNvGrpSpPr>
            <a:grpSpLocks/>
          </p:cNvGrpSpPr>
          <p:nvPr/>
        </p:nvGrpSpPr>
        <p:grpSpPr bwMode="auto">
          <a:xfrm>
            <a:off x="1500188" y="427038"/>
            <a:ext cx="82550" cy="2209800"/>
            <a:chOff x="4143372" y="357166"/>
            <a:chExt cx="214314" cy="2714644"/>
          </a:xfrm>
        </p:grpSpPr>
        <p:sp>
          <p:nvSpPr>
            <p:cNvPr id="42" name="等腰三角形 41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143372" y="357166"/>
              <a:ext cx="214314" cy="149968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5105400" y="1963738"/>
            <a:ext cx="2706688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zh-TW" sz="240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24-11=13</a:t>
            </a:r>
          </a:p>
        </p:txBody>
      </p:sp>
      <p:sp>
        <p:nvSpPr>
          <p:cNvPr id="55" name="文字方塊 54"/>
          <p:cNvSpPr txBox="1"/>
          <p:nvPr/>
        </p:nvSpPr>
        <p:spPr>
          <a:xfrm>
            <a:off x="5076825" y="2349500"/>
            <a:ext cx="3168650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US" altLang="zh-TW" sz="240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13</a:t>
            </a:r>
            <a:r>
              <a:rPr lang="zh-TW" altLang="en-US" sz="240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時</a:t>
            </a:r>
            <a:r>
              <a:rPr lang="zh-TW" altLang="en-US" sz="240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  <a:sym typeface="Wingdings" pitchFamily="2" charset="2"/>
              </a:rPr>
              <a:t></a:t>
            </a:r>
            <a:r>
              <a:rPr lang="zh-TW" altLang="en-US" sz="2400">
                <a:solidFill>
                  <a:srgbClr val="FCF719"/>
                </a:solidFill>
                <a:latin typeface="標楷體" pitchFamily="65" charset="-120"/>
                <a:cs typeface="Times New Roman" pitchFamily="18" charset="0"/>
                <a:sym typeface="Wingdings" pitchFamily="2" charset="2"/>
              </a:rPr>
              <a:t>下午</a:t>
            </a:r>
            <a:r>
              <a:rPr lang="en-US" altLang="zh-TW" sz="2400">
                <a:solidFill>
                  <a:srgbClr val="FCF719"/>
                </a:solidFill>
                <a:latin typeface="標楷體" pitchFamily="65" charset="-120"/>
                <a:cs typeface="Times New Roman" pitchFamily="18" charset="0"/>
                <a:sym typeface="Wingdings" pitchFamily="2" charset="2"/>
              </a:rPr>
              <a:t>1</a:t>
            </a:r>
            <a:r>
              <a:rPr lang="zh-TW" altLang="en-US" sz="2400">
                <a:solidFill>
                  <a:srgbClr val="FCF719"/>
                </a:solidFill>
                <a:latin typeface="標楷體" pitchFamily="65" charset="-120"/>
                <a:cs typeface="Times New Roman" pitchFamily="18" charset="0"/>
                <a:sym typeface="Wingdings" pitchFamily="2" charset="2"/>
              </a:rPr>
              <a:t>點</a:t>
            </a:r>
            <a:endParaRPr lang="zh-TW" altLang="en-US" sz="2400">
              <a:solidFill>
                <a:srgbClr val="FCF719"/>
              </a:solidFill>
              <a:latin typeface="標楷體" pitchFamily="65" charset="-120"/>
              <a:cs typeface="Times New Roman" pitchFamily="18" charset="0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5051425" y="379413"/>
            <a:ext cx="21129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zh-TW" altLang="en-US" sz="240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今天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5076825" y="1531938"/>
            <a:ext cx="2112963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zh-TW" altLang="en-US" sz="2400">
                <a:solidFill>
                  <a:schemeClr val="bg1"/>
                </a:solidFill>
                <a:latin typeface="標楷體" pitchFamily="65" charset="-120"/>
                <a:cs typeface="Times New Roman" pitchFamily="18" charset="0"/>
              </a:rPr>
              <a:t>昨天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800000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944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34821" name="Picture 5" descr="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646487" cy="1808162"/>
          </a:xfrm>
          <a:prstGeom prst="rect">
            <a:avLst/>
          </a:prstGeom>
          <a:noFill/>
        </p:spPr>
      </p:pic>
      <p:pic>
        <p:nvPicPr>
          <p:cNvPr id="34822" name="Picture 6" descr="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327650" cy="1052513"/>
          </a:xfrm>
          <a:prstGeom prst="rect">
            <a:avLst/>
          </a:prstGeom>
          <a:noFill/>
        </p:spPr>
      </p:pic>
      <p:pic>
        <p:nvPicPr>
          <p:cNvPr id="34823" name="Picture 7" descr="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88" y="2997200"/>
            <a:ext cx="488950" cy="827088"/>
          </a:xfrm>
          <a:prstGeom prst="rect">
            <a:avLst/>
          </a:prstGeom>
          <a:noFill/>
        </p:spPr>
      </p:pic>
      <p:pic>
        <p:nvPicPr>
          <p:cNvPr id="34824" name="Picture 8" descr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325563" cy="1808163"/>
          </a:xfrm>
          <a:prstGeom prst="rect">
            <a:avLst/>
          </a:prstGeom>
          <a:noFill/>
        </p:spPr>
      </p:pic>
      <p:pic>
        <p:nvPicPr>
          <p:cNvPr id="34825" name="Picture 9" descr="4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3" y="2924175"/>
            <a:ext cx="576262" cy="384175"/>
          </a:xfrm>
          <a:prstGeom prst="rect">
            <a:avLst/>
          </a:prstGeom>
          <a:noFill/>
        </p:spPr>
      </p:pic>
      <p:pic>
        <p:nvPicPr>
          <p:cNvPr id="34826" name="Picture 10" descr="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2852738"/>
            <a:ext cx="1635125" cy="2339975"/>
          </a:xfrm>
          <a:prstGeom prst="rect">
            <a:avLst/>
          </a:prstGeom>
          <a:noFill/>
        </p:spPr>
      </p:pic>
      <p:pic>
        <p:nvPicPr>
          <p:cNvPr id="34827" name="Picture 11" descr="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081088" cy="1547813"/>
          </a:xfrm>
          <a:prstGeom prst="rect">
            <a:avLst/>
          </a:prstGeom>
          <a:noFill/>
        </p:spPr>
      </p:pic>
      <p:pic>
        <p:nvPicPr>
          <p:cNvPr id="34828" name="Picture 1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29" name="Picture 1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30" name="Picture 1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31" name="Picture 1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32" name="Picture 16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33" name="Picture 17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34834" name="Picture 18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34835" name="Picture 19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34836" name="Picture 20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34837" name="Picture 21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34838" name="Picture 2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5238750"/>
            <a:ext cx="1720850" cy="1719263"/>
          </a:xfrm>
          <a:prstGeom prst="rect">
            <a:avLst/>
          </a:prstGeom>
          <a:noFill/>
        </p:spPr>
      </p:pic>
      <p:pic>
        <p:nvPicPr>
          <p:cNvPr id="34839" name="Picture 2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34840" name="Picture 2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34841" name="Picture 2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34842" name="Picture 26" descr="2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43" name="Picture 27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34844" name="Picture 28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34845" name="Picture 29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34846" name="Picture 30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34847" name="Picture 31" descr="3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34848" name="Picture 32" descr="3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238750"/>
            <a:ext cx="1727200" cy="1719263"/>
          </a:xfrm>
          <a:prstGeom prst="rect">
            <a:avLst/>
          </a:prstGeom>
          <a:noFill/>
        </p:spPr>
      </p:pic>
      <p:pic>
        <p:nvPicPr>
          <p:cNvPr id="34849" name="Picture 33" descr="3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34850" name="Picture 34" descr="3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34851" name="Picture 35" descr="3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34852" name="Picture 36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53" name="Picture 37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54" name="Picture 38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55" name="Picture 39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34856" name="Picture 40" descr="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228725" cy="282575"/>
          </a:xfrm>
          <a:prstGeom prst="rect">
            <a:avLst/>
          </a:prstGeom>
          <a:noFill/>
        </p:spPr>
      </p:pic>
      <p:pic>
        <p:nvPicPr>
          <p:cNvPr id="34857" name="Picture 41" descr="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949950"/>
            <a:ext cx="1238250" cy="284163"/>
          </a:xfrm>
          <a:prstGeom prst="rect">
            <a:avLst/>
          </a:prstGeom>
          <a:noFill/>
        </p:spPr>
      </p:pic>
      <p:pic>
        <p:nvPicPr>
          <p:cNvPr id="34858" name="Picture 42" descr="4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805488"/>
            <a:ext cx="1216025" cy="666750"/>
          </a:xfrm>
          <a:prstGeom prst="rect">
            <a:avLst/>
          </a:prstGeom>
          <a:noFill/>
        </p:spPr>
      </p:pic>
      <p:pic>
        <p:nvPicPr>
          <p:cNvPr id="34859" name="Picture 43" descr="43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147763" cy="663575"/>
          </a:xfrm>
          <a:prstGeom prst="rect">
            <a:avLst/>
          </a:prstGeom>
          <a:noFill/>
        </p:spPr>
      </p:pic>
      <p:pic>
        <p:nvPicPr>
          <p:cNvPr id="34860" name="Picture 44" descr="44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133600"/>
            <a:ext cx="1546225" cy="757238"/>
          </a:xfrm>
          <a:prstGeom prst="rect">
            <a:avLst/>
          </a:prstGeom>
          <a:noFill/>
        </p:spPr>
      </p:pic>
      <p:pic>
        <p:nvPicPr>
          <p:cNvPr id="34861" name="Picture 45" descr="45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546225" cy="757238"/>
          </a:xfrm>
          <a:prstGeom prst="rect">
            <a:avLst/>
          </a:prstGeom>
          <a:noFill/>
        </p:spPr>
      </p:pic>
      <p:pic>
        <p:nvPicPr>
          <p:cNvPr id="34862" name="Picture 46" descr="46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549275"/>
            <a:ext cx="1549400" cy="284163"/>
          </a:xfrm>
          <a:prstGeom prst="rect">
            <a:avLst/>
          </a:prstGeom>
          <a:noFill/>
        </p:spPr>
      </p:pic>
      <p:pic>
        <p:nvPicPr>
          <p:cNvPr id="34863" name="Picture 47" descr="4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52450"/>
            <a:ext cx="1343025" cy="284163"/>
          </a:xfrm>
          <a:prstGeom prst="rect">
            <a:avLst/>
          </a:prstGeom>
          <a:noFill/>
        </p:spPr>
      </p:pic>
      <p:pic>
        <p:nvPicPr>
          <p:cNvPr id="34864" name="Picture 48" descr="21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350" y="-674688"/>
            <a:ext cx="955675" cy="1162051"/>
          </a:xfrm>
          <a:prstGeom prst="rect">
            <a:avLst/>
          </a:prstGeom>
          <a:noFill/>
        </p:spPr>
      </p:pic>
      <p:pic>
        <p:nvPicPr>
          <p:cNvPr id="34865" name="Picture 49" descr="14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677863" cy="971550"/>
          </a:xfrm>
          <a:prstGeom prst="rect">
            <a:avLst/>
          </a:prstGeom>
          <a:noFill/>
        </p:spPr>
      </p:pic>
      <p:pic>
        <p:nvPicPr>
          <p:cNvPr id="34866" name="Picture 50" descr="15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792162" cy="582612"/>
          </a:xfrm>
          <a:prstGeom prst="rect">
            <a:avLst/>
          </a:prstGeom>
          <a:noFill/>
        </p:spPr>
      </p:pic>
      <p:pic>
        <p:nvPicPr>
          <p:cNvPr id="34867" name="Picture 51" descr="14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484187" cy="792162"/>
          </a:xfrm>
          <a:prstGeom prst="rect">
            <a:avLst/>
          </a:prstGeom>
          <a:noFill/>
        </p:spPr>
      </p:pic>
      <p:pic>
        <p:nvPicPr>
          <p:cNvPr id="34868" name="Picture 52" descr="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590925"/>
            <a:ext cx="936625" cy="269875"/>
          </a:xfrm>
          <a:prstGeom prst="rect">
            <a:avLst/>
          </a:prstGeom>
          <a:noFill/>
        </p:spPr>
      </p:pic>
      <p:pic>
        <p:nvPicPr>
          <p:cNvPr id="34869" name="Picture 53" descr="6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040">
            <a:off x="3348038" y="2133600"/>
            <a:ext cx="576262" cy="265113"/>
          </a:xfrm>
          <a:prstGeom prst="rect">
            <a:avLst/>
          </a:prstGeom>
          <a:noFill/>
        </p:spPr>
      </p:pic>
      <p:pic>
        <p:nvPicPr>
          <p:cNvPr id="34870" name="Picture 54" descr="10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1225550" cy="998538"/>
          </a:xfrm>
          <a:prstGeom prst="rect">
            <a:avLst/>
          </a:prstGeom>
          <a:noFill/>
        </p:spPr>
      </p:pic>
      <p:pic>
        <p:nvPicPr>
          <p:cNvPr id="34871" name="Picture 55" descr="102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032250"/>
            <a:ext cx="1800225" cy="1144588"/>
          </a:xfrm>
          <a:prstGeom prst="rect">
            <a:avLst/>
          </a:prstGeom>
          <a:noFill/>
        </p:spPr>
      </p:pic>
      <p:pic>
        <p:nvPicPr>
          <p:cNvPr id="34872" name="Picture 56" descr="102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800225" cy="1144588"/>
          </a:xfrm>
          <a:prstGeom prst="rect">
            <a:avLst/>
          </a:prstGeom>
          <a:noFill/>
        </p:spPr>
      </p:pic>
      <p:pic>
        <p:nvPicPr>
          <p:cNvPr id="34873" name="Picture 57" descr="6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8" y="2349500"/>
            <a:ext cx="287337" cy="131763"/>
          </a:xfrm>
          <a:prstGeom prst="rect">
            <a:avLst/>
          </a:prstGeom>
          <a:noFill/>
        </p:spPr>
      </p:pic>
      <p:pic>
        <p:nvPicPr>
          <p:cNvPr id="34874" name="Picture 58" descr="6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15900" cy="98425"/>
          </a:xfrm>
          <a:prstGeom prst="rect">
            <a:avLst/>
          </a:prstGeom>
          <a:noFill/>
        </p:spPr>
      </p:pic>
      <p:pic>
        <p:nvPicPr>
          <p:cNvPr id="34875" name="Picture 59" descr="5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223963" cy="973137"/>
          </a:xfrm>
          <a:prstGeom prst="rect">
            <a:avLst/>
          </a:prstGeom>
          <a:noFill/>
        </p:spPr>
      </p:pic>
      <p:pic>
        <p:nvPicPr>
          <p:cNvPr id="34876" name="Picture 60" descr="4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0" y="6237288"/>
            <a:ext cx="827088" cy="708025"/>
          </a:xfrm>
          <a:prstGeom prst="rect">
            <a:avLst/>
          </a:prstGeom>
          <a:noFill/>
        </p:spPr>
      </p:pic>
      <p:pic>
        <p:nvPicPr>
          <p:cNvPr id="34877" name="Picture 61" descr="52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33375" cy="831850"/>
          </a:xfrm>
          <a:prstGeom prst="rect">
            <a:avLst/>
          </a:prstGeom>
          <a:noFill/>
        </p:spPr>
      </p:pic>
      <p:pic>
        <p:nvPicPr>
          <p:cNvPr id="34878" name="Picture 62" descr="53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765800"/>
            <a:ext cx="187325" cy="831850"/>
          </a:xfrm>
          <a:prstGeom prst="rect">
            <a:avLst/>
          </a:prstGeom>
          <a:noFill/>
        </p:spPr>
      </p:pic>
      <p:pic>
        <p:nvPicPr>
          <p:cNvPr id="34879" name="Picture 63" descr="55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18150"/>
            <a:ext cx="1223962" cy="1223963"/>
          </a:xfrm>
          <a:prstGeom prst="rect">
            <a:avLst/>
          </a:prstGeom>
          <a:noFill/>
        </p:spPr>
      </p:pic>
      <p:pic>
        <p:nvPicPr>
          <p:cNvPr id="34880" name="Picture 64" descr="56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1158875" cy="284162"/>
          </a:xfrm>
          <a:prstGeom prst="rect">
            <a:avLst/>
          </a:prstGeom>
          <a:noFill/>
        </p:spPr>
      </p:pic>
      <p:pic>
        <p:nvPicPr>
          <p:cNvPr id="34881" name="Picture 65" descr="57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5384800"/>
            <a:ext cx="1428750" cy="1428750"/>
          </a:xfrm>
          <a:prstGeom prst="rect">
            <a:avLst/>
          </a:prstGeom>
          <a:noFill/>
        </p:spPr>
      </p:pic>
      <p:pic>
        <p:nvPicPr>
          <p:cNvPr id="34882" name="Picture 66" descr="58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23962" cy="122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6935E-6 L -0.18125 4.6935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35845" name="Picture 5" descr="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6" name="Picture 6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525"/>
            <a:ext cx="2987675" cy="2411413"/>
          </a:xfrm>
          <a:prstGeom prst="rect">
            <a:avLst/>
          </a:prstGeom>
          <a:noFill/>
        </p:spPr>
      </p:pic>
      <p:pic>
        <p:nvPicPr>
          <p:cNvPr id="35848" name="Picture 8" descr="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5159375"/>
            <a:ext cx="1708150" cy="1725613"/>
          </a:xfrm>
          <a:prstGeom prst="rect">
            <a:avLst/>
          </a:prstGeom>
          <a:noFill/>
        </p:spPr>
      </p:pic>
      <p:pic>
        <p:nvPicPr>
          <p:cNvPr id="35850" name="Picture 10" descr="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711">
            <a:off x="5716588" y="1439863"/>
            <a:ext cx="1223962" cy="354012"/>
          </a:xfrm>
          <a:prstGeom prst="rect">
            <a:avLst/>
          </a:prstGeom>
          <a:noFill/>
        </p:spPr>
      </p:pic>
      <p:pic>
        <p:nvPicPr>
          <p:cNvPr id="35854" name="Picture 14" descr="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3789363"/>
            <a:ext cx="2217737" cy="3082925"/>
          </a:xfrm>
          <a:prstGeom prst="rect">
            <a:avLst/>
          </a:prstGeom>
          <a:noFill/>
        </p:spPr>
      </p:pic>
      <p:pic>
        <p:nvPicPr>
          <p:cNvPr id="35849" name="Picture 9" descr="7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87788"/>
            <a:ext cx="2759075" cy="3141662"/>
          </a:xfrm>
          <a:prstGeom prst="rect">
            <a:avLst/>
          </a:prstGeom>
          <a:noFill/>
        </p:spPr>
      </p:pic>
      <p:pic>
        <p:nvPicPr>
          <p:cNvPr id="35847" name="Picture 7" descr="6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708650"/>
            <a:ext cx="2087563" cy="1176338"/>
          </a:xfrm>
          <a:prstGeom prst="rect">
            <a:avLst/>
          </a:prstGeom>
          <a:noFill/>
        </p:spPr>
      </p:pic>
      <p:pic>
        <p:nvPicPr>
          <p:cNvPr id="35855" name="Picture 15" descr="10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27459">
            <a:off x="5757863" y="4149725"/>
            <a:ext cx="3351212" cy="2124075"/>
          </a:xfrm>
          <a:prstGeom prst="rect">
            <a:avLst/>
          </a:prstGeom>
          <a:noFill/>
        </p:spPr>
      </p:pic>
      <p:pic>
        <p:nvPicPr>
          <p:cNvPr id="35856" name="Picture 3" descr="C:\Users\pc\AppData\Local\Microsoft\Windows\INetCache\IE\LHOVN8GA\Radio-With-Antenna-9791-large[1].png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868863"/>
            <a:ext cx="1827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95288" y="476250"/>
            <a:ext cx="3036887" cy="1289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運動會</a:t>
            </a:r>
          </a:p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要練習跳大會操。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36869" name="Picture 5" descr="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70" name="Picture 6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525"/>
            <a:ext cx="2987675" cy="2411413"/>
          </a:xfrm>
          <a:prstGeom prst="rect">
            <a:avLst/>
          </a:prstGeom>
          <a:noFill/>
        </p:spPr>
      </p:pic>
      <p:pic>
        <p:nvPicPr>
          <p:cNvPr id="36871" name="Picture 7" descr="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32388"/>
            <a:ext cx="1708150" cy="1725612"/>
          </a:xfrm>
          <a:prstGeom prst="rect">
            <a:avLst/>
          </a:prstGeom>
          <a:noFill/>
        </p:spPr>
      </p:pic>
      <p:pic>
        <p:nvPicPr>
          <p:cNvPr id="36872" name="Picture 8" descr="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711">
            <a:off x="5716588" y="1439863"/>
            <a:ext cx="1223962" cy="354012"/>
          </a:xfrm>
          <a:prstGeom prst="rect">
            <a:avLst/>
          </a:prstGeom>
          <a:noFill/>
        </p:spPr>
      </p:pic>
      <p:pic>
        <p:nvPicPr>
          <p:cNvPr id="36874" name="Picture 10" descr="7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87788"/>
            <a:ext cx="2759075" cy="3141662"/>
          </a:xfrm>
          <a:prstGeom prst="rect">
            <a:avLst/>
          </a:prstGeom>
          <a:noFill/>
        </p:spPr>
      </p:pic>
      <p:pic>
        <p:nvPicPr>
          <p:cNvPr id="36875" name="Picture 11" descr="6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708650"/>
            <a:ext cx="2087563" cy="1176338"/>
          </a:xfrm>
          <a:prstGeom prst="rect">
            <a:avLst/>
          </a:prstGeom>
          <a:noFill/>
        </p:spPr>
      </p:pic>
      <p:pic>
        <p:nvPicPr>
          <p:cNvPr id="36876" name="Picture 12" descr="106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27459">
            <a:off x="5757863" y="4149725"/>
            <a:ext cx="3351212" cy="2124075"/>
          </a:xfrm>
          <a:prstGeom prst="rect">
            <a:avLst/>
          </a:prstGeom>
          <a:noFill/>
        </p:spPr>
      </p:pic>
      <p:pic>
        <p:nvPicPr>
          <p:cNvPr id="36877" name="Picture 3" descr="C:\Users\pc\AppData\Local\Microsoft\Windows\INetCache\IE\LHOVN8GA\Radio-With-Antenna-9791-large[1].png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868863"/>
            <a:ext cx="1827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11150" y="692150"/>
            <a:ext cx="4621213" cy="1289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跳完一首大會操音樂</a:t>
            </a:r>
          </a:p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共需要</a:t>
            </a:r>
            <a:r>
              <a:rPr lang="en-US" altLang="zh-TW" sz="2800">
                <a:solidFill>
                  <a:schemeClr val="bg1"/>
                </a:solidFill>
                <a:latin typeface="標楷體" pitchFamily="65" charset="-120"/>
              </a:rPr>
              <a:t>4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分</a:t>
            </a:r>
            <a:r>
              <a:rPr lang="en-US" altLang="zh-TW" sz="2800">
                <a:solidFill>
                  <a:schemeClr val="bg1"/>
                </a:solidFill>
                <a:latin typeface="標楷體" pitchFamily="65" charset="-120"/>
              </a:rPr>
              <a:t>17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秒。</a:t>
            </a:r>
          </a:p>
        </p:txBody>
      </p:sp>
      <p:pic>
        <p:nvPicPr>
          <p:cNvPr id="36880" name="Picture 16" descr="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3679825"/>
            <a:ext cx="3638550" cy="457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8013"/>
          </a:xfrm>
          <a:prstGeom prst="rect">
            <a:avLst/>
          </a:prstGeom>
          <a:noFill/>
        </p:spPr>
      </p:pic>
      <p:pic>
        <p:nvPicPr>
          <p:cNvPr id="37893" name="Picture 5" descr="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6858000"/>
          </a:xfrm>
          <a:prstGeom prst="rect">
            <a:avLst/>
          </a:prstGeom>
          <a:noFill/>
        </p:spPr>
      </p:pic>
      <p:pic>
        <p:nvPicPr>
          <p:cNvPr id="37894" name="Picture 6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44450"/>
            <a:ext cx="2987675" cy="2411413"/>
          </a:xfrm>
          <a:prstGeom prst="rect">
            <a:avLst/>
          </a:prstGeom>
          <a:noFill/>
        </p:spPr>
      </p:pic>
      <p:pic>
        <p:nvPicPr>
          <p:cNvPr id="37895" name="Picture 7" descr="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84763"/>
            <a:ext cx="1708150" cy="1725612"/>
          </a:xfrm>
          <a:prstGeom prst="rect">
            <a:avLst/>
          </a:prstGeom>
          <a:noFill/>
        </p:spPr>
      </p:pic>
      <p:pic>
        <p:nvPicPr>
          <p:cNvPr id="37896" name="Picture 8" descr="3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711">
            <a:off x="5724525" y="1412875"/>
            <a:ext cx="1223963" cy="354013"/>
          </a:xfrm>
          <a:prstGeom prst="rect">
            <a:avLst/>
          </a:prstGeom>
          <a:noFill/>
        </p:spPr>
      </p:pic>
      <p:pic>
        <p:nvPicPr>
          <p:cNvPr id="37898" name="Picture 10" descr="7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3738" y="3716338"/>
            <a:ext cx="2759075" cy="3141662"/>
          </a:xfrm>
          <a:prstGeom prst="rect">
            <a:avLst/>
          </a:prstGeom>
          <a:noFill/>
        </p:spPr>
      </p:pic>
      <p:pic>
        <p:nvPicPr>
          <p:cNvPr id="37899" name="Picture 11" descr="6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708650"/>
            <a:ext cx="2087563" cy="1176338"/>
          </a:xfrm>
          <a:prstGeom prst="rect">
            <a:avLst/>
          </a:prstGeom>
          <a:noFill/>
        </p:spPr>
      </p:pic>
      <p:pic>
        <p:nvPicPr>
          <p:cNvPr id="37901" name="Picture 3" descr="C:\Users\pc\AppData\Local\Microsoft\Windows\INetCache\IE\LHOVN8GA\Radio-With-Antenna-9791-large[1]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916113"/>
            <a:ext cx="1827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338138" y="461963"/>
            <a:ext cx="3009900" cy="1887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請問連續跳四遍</a:t>
            </a:r>
          </a:p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大會操音樂需要</a:t>
            </a:r>
          </a:p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多少時間？</a:t>
            </a:r>
          </a:p>
        </p:txBody>
      </p:sp>
      <p:pic>
        <p:nvPicPr>
          <p:cNvPr id="37904" name="Picture 16" descr="117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3860800"/>
            <a:ext cx="2097088" cy="3068638"/>
          </a:xfrm>
          <a:prstGeom prst="rect">
            <a:avLst/>
          </a:prstGeom>
          <a:noFill/>
        </p:spPr>
      </p:pic>
      <p:pic>
        <p:nvPicPr>
          <p:cNvPr id="37905" name="Picture 17" descr="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050" y="3860800"/>
            <a:ext cx="4300538" cy="468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38917" name="Picture 5" descr="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8" name="Picture 6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525"/>
            <a:ext cx="2987675" cy="2411413"/>
          </a:xfrm>
          <a:prstGeom prst="rect">
            <a:avLst/>
          </a:prstGeom>
          <a:noFill/>
        </p:spPr>
      </p:pic>
      <p:pic>
        <p:nvPicPr>
          <p:cNvPr id="38919" name="Picture 7" descr="7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" y="5303838"/>
            <a:ext cx="1708150" cy="1725612"/>
          </a:xfrm>
          <a:prstGeom prst="rect">
            <a:avLst/>
          </a:prstGeom>
          <a:noFill/>
        </p:spPr>
      </p:pic>
      <p:pic>
        <p:nvPicPr>
          <p:cNvPr id="38922" name="Picture 10" descr="7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438" y="3716338"/>
            <a:ext cx="2759075" cy="3141662"/>
          </a:xfrm>
          <a:prstGeom prst="rect">
            <a:avLst/>
          </a:prstGeom>
          <a:noFill/>
        </p:spPr>
      </p:pic>
      <p:pic>
        <p:nvPicPr>
          <p:cNvPr id="38925" name="Picture 3" descr="C:\Users\pc\AppData\Local\Microsoft\Windows\INetCache\IE\LHOVN8GA\Radio-With-Antenna-9791-large[1].pn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4868863"/>
            <a:ext cx="1827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圓角矩形 3"/>
          <p:cNvSpPr>
            <a:spLocks noChangeArrowheads="1"/>
          </p:cNvSpPr>
          <p:nvPr/>
        </p:nvSpPr>
        <p:spPr bwMode="auto">
          <a:xfrm>
            <a:off x="179388" y="188913"/>
            <a:ext cx="4929187" cy="5327650"/>
          </a:xfrm>
          <a:prstGeom prst="roundRect">
            <a:avLst>
              <a:gd name="adj" fmla="val 16667"/>
            </a:avLst>
          </a:prstGeom>
          <a:solidFill>
            <a:srgbClr val="121C4E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23850" y="404813"/>
            <a:ext cx="4643438" cy="2771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TW" altLang="en-US" sz="4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zh-TW" altLang="en-US" sz="4400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秒</a:t>
            </a:r>
          </a:p>
          <a:p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TW" altLang="en-US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分         </a:t>
            </a:r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zh-TW" altLang="en-US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秒</a:t>
            </a:r>
          </a:p>
          <a:p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×4</a:t>
            </a:r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=16</a:t>
            </a:r>
            <a:r>
              <a:rPr lang="en-US" altLang="zh-TW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×4</a:t>
            </a:r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=68</a:t>
            </a:r>
          </a:p>
          <a:p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zh-TW" altLang="en-US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TW" altLang="en-US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68</a:t>
            </a:r>
            <a:r>
              <a:rPr lang="zh-TW" altLang="en-US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秒</a:t>
            </a:r>
          </a:p>
        </p:txBody>
      </p:sp>
      <p:cxnSp>
        <p:nvCxnSpPr>
          <p:cNvPr id="7" name="直線接點 6"/>
          <p:cNvCxnSpPr>
            <a:cxnSpLocks noChangeShapeType="1"/>
          </p:cNvCxnSpPr>
          <p:nvPr/>
        </p:nvCxnSpPr>
        <p:spPr bwMode="auto">
          <a:xfrm rot="5400000">
            <a:off x="37307" y="2851944"/>
            <a:ext cx="5327650" cy="1587"/>
          </a:xfrm>
          <a:prstGeom prst="line">
            <a:avLst/>
          </a:prstGeom>
          <a:noFill/>
          <a:ln w="57150" algn="ctr">
            <a:solidFill>
              <a:srgbClr val="4465A6"/>
            </a:solidFill>
            <a:round/>
            <a:headEnd/>
            <a:tailEnd/>
          </a:ln>
        </p:spPr>
      </p:cxnSp>
      <p:sp>
        <p:nvSpPr>
          <p:cNvPr id="9" name="橢圓 8"/>
          <p:cNvSpPr/>
          <p:nvPr/>
        </p:nvSpPr>
        <p:spPr>
          <a:xfrm>
            <a:off x="3059113" y="2444750"/>
            <a:ext cx="1285875" cy="85725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44488" y="3302000"/>
            <a:ext cx="4643437" cy="1919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zh-TW" alt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秒</a:t>
            </a:r>
            <a:r>
              <a:rPr lang="en-US" altLang="zh-TW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=1</a:t>
            </a:r>
            <a:r>
              <a:rPr lang="zh-TW" alt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分鐘</a:t>
            </a:r>
          </a:p>
          <a:p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16+1=</a:t>
            </a:r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altLang="zh-TW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68-60=</a:t>
            </a:r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zh-TW" altLang="en-US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TW" alt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zh-TW" altLang="en-US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秒</a:t>
            </a:r>
          </a:p>
        </p:txBody>
      </p:sp>
      <p:sp>
        <p:nvSpPr>
          <p:cNvPr id="11" name="弧形箭號 (下彎) 10"/>
          <p:cNvSpPr/>
          <p:nvPr/>
        </p:nvSpPr>
        <p:spPr>
          <a:xfrm rot="20659332" flipH="1">
            <a:off x="1331913" y="3263900"/>
            <a:ext cx="1501775" cy="428625"/>
          </a:xfrm>
          <a:prstGeom prst="curvedDownArrow">
            <a:avLst/>
          </a:prstGeom>
          <a:solidFill>
            <a:srgbClr val="0D7B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12" name="直線接點 11"/>
          <p:cNvCxnSpPr>
            <a:cxnSpLocks noChangeShapeType="1"/>
          </p:cNvCxnSpPr>
          <p:nvPr/>
        </p:nvCxnSpPr>
        <p:spPr bwMode="auto">
          <a:xfrm>
            <a:off x="233363" y="1195388"/>
            <a:ext cx="4895850" cy="1587"/>
          </a:xfrm>
          <a:prstGeom prst="line">
            <a:avLst/>
          </a:prstGeom>
          <a:noFill/>
          <a:ln w="57150" algn="ctr">
            <a:solidFill>
              <a:srgbClr val="4465A6"/>
            </a:solidFill>
            <a:round/>
            <a:headEnd/>
            <a:tailEnd/>
          </a:ln>
        </p:spPr>
      </p:cxnSp>
      <p:pic>
        <p:nvPicPr>
          <p:cNvPr id="38934" name="Picture 22" descr="10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5" y="3527425"/>
            <a:ext cx="1368425" cy="3357563"/>
          </a:xfrm>
          <a:prstGeom prst="rect">
            <a:avLst/>
          </a:prstGeom>
          <a:noFill/>
        </p:spPr>
      </p:pic>
      <p:pic>
        <p:nvPicPr>
          <p:cNvPr id="38923" name="Picture 11" descr="6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708650"/>
            <a:ext cx="2087563" cy="1176338"/>
          </a:xfrm>
          <a:prstGeom prst="rect">
            <a:avLst/>
          </a:prstGeom>
          <a:noFill/>
        </p:spPr>
      </p:pic>
      <p:pic>
        <p:nvPicPr>
          <p:cNvPr id="38935" name="Picture 23" descr="9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1038" y="4491038"/>
            <a:ext cx="2405062" cy="2898775"/>
          </a:xfrm>
          <a:prstGeom prst="rect">
            <a:avLst/>
          </a:prstGeom>
          <a:noFill/>
        </p:spPr>
      </p:pic>
      <p:pic>
        <p:nvPicPr>
          <p:cNvPr id="38936" name="Picture 24" descr="3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00364">
            <a:off x="5743575" y="1562100"/>
            <a:ext cx="863600" cy="249238"/>
          </a:xfrm>
          <a:prstGeom prst="rect">
            <a:avLst/>
          </a:prstGeom>
          <a:noFill/>
        </p:spPr>
      </p:pic>
      <p:pic>
        <p:nvPicPr>
          <p:cNvPr id="38937" name="Picture 25" descr="3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40075">
            <a:off x="6942138" y="2430463"/>
            <a:ext cx="503237" cy="144462"/>
          </a:xfrm>
          <a:prstGeom prst="rect">
            <a:avLst/>
          </a:prstGeom>
          <a:noFill/>
        </p:spPr>
      </p:pic>
      <p:pic>
        <p:nvPicPr>
          <p:cNvPr id="38938" name="Picture 26" descr="3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20842">
            <a:off x="7737475" y="1876425"/>
            <a:ext cx="360363" cy="103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build="p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39941" name="Picture 5" descr="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2" name="Picture 6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525"/>
            <a:ext cx="2987675" cy="2411413"/>
          </a:xfrm>
          <a:prstGeom prst="rect">
            <a:avLst/>
          </a:prstGeom>
          <a:noFill/>
        </p:spPr>
      </p:pic>
      <p:pic>
        <p:nvPicPr>
          <p:cNvPr id="39944" name="Picture 8" descr="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711">
            <a:off x="5716588" y="1439863"/>
            <a:ext cx="1223962" cy="354012"/>
          </a:xfrm>
          <a:prstGeom prst="rect">
            <a:avLst/>
          </a:prstGeom>
          <a:noFill/>
        </p:spPr>
      </p:pic>
      <p:pic>
        <p:nvPicPr>
          <p:cNvPr id="39947" name="Picture 11" descr="6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708650"/>
            <a:ext cx="2087563" cy="117633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38138" y="692150"/>
            <a:ext cx="3081337" cy="1289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運動會也要練習</a:t>
            </a:r>
          </a:p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閉幕表演。</a:t>
            </a:r>
          </a:p>
        </p:txBody>
      </p:sp>
      <p:pic>
        <p:nvPicPr>
          <p:cNvPr id="39952" name="Picture 16" descr="1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4233863"/>
            <a:ext cx="1909762" cy="2940050"/>
          </a:xfrm>
          <a:prstGeom prst="rect">
            <a:avLst/>
          </a:prstGeom>
          <a:noFill/>
        </p:spPr>
      </p:pic>
      <p:pic>
        <p:nvPicPr>
          <p:cNvPr id="39953" name="Picture 17" descr="5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4508500"/>
            <a:ext cx="2232025" cy="1825625"/>
          </a:xfrm>
          <a:prstGeom prst="rect">
            <a:avLst/>
          </a:prstGeom>
          <a:noFill/>
        </p:spPr>
      </p:pic>
      <p:pic>
        <p:nvPicPr>
          <p:cNvPr id="39949" name="Picture 3" descr="C:\Users\pc\AppData\Local\Microsoft\Windows\INetCache\IE\LHOVN8GA\Radio-With-Antenna-9791-large[1]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1663" y="4814888"/>
            <a:ext cx="1827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Picture 18" descr="4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5086350"/>
            <a:ext cx="2663825" cy="1771650"/>
          </a:xfrm>
          <a:prstGeom prst="rect">
            <a:avLst/>
          </a:prstGeom>
          <a:noFill/>
        </p:spPr>
      </p:pic>
      <p:pic>
        <p:nvPicPr>
          <p:cNvPr id="39943" name="Picture 7" descr="7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4050" y="5418138"/>
            <a:ext cx="1068388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40965" name="Picture 5" descr="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6" name="Picture 6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525"/>
            <a:ext cx="2987675" cy="2411413"/>
          </a:xfrm>
          <a:prstGeom prst="rect">
            <a:avLst/>
          </a:prstGeom>
          <a:noFill/>
        </p:spPr>
      </p:pic>
      <p:pic>
        <p:nvPicPr>
          <p:cNvPr id="40968" name="Picture 8" descr="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711">
            <a:off x="5716588" y="1439863"/>
            <a:ext cx="1223962" cy="354012"/>
          </a:xfrm>
          <a:prstGeom prst="rect">
            <a:avLst/>
          </a:prstGeom>
          <a:noFill/>
        </p:spPr>
      </p:pic>
      <p:pic>
        <p:nvPicPr>
          <p:cNvPr id="40971" name="Picture 11" descr="6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708650"/>
            <a:ext cx="2087563" cy="117633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95288" y="333375"/>
            <a:ext cx="2938462" cy="1887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連續播放閉幕</a:t>
            </a:r>
          </a:p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音樂三次共需要</a:t>
            </a:r>
          </a:p>
          <a:p>
            <a:pPr algn="l">
              <a:lnSpc>
                <a:spcPct val="140000"/>
              </a:lnSpc>
            </a:pPr>
            <a:r>
              <a:rPr lang="en-US" altLang="zh-TW" sz="2800">
                <a:solidFill>
                  <a:schemeClr val="bg1"/>
                </a:solidFill>
                <a:latin typeface="標楷體" pitchFamily="65" charset="-120"/>
              </a:rPr>
              <a:t>18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分</a:t>
            </a:r>
            <a:r>
              <a:rPr lang="en-US" altLang="zh-TW" sz="2800">
                <a:solidFill>
                  <a:schemeClr val="bg1"/>
                </a:solidFill>
                <a:latin typeface="標楷體" pitchFamily="65" charset="-120"/>
              </a:rPr>
              <a:t>15</a:t>
            </a: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秒。</a:t>
            </a:r>
          </a:p>
        </p:txBody>
      </p:sp>
      <p:pic>
        <p:nvPicPr>
          <p:cNvPr id="40976" name="Picture 16" descr="1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4238" y="4221163"/>
            <a:ext cx="1909762" cy="2940050"/>
          </a:xfrm>
          <a:prstGeom prst="rect">
            <a:avLst/>
          </a:prstGeom>
          <a:noFill/>
        </p:spPr>
      </p:pic>
      <p:pic>
        <p:nvPicPr>
          <p:cNvPr id="40980" name="Picture 20" descr="9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4333875"/>
            <a:ext cx="2786063" cy="3114675"/>
          </a:xfrm>
          <a:prstGeom prst="rect">
            <a:avLst/>
          </a:prstGeom>
          <a:noFill/>
        </p:spPr>
      </p:pic>
      <p:pic>
        <p:nvPicPr>
          <p:cNvPr id="40973" name="Picture 3" descr="C:\Users\pc\AppData\Local\Microsoft\Windows\INetCache\IE\LHOVN8GA\Radio-With-Antenna-9791-large[1]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841875"/>
            <a:ext cx="1827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8" name="Picture 18" descr="48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5073650"/>
            <a:ext cx="2663825" cy="1771650"/>
          </a:xfrm>
          <a:prstGeom prst="rect">
            <a:avLst/>
          </a:prstGeom>
          <a:noFill/>
        </p:spPr>
      </p:pic>
      <p:pic>
        <p:nvPicPr>
          <p:cNvPr id="40979" name="Picture 19" descr="7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5" y="5405438"/>
            <a:ext cx="1068388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41989" name="Picture 5" descr="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90" name="Picture 6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525"/>
            <a:ext cx="2987675" cy="2411413"/>
          </a:xfrm>
          <a:prstGeom prst="rect">
            <a:avLst/>
          </a:prstGeom>
          <a:noFill/>
        </p:spPr>
      </p:pic>
      <p:pic>
        <p:nvPicPr>
          <p:cNvPr id="41992" name="Picture 8" descr="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711">
            <a:off x="5716588" y="1439863"/>
            <a:ext cx="1223962" cy="354012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554038" y="461963"/>
            <a:ext cx="3225800" cy="1887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請問只播放一遍</a:t>
            </a:r>
          </a:p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閉幕音樂需要</a:t>
            </a:r>
          </a:p>
          <a:p>
            <a:pPr algn="l">
              <a:lnSpc>
                <a:spcPct val="140000"/>
              </a:lnSpc>
            </a:pPr>
            <a:r>
              <a:rPr lang="zh-TW" altLang="en-US" sz="2800">
                <a:solidFill>
                  <a:schemeClr val="bg1"/>
                </a:solidFill>
                <a:latin typeface="標楷體" pitchFamily="65" charset="-120"/>
              </a:rPr>
              <a:t>多少時間？</a:t>
            </a:r>
          </a:p>
        </p:txBody>
      </p:sp>
      <p:pic>
        <p:nvPicPr>
          <p:cNvPr id="41995" name="Picture 11" descr="6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5708650"/>
            <a:ext cx="2087563" cy="1176338"/>
          </a:xfrm>
          <a:prstGeom prst="rect">
            <a:avLst/>
          </a:prstGeom>
          <a:noFill/>
        </p:spPr>
      </p:pic>
      <p:pic>
        <p:nvPicPr>
          <p:cNvPr id="42004" name="Picture 20" descr="4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4941888"/>
            <a:ext cx="1873250" cy="2265362"/>
          </a:xfrm>
          <a:prstGeom prst="rect">
            <a:avLst/>
          </a:prstGeom>
          <a:noFill/>
        </p:spPr>
      </p:pic>
      <p:pic>
        <p:nvPicPr>
          <p:cNvPr id="41997" name="Picture 3" descr="C:\Users\pc\AppData\Local\Microsoft\Windows\INetCache\IE\LHOVN8GA\Radio-With-Antenna-9791-large[1].png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4841875"/>
            <a:ext cx="18272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2" name="Picture 18" descr="4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5059363"/>
            <a:ext cx="2663825" cy="1771650"/>
          </a:xfrm>
          <a:prstGeom prst="rect">
            <a:avLst/>
          </a:prstGeom>
          <a:noFill/>
        </p:spPr>
      </p:pic>
      <p:pic>
        <p:nvPicPr>
          <p:cNvPr id="42003" name="Picture 19" descr="7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5378450"/>
            <a:ext cx="1068387" cy="107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9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51" name="Picture 31" descr="8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7800" y="2133600"/>
            <a:ext cx="558800" cy="1223963"/>
          </a:xfrm>
          <a:prstGeom prst="rect">
            <a:avLst/>
          </a:prstGeom>
          <a:noFill/>
        </p:spPr>
      </p:pic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0" y="-242888"/>
            <a:ext cx="9144000" cy="7100888"/>
            <a:chOff x="0" y="210"/>
            <a:chExt cx="5760" cy="4238"/>
          </a:xfrm>
        </p:grpSpPr>
        <p:pic>
          <p:nvPicPr>
            <p:cNvPr id="5126" name="Picture 6" descr="9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6"/>
              <a:ext cx="5760" cy="4102"/>
            </a:xfrm>
            <a:prstGeom prst="rect">
              <a:avLst/>
            </a:prstGeom>
            <a:noFill/>
          </p:spPr>
        </p:pic>
        <p:pic>
          <p:nvPicPr>
            <p:cNvPr id="5129" name="Picture 9" descr="7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10"/>
              <a:ext cx="830" cy="830"/>
            </a:xfrm>
            <a:prstGeom prst="rect">
              <a:avLst/>
            </a:prstGeom>
            <a:noFill/>
          </p:spPr>
        </p:pic>
      </p:grpSp>
      <p:sp>
        <p:nvSpPr>
          <p:cNvPr id="24" name="文字方塊 23"/>
          <p:cNvSpPr>
            <a:spLocks noChangeArrowheads="1"/>
          </p:cNvSpPr>
          <p:nvPr/>
        </p:nvSpPr>
        <p:spPr bwMode="auto">
          <a:xfrm>
            <a:off x="6659563" y="4365625"/>
            <a:ext cx="1008062" cy="1655763"/>
          </a:xfrm>
          <a:prstGeom prst="roundRect">
            <a:avLst>
              <a:gd name="adj" fmla="val 16667"/>
            </a:avLst>
          </a:prstGeom>
          <a:solidFill>
            <a:srgbClr val="121C4E"/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zh-TW" altLang="zh-TW" sz="6000">
              <a:solidFill>
                <a:srgbClr val="FFFFCC"/>
              </a:solidFill>
              <a:latin typeface="標楷體" pitchFamily="65" charset="-120"/>
            </a:endParaRPr>
          </a:p>
        </p:txBody>
      </p:sp>
      <p:pic>
        <p:nvPicPr>
          <p:cNvPr id="5128" name="Picture 8" descr="9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4221163"/>
            <a:ext cx="5329238" cy="3054350"/>
          </a:xfrm>
          <a:prstGeom prst="rect">
            <a:avLst/>
          </a:prstGeom>
          <a:noFill/>
        </p:spPr>
      </p:pic>
      <p:grpSp>
        <p:nvGrpSpPr>
          <p:cNvPr id="5132" name="群組 16"/>
          <p:cNvGrpSpPr>
            <a:grpSpLocks/>
          </p:cNvGrpSpPr>
          <p:nvPr/>
        </p:nvGrpSpPr>
        <p:grpSpPr bwMode="auto">
          <a:xfrm>
            <a:off x="5243513" y="350838"/>
            <a:ext cx="3614737" cy="3614737"/>
            <a:chOff x="5243004" y="350624"/>
            <a:chExt cx="3615276" cy="3615276"/>
          </a:xfrm>
        </p:grpSpPr>
        <p:pic>
          <p:nvPicPr>
            <p:cNvPr id="3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7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004" y="350624"/>
              <a:ext cx="3615276" cy="3615276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6" name="橢圓 5"/>
            <p:cNvSpPr/>
            <p:nvPr/>
          </p:nvSpPr>
          <p:spPr>
            <a:xfrm>
              <a:off x="6957760" y="2095546"/>
              <a:ext cx="181002" cy="1810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4" name="群組 10"/>
          <p:cNvGrpSpPr>
            <a:grpSpLocks/>
          </p:cNvGrpSpPr>
          <p:nvPr/>
        </p:nvGrpSpPr>
        <p:grpSpPr bwMode="auto">
          <a:xfrm>
            <a:off x="6988175" y="1000125"/>
            <a:ext cx="155575" cy="2376488"/>
            <a:chOff x="4143371" y="357165"/>
            <a:chExt cx="214315" cy="2714645"/>
          </a:xfrm>
        </p:grpSpPr>
        <p:sp>
          <p:nvSpPr>
            <p:cNvPr id="8" name="等腰三角形 7"/>
            <p:cNvSpPr/>
            <p:nvPr/>
          </p:nvSpPr>
          <p:spPr>
            <a:xfrm>
              <a:off x="4143371" y="357165"/>
              <a:ext cx="214315" cy="2714645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143371" y="357165"/>
              <a:ext cx="214315" cy="1686452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5" name="群組 11"/>
          <p:cNvGrpSpPr>
            <a:grpSpLocks/>
          </p:cNvGrpSpPr>
          <p:nvPr/>
        </p:nvGrpSpPr>
        <p:grpSpPr bwMode="auto">
          <a:xfrm>
            <a:off x="7000875" y="285750"/>
            <a:ext cx="142875" cy="3857625"/>
            <a:chOff x="4143372" y="357166"/>
            <a:chExt cx="214314" cy="2714644"/>
          </a:xfrm>
        </p:grpSpPr>
        <p:sp>
          <p:nvSpPr>
            <p:cNvPr id="13" name="等腰三角形 12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4143372" y="357166"/>
              <a:ext cx="214314" cy="150031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7" name="群組 38"/>
          <p:cNvGrpSpPr>
            <a:grpSpLocks/>
          </p:cNvGrpSpPr>
          <p:nvPr/>
        </p:nvGrpSpPr>
        <p:grpSpPr bwMode="auto">
          <a:xfrm>
            <a:off x="7000875" y="473075"/>
            <a:ext cx="107950" cy="3527425"/>
            <a:chOff x="4429124" y="357166"/>
            <a:chExt cx="142876" cy="3857652"/>
          </a:xfrm>
        </p:grpSpPr>
        <p:grpSp>
          <p:nvGrpSpPr>
            <p:cNvPr id="5142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8" name="等腰三角形 27"/>
              <p:cNvSpPr/>
              <p:nvPr/>
            </p:nvSpPr>
            <p:spPr>
              <a:xfrm>
                <a:off x="4143377" y="357166"/>
                <a:ext cx="216685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>
                <a:off x="4035038" y="357166"/>
                <a:ext cx="216685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8" name="橢圓 37"/>
            <p:cNvSpPr/>
            <p:nvPr/>
          </p:nvSpPr>
          <p:spPr>
            <a:xfrm>
              <a:off x="4429124" y="2143631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22" name="文字方塊 21"/>
          <p:cNvSpPr txBox="1"/>
          <p:nvPr/>
        </p:nvSpPr>
        <p:spPr>
          <a:xfrm>
            <a:off x="6731000" y="4365625"/>
            <a:ext cx="1152525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zh-TW" altLang="en-US" sz="4800">
                <a:solidFill>
                  <a:schemeClr val="bg1"/>
                </a:solidFill>
                <a:latin typeface="標楷體" pitchFamily="65" charset="-120"/>
                <a:cs typeface="王漢宗新藝體一標準"/>
              </a:rPr>
              <a:t>下午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6731000" y="4365625"/>
            <a:ext cx="1152525" cy="155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zh-TW" altLang="en-US" sz="4800">
                <a:solidFill>
                  <a:schemeClr val="bg1"/>
                </a:solidFill>
                <a:latin typeface="標楷體" pitchFamily="65" charset="-120"/>
                <a:cs typeface="王漢宗新藝體一標準"/>
              </a:rPr>
              <a:t>中午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9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11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0">
                                      <p:cBhvr>
                                        <p:cTn id="13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4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8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43013" name="Picture 5" descr="9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4" name="Picture 6" descr="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9525"/>
            <a:ext cx="2987675" cy="2411413"/>
          </a:xfrm>
          <a:prstGeom prst="rect">
            <a:avLst/>
          </a:prstGeom>
          <a:noFill/>
        </p:spPr>
      </p:pic>
      <p:pic>
        <p:nvPicPr>
          <p:cNvPr id="43016" name="Picture 8" descr="3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48711">
            <a:off x="5716588" y="1439863"/>
            <a:ext cx="1223962" cy="354012"/>
          </a:xfrm>
          <a:prstGeom prst="rect">
            <a:avLst/>
          </a:prstGeom>
          <a:noFill/>
        </p:spPr>
      </p:pic>
      <p:pic>
        <p:nvPicPr>
          <p:cNvPr id="43017" name="Picture 9" descr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3802063"/>
            <a:ext cx="2217737" cy="3082925"/>
          </a:xfrm>
          <a:prstGeom prst="rect">
            <a:avLst/>
          </a:prstGeom>
          <a:noFill/>
        </p:spPr>
      </p:pic>
      <p:pic>
        <p:nvPicPr>
          <p:cNvPr id="43019" name="Picture 11" descr="6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613" y="5708650"/>
            <a:ext cx="2087562" cy="1176338"/>
          </a:xfrm>
          <a:prstGeom prst="rect">
            <a:avLst/>
          </a:prstGeom>
          <a:noFill/>
        </p:spPr>
      </p:pic>
      <p:pic>
        <p:nvPicPr>
          <p:cNvPr id="43020" name="Picture 12" descr="10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27459">
            <a:off x="3132138" y="4941888"/>
            <a:ext cx="3351212" cy="2124075"/>
          </a:xfrm>
          <a:prstGeom prst="rect">
            <a:avLst/>
          </a:prstGeom>
          <a:noFill/>
        </p:spPr>
      </p:pic>
      <p:pic>
        <p:nvPicPr>
          <p:cNvPr id="43021" name="Picture 3" descr="C:\Users\pc\AppData\Local\Microsoft\Windows\INetCache\IE\LHOVN8GA\Radio-With-Antenna-9791-large[1].pn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5623">
            <a:off x="468313" y="4103688"/>
            <a:ext cx="13049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圓角矩形 3"/>
          <p:cNvSpPr>
            <a:spLocks noChangeArrowheads="1"/>
          </p:cNvSpPr>
          <p:nvPr/>
        </p:nvSpPr>
        <p:spPr bwMode="auto">
          <a:xfrm>
            <a:off x="323850" y="527050"/>
            <a:ext cx="4929188" cy="2749550"/>
          </a:xfrm>
          <a:prstGeom prst="roundRect">
            <a:avLst>
              <a:gd name="adj" fmla="val 16667"/>
            </a:avLst>
          </a:prstGeom>
          <a:solidFill>
            <a:srgbClr val="131541"/>
          </a:solidFill>
          <a:ln w="38100" algn="ctr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6725" y="476250"/>
            <a:ext cx="4643438" cy="2771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400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TW" altLang="en-US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zh-TW" altLang="en-US" sz="4400">
                <a:solidFill>
                  <a:srgbClr val="FDE0B9"/>
                </a:solidFill>
                <a:latin typeface="Times New Roman" pitchFamily="18" charset="0"/>
                <a:cs typeface="Times New Roman" pitchFamily="18" charset="0"/>
              </a:rPr>
              <a:t>秒</a:t>
            </a:r>
          </a:p>
          <a:p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zh-TW" altLang="en-US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分        </a:t>
            </a:r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zh-TW" altLang="en-US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秒</a:t>
            </a:r>
          </a:p>
          <a:p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18÷3=</a:t>
            </a:r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altLang="zh-TW" sz="4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TW" sz="4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15÷3=</a:t>
            </a:r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zh-TW" altLang="en-US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zh-TW" alt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zh-TW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zh-TW" altLang="en-US" sz="44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秒</a:t>
            </a:r>
          </a:p>
        </p:txBody>
      </p:sp>
      <p:cxnSp>
        <p:nvCxnSpPr>
          <p:cNvPr id="8" name="直線接點 7"/>
          <p:cNvCxnSpPr>
            <a:cxnSpLocks noChangeShapeType="1"/>
          </p:cNvCxnSpPr>
          <p:nvPr/>
        </p:nvCxnSpPr>
        <p:spPr bwMode="auto">
          <a:xfrm rot="5400000">
            <a:off x="1422400" y="1898650"/>
            <a:ext cx="2700338" cy="1588"/>
          </a:xfrm>
          <a:prstGeom prst="line">
            <a:avLst/>
          </a:prstGeom>
          <a:noFill/>
          <a:ln w="57150" algn="ctr">
            <a:solidFill>
              <a:srgbClr val="4465A6"/>
            </a:solidFill>
            <a:round/>
            <a:headEnd/>
            <a:tailEnd/>
          </a:ln>
        </p:spPr>
      </p:cxnSp>
      <p:cxnSp>
        <p:nvCxnSpPr>
          <p:cNvPr id="9" name="直線接點 8"/>
          <p:cNvCxnSpPr>
            <a:cxnSpLocks noChangeShapeType="1"/>
          </p:cNvCxnSpPr>
          <p:nvPr/>
        </p:nvCxnSpPr>
        <p:spPr bwMode="auto">
          <a:xfrm>
            <a:off x="323850" y="1268413"/>
            <a:ext cx="4860925" cy="1587"/>
          </a:xfrm>
          <a:prstGeom prst="line">
            <a:avLst/>
          </a:prstGeom>
          <a:noFill/>
          <a:ln w="57150" algn="ctr">
            <a:solidFill>
              <a:srgbClr val="4465A6"/>
            </a:solidFill>
            <a:round/>
            <a:headEnd/>
            <a:tailEnd/>
          </a:ln>
        </p:spPr>
      </p:cxnSp>
      <p:pic>
        <p:nvPicPr>
          <p:cNvPr id="43015" name="Picture 7" descr="71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23286">
            <a:off x="2341563" y="4392613"/>
            <a:ext cx="995362" cy="1004887"/>
          </a:xfrm>
          <a:prstGeom prst="rect">
            <a:avLst/>
          </a:prstGeom>
          <a:noFill/>
        </p:spPr>
      </p:pic>
      <p:pic>
        <p:nvPicPr>
          <p:cNvPr id="43027" name="Picture 19" descr="5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831850" cy="180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44037" name="Picture 5" descr="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646487" cy="1808162"/>
          </a:xfrm>
          <a:prstGeom prst="rect">
            <a:avLst/>
          </a:prstGeom>
          <a:noFill/>
        </p:spPr>
      </p:pic>
      <p:pic>
        <p:nvPicPr>
          <p:cNvPr id="44038" name="Picture 6" descr="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327650" cy="1052513"/>
          </a:xfrm>
          <a:prstGeom prst="rect">
            <a:avLst/>
          </a:prstGeom>
          <a:noFill/>
        </p:spPr>
      </p:pic>
      <p:pic>
        <p:nvPicPr>
          <p:cNvPr id="44039" name="Picture 7" descr="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88" y="2997200"/>
            <a:ext cx="488950" cy="827088"/>
          </a:xfrm>
          <a:prstGeom prst="rect">
            <a:avLst/>
          </a:prstGeom>
          <a:noFill/>
        </p:spPr>
      </p:pic>
      <p:pic>
        <p:nvPicPr>
          <p:cNvPr id="44040" name="Picture 8" descr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325563" cy="1808163"/>
          </a:xfrm>
          <a:prstGeom prst="rect">
            <a:avLst/>
          </a:prstGeom>
          <a:noFill/>
        </p:spPr>
      </p:pic>
      <p:pic>
        <p:nvPicPr>
          <p:cNvPr id="44041" name="Picture 9" descr="4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3" y="2924175"/>
            <a:ext cx="576262" cy="384175"/>
          </a:xfrm>
          <a:prstGeom prst="rect">
            <a:avLst/>
          </a:prstGeom>
          <a:noFill/>
        </p:spPr>
      </p:pic>
      <p:pic>
        <p:nvPicPr>
          <p:cNvPr id="44042" name="Picture 10" descr="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2852738"/>
            <a:ext cx="1635125" cy="2339975"/>
          </a:xfrm>
          <a:prstGeom prst="rect">
            <a:avLst/>
          </a:prstGeom>
          <a:noFill/>
        </p:spPr>
      </p:pic>
      <p:pic>
        <p:nvPicPr>
          <p:cNvPr id="44043" name="Picture 11" descr="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081088" cy="1547813"/>
          </a:xfrm>
          <a:prstGeom prst="rect">
            <a:avLst/>
          </a:prstGeom>
          <a:noFill/>
        </p:spPr>
      </p:pic>
      <p:pic>
        <p:nvPicPr>
          <p:cNvPr id="44044" name="Picture 1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45" name="Picture 1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46" name="Picture 1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47" name="Picture 1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48" name="Picture 16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49" name="Picture 17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44050" name="Picture 18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44051" name="Picture 19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44052" name="Picture 20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44053" name="Picture 21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44054" name="Picture 2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5238750"/>
            <a:ext cx="1720850" cy="1719263"/>
          </a:xfrm>
          <a:prstGeom prst="rect">
            <a:avLst/>
          </a:prstGeom>
          <a:noFill/>
        </p:spPr>
      </p:pic>
      <p:pic>
        <p:nvPicPr>
          <p:cNvPr id="44055" name="Picture 2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44056" name="Picture 2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44057" name="Picture 2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44058" name="Picture 26" descr="2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59" name="Picture 27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44060" name="Picture 28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44061" name="Picture 29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44062" name="Picture 30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44063" name="Picture 31" descr="3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44064" name="Picture 32" descr="3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238750"/>
            <a:ext cx="1727200" cy="1719263"/>
          </a:xfrm>
          <a:prstGeom prst="rect">
            <a:avLst/>
          </a:prstGeom>
          <a:noFill/>
        </p:spPr>
      </p:pic>
      <p:pic>
        <p:nvPicPr>
          <p:cNvPr id="44065" name="Picture 33" descr="3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44066" name="Picture 34" descr="3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44067" name="Picture 35" descr="3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44068" name="Picture 36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69" name="Picture 37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70" name="Picture 38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71" name="Picture 39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44072" name="Picture 40" descr="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228725" cy="282575"/>
          </a:xfrm>
          <a:prstGeom prst="rect">
            <a:avLst/>
          </a:prstGeom>
          <a:noFill/>
        </p:spPr>
      </p:pic>
      <p:pic>
        <p:nvPicPr>
          <p:cNvPr id="44073" name="Picture 41" descr="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949950"/>
            <a:ext cx="1238250" cy="284163"/>
          </a:xfrm>
          <a:prstGeom prst="rect">
            <a:avLst/>
          </a:prstGeom>
          <a:noFill/>
        </p:spPr>
      </p:pic>
      <p:pic>
        <p:nvPicPr>
          <p:cNvPr id="44074" name="Picture 42" descr="4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805488"/>
            <a:ext cx="1216025" cy="666750"/>
          </a:xfrm>
          <a:prstGeom prst="rect">
            <a:avLst/>
          </a:prstGeom>
          <a:noFill/>
        </p:spPr>
      </p:pic>
      <p:pic>
        <p:nvPicPr>
          <p:cNvPr id="44075" name="Picture 43" descr="43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147763" cy="663575"/>
          </a:xfrm>
          <a:prstGeom prst="rect">
            <a:avLst/>
          </a:prstGeom>
          <a:noFill/>
        </p:spPr>
      </p:pic>
      <p:pic>
        <p:nvPicPr>
          <p:cNvPr id="44076" name="Picture 44" descr="44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133600"/>
            <a:ext cx="1546225" cy="757238"/>
          </a:xfrm>
          <a:prstGeom prst="rect">
            <a:avLst/>
          </a:prstGeom>
          <a:noFill/>
        </p:spPr>
      </p:pic>
      <p:pic>
        <p:nvPicPr>
          <p:cNvPr id="44077" name="Picture 45" descr="45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546225" cy="757238"/>
          </a:xfrm>
          <a:prstGeom prst="rect">
            <a:avLst/>
          </a:prstGeom>
          <a:noFill/>
        </p:spPr>
      </p:pic>
      <p:pic>
        <p:nvPicPr>
          <p:cNvPr id="44078" name="Picture 46" descr="46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549275"/>
            <a:ext cx="1549400" cy="284163"/>
          </a:xfrm>
          <a:prstGeom prst="rect">
            <a:avLst/>
          </a:prstGeom>
          <a:noFill/>
        </p:spPr>
      </p:pic>
      <p:pic>
        <p:nvPicPr>
          <p:cNvPr id="44079" name="Picture 47" descr="4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52450"/>
            <a:ext cx="1343025" cy="284163"/>
          </a:xfrm>
          <a:prstGeom prst="rect">
            <a:avLst/>
          </a:prstGeom>
          <a:noFill/>
        </p:spPr>
      </p:pic>
      <p:pic>
        <p:nvPicPr>
          <p:cNvPr id="44081" name="Picture 49" descr="14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677863" cy="971550"/>
          </a:xfrm>
          <a:prstGeom prst="rect">
            <a:avLst/>
          </a:prstGeom>
          <a:noFill/>
        </p:spPr>
      </p:pic>
      <p:pic>
        <p:nvPicPr>
          <p:cNvPr id="44082" name="Picture 50" descr="15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792162" cy="582612"/>
          </a:xfrm>
          <a:prstGeom prst="rect">
            <a:avLst/>
          </a:prstGeom>
          <a:noFill/>
        </p:spPr>
      </p:pic>
      <p:pic>
        <p:nvPicPr>
          <p:cNvPr id="44083" name="Picture 51" descr="14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484187" cy="792162"/>
          </a:xfrm>
          <a:prstGeom prst="rect">
            <a:avLst/>
          </a:prstGeom>
          <a:noFill/>
        </p:spPr>
      </p:pic>
      <p:pic>
        <p:nvPicPr>
          <p:cNvPr id="44084" name="Picture 52" descr="6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590925"/>
            <a:ext cx="936625" cy="269875"/>
          </a:xfrm>
          <a:prstGeom prst="rect">
            <a:avLst/>
          </a:prstGeom>
          <a:noFill/>
        </p:spPr>
      </p:pic>
      <p:pic>
        <p:nvPicPr>
          <p:cNvPr id="44085" name="Picture 53" descr="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040">
            <a:off x="3348038" y="2133600"/>
            <a:ext cx="576262" cy="265113"/>
          </a:xfrm>
          <a:prstGeom prst="rect">
            <a:avLst/>
          </a:prstGeom>
          <a:noFill/>
        </p:spPr>
      </p:pic>
      <p:pic>
        <p:nvPicPr>
          <p:cNvPr id="44086" name="Picture 54" descr="10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1225550" cy="998538"/>
          </a:xfrm>
          <a:prstGeom prst="rect">
            <a:avLst/>
          </a:prstGeom>
          <a:noFill/>
        </p:spPr>
      </p:pic>
      <p:pic>
        <p:nvPicPr>
          <p:cNvPr id="44087" name="Picture 55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032250"/>
            <a:ext cx="1800225" cy="1144588"/>
          </a:xfrm>
          <a:prstGeom prst="rect">
            <a:avLst/>
          </a:prstGeom>
          <a:noFill/>
        </p:spPr>
      </p:pic>
      <p:pic>
        <p:nvPicPr>
          <p:cNvPr id="44088" name="Picture 56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800225" cy="1144588"/>
          </a:xfrm>
          <a:prstGeom prst="rect">
            <a:avLst/>
          </a:prstGeom>
          <a:noFill/>
        </p:spPr>
      </p:pic>
      <p:pic>
        <p:nvPicPr>
          <p:cNvPr id="44089" name="Picture 57" descr="6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8" y="2349500"/>
            <a:ext cx="287337" cy="131763"/>
          </a:xfrm>
          <a:prstGeom prst="rect">
            <a:avLst/>
          </a:prstGeom>
          <a:noFill/>
        </p:spPr>
      </p:pic>
      <p:pic>
        <p:nvPicPr>
          <p:cNvPr id="44090" name="Picture 58" descr="6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15900" cy="98425"/>
          </a:xfrm>
          <a:prstGeom prst="rect">
            <a:avLst/>
          </a:prstGeom>
          <a:noFill/>
        </p:spPr>
      </p:pic>
      <p:pic>
        <p:nvPicPr>
          <p:cNvPr id="44091" name="Picture 59" descr="5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223963" cy="973137"/>
          </a:xfrm>
          <a:prstGeom prst="rect">
            <a:avLst/>
          </a:prstGeom>
          <a:noFill/>
        </p:spPr>
      </p:pic>
      <p:pic>
        <p:nvPicPr>
          <p:cNvPr id="44092" name="Picture 60" descr="4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0" y="6237288"/>
            <a:ext cx="827088" cy="708025"/>
          </a:xfrm>
          <a:prstGeom prst="rect">
            <a:avLst/>
          </a:prstGeom>
          <a:noFill/>
        </p:spPr>
      </p:pic>
      <p:pic>
        <p:nvPicPr>
          <p:cNvPr id="44093" name="Picture 61" descr="52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33375" cy="831850"/>
          </a:xfrm>
          <a:prstGeom prst="rect">
            <a:avLst/>
          </a:prstGeom>
          <a:noFill/>
        </p:spPr>
      </p:pic>
      <p:pic>
        <p:nvPicPr>
          <p:cNvPr id="44094" name="Picture 62" descr="53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765800"/>
            <a:ext cx="187325" cy="831850"/>
          </a:xfrm>
          <a:prstGeom prst="rect">
            <a:avLst/>
          </a:prstGeom>
          <a:noFill/>
        </p:spPr>
      </p:pic>
      <p:pic>
        <p:nvPicPr>
          <p:cNvPr id="44095" name="Picture 63" descr="55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18150"/>
            <a:ext cx="1223962" cy="1223963"/>
          </a:xfrm>
          <a:prstGeom prst="rect">
            <a:avLst/>
          </a:prstGeom>
          <a:noFill/>
        </p:spPr>
      </p:pic>
      <p:pic>
        <p:nvPicPr>
          <p:cNvPr id="44096" name="Picture 64" descr="56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1158875" cy="284162"/>
          </a:xfrm>
          <a:prstGeom prst="rect">
            <a:avLst/>
          </a:prstGeom>
          <a:noFill/>
        </p:spPr>
      </p:pic>
      <p:pic>
        <p:nvPicPr>
          <p:cNvPr id="44097" name="Picture 65" descr="57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5384800"/>
            <a:ext cx="1428750" cy="1428750"/>
          </a:xfrm>
          <a:prstGeom prst="rect">
            <a:avLst/>
          </a:prstGeom>
          <a:noFill/>
        </p:spPr>
      </p:pic>
      <p:pic>
        <p:nvPicPr>
          <p:cNvPr id="44098" name="Picture 66" descr="58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23962" cy="1223962"/>
          </a:xfrm>
          <a:prstGeom prst="rect">
            <a:avLst/>
          </a:prstGeom>
          <a:noFill/>
        </p:spPr>
      </p:pic>
      <p:pic>
        <p:nvPicPr>
          <p:cNvPr id="44080" name="Picture 48" descr="21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150" y="-685800"/>
            <a:ext cx="955675" cy="1162050"/>
          </a:xfrm>
          <a:prstGeom prst="rect">
            <a:avLst/>
          </a:prstGeom>
          <a:noFill/>
        </p:spPr>
      </p:pic>
      <p:pic>
        <p:nvPicPr>
          <p:cNvPr id="44099" name="Picture 67" descr="59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814638"/>
            <a:ext cx="4354512" cy="1119187"/>
          </a:xfrm>
          <a:prstGeom prst="rect">
            <a:avLst/>
          </a:prstGeom>
          <a:noFill/>
        </p:spPr>
      </p:pic>
      <p:grpSp>
        <p:nvGrpSpPr>
          <p:cNvPr id="4" name="群組 10"/>
          <p:cNvGrpSpPr>
            <a:grpSpLocks/>
          </p:cNvGrpSpPr>
          <p:nvPr/>
        </p:nvGrpSpPr>
        <p:grpSpPr bwMode="auto">
          <a:xfrm>
            <a:off x="4427538" y="1993900"/>
            <a:ext cx="177800" cy="750888"/>
            <a:chOff x="4143371" y="357165"/>
            <a:chExt cx="214315" cy="2714645"/>
          </a:xfrm>
        </p:grpSpPr>
        <p:sp>
          <p:nvSpPr>
            <p:cNvPr id="8" name="等腰三角形 7"/>
            <p:cNvSpPr/>
            <p:nvPr/>
          </p:nvSpPr>
          <p:spPr>
            <a:xfrm>
              <a:off x="4143371" y="357165"/>
              <a:ext cx="214315" cy="2714645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143371" y="357165"/>
              <a:ext cx="214315" cy="1687326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5" name="群組 11"/>
          <p:cNvGrpSpPr>
            <a:grpSpLocks/>
          </p:cNvGrpSpPr>
          <p:nvPr/>
        </p:nvGrpSpPr>
        <p:grpSpPr bwMode="auto">
          <a:xfrm>
            <a:off x="4441825" y="1808163"/>
            <a:ext cx="163513" cy="1219200"/>
            <a:chOff x="4143372" y="357166"/>
            <a:chExt cx="214314" cy="2714644"/>
          </a:xfrm>
        </p:grpSpPr>
        <p:sp>
          <p:nvSpPr>
            <p:cNvPr id="13" name="等腰三角形 12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4143372" y="357166"/>
              <a:ext cx="214314" cy="149871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7" name="群組 38"/>
          <p:cNvGrpSpPr>
            <a:grpSpLocks/>
          </p:cNvGrpSpPr>
          <p:nvPr/>
        </p:nvGrpSpPr>
        <p:grpSpPr bwMode="auto">
          <a:xfrm>
            <a:off x="4460875" y="1773238"/>
            <a:ext cx="123825" cy="1114425"/>
            <a:chOff x="4429124" y="357166"/>
            <a:chExt cx="142876" cy="3857652"/>
          </a:xfrm>
        </p:grpSpPr>
        <p:grpSp>
          <p:nvGrpSpPr>
            <p:cNvPr id="44107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8" name="等腰三角形 27"/>
              <p:cNvSpPr/>
              <p:nvPr/>
            </p:nvSpPr>
            <p:spPr>
              <a:xfrm>
                <a:off x="4143377" y="357166"/>
                <a:ext cx="214661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9" name="等腰三角形 28"/>
              <p:cNvSpPr/>
              <p:nvPr/>
            </p:nvSpPr>
            <p:spPr>
              <a:xfrm>
                <a:off x="4040339" y="357166"/>
                <a:ext cx="214661" cy="150040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38" name="橢圓 37"/>
            <p:cNvSpPr/>
            <p:nvPr/>
          </p:nvSpPr>
          <p:spPr>
            <a:xfrm>
              <a:off x="4429124" y="2143114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82443E-6 L -0.19982 -2.8244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4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4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7200000">
                                      <p:cBhvr>
                                        <p:cTn id="2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6400000">
                                      <p:cBhvr>
                                        <p:cTn id="29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0">
                                      <p:cBhvr>
                                        <p:cTn id="31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8" name="Picture 34" descr="6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grpSp>
        <p:nvGrpSpPr>
          <p:cNvPr id="6150" name="群組 7"/>
          <p:cNvGrpSpPr>
            <a:grpSpLocks/>
          </p:cNvGrpSpPr>
          <p:nvPr/>
        </p:nvGrpSpPr>
        <p:grpSpPr bwMode="auto">
          <a:xfrm>
            <a:off x="2757488" y="254000"/>
            <a:ext cx="3614737" cy="3614738"/>
            <a:chOff x="5243004" y="350624"/>
            <a:chExt cx="3615276" cy="3615276"/>
          </a:xfrm>
        </p:grpSpPr>
        <p:pic>
          <p:nvPicPr>
            <p:cNvPr id="10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3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004" y="350624"/>
              <a:ext cx="3615276" cy="3615276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11" name="橢圓 10"/>
            <p:cNvSpPr/>
            <p:nvPr/>
          </p:nvSpPr>
          <p:spPr>
            <a:xfrm>
              <a:off x="6957760" y="2095547"/>
              <a:ext cx="181002" cy="1810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3" name="群組 11"/>
          <p:cNvGrpSpPr>
            <a:grpSpLocks/>
          </p:cNvGrpSpPr>
          <p:nvPr/>
        </p:nvGrpSpPr>
        <p:grpSpPr bwMode="auto">
          <a:xfrm rot="-9000000">
            <a:off x="4456113" y="933450"/>
            <a:ext cx="155575" cy="2376488"/>
            <a:chOff x="4143371" y="357165"/>
            <a:chExt cx="214315" cy="2714645"/>
          </a:xfrm>
        </p:grpSpPr>
        <p:sp>
          <p:nvSpPr>
            <p:cNvPr id="13" name="等腰三角形 12"/>
            <p:cNvSpPr>
              <a:spLocks noChangeArrowheads="1"/>
            </p:cNvSpPr>
            <p:nvPr/>
          </p:nvSpPr>
          <p:spPr bwMode="auto">
            <a:xfrm>
              <a:off x="4143372" y="357166"/>
              <a:ext cx="214314" cy="2714644"/>
            </a:xfrm>
            <a:prstGeom prst="triangle">
              <a:avLst>
                <a:gd name="adj" fmla="val 50000"/>
              </a:avLst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等腰三角形 13"/>
            <p:cNvSpPr>
              <a:spLocks noChangeArrowheads="1"/>
            </p:cNvSpPr>
            <p:nvPr/>
          </p:nvSpPr>
          <p:spPr bwMode="auto">
            <a:xfrm>
              <a:off x="4143371" y="357165"/>
              <a:ext cx="214314" cy="168637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5400" algn="ctr">
              <a:noFill/>
              <a:miter lim="800000"/>
              <a:headEnd/>
              <a:tailEnd/>
            </a:ln>
          </p:spPr>
          <p:txBody>
            <a:bodyPr rot="1080000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4" name="群組 16"/>
          <p:cNvGrpSpPr>
            <a:grpSpLocks/>
          </p:cNvGrpSpPr>
          <p:nvPr/>
        </p:nvGrpSpPr>
        <p:grpSpPr bwMode="auto">
          <a:xfrm>
            <a:off x="4514850" y="188913"/>
            <a:ext cx="142875" cy="3857625"/>
            <a:chOff x="4143372" y="357166"/>
            <a:chExt cx="214314" cy="2714644"/>
          </a:xfrm>
        </p:grpSpPr>
        <p:sp>
          <p:nvSpPr>
            <p:cNvPr id="18" name="等腰三角形 17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4143372" y="357166"/>
              <a:ext cx="214314" cy="150031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5" name="群組 19"/>
          <p:cNvGrpSpPr>
            <a:grpSpLocks/>
          </p:cNvGrpSpPr>
          <p:nvPr/>
        </p:nvGrpSpPr>
        <p:grpSpPr bwMode="auto">
          <a:xfrm>
            <a:off x="4514850" y="376238"/>
            <a:ext cx="107950" cy="3527425"/>
            <a:chOff x="4429124" y="357166"/>
            <a:chExt cx="142876" cy="3857652"/>
          </a:xfrm>
        </p:grpSpPr>
        <p:grpSp>
          <p:nvGrpSpPr>
            <p:cNvPr id="6160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23" name="等腰三角形 27"/>
              <p:cNvSpPr/>
              <p:nvPr/>
            </p:nvSpPr>
            <p:spPr>
              <a:xfrm>
                <a:off x="4143377" y="357166"/>
                <a:ext cx="216685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24" name="等腰三角形 28"/>
              <p:cNvSpPr/>
              <p:nvPr/>
            </p:nvSpPr>
            <p:spPr>
              <a:xfrm>
                <a:off x="4035038" y="357166"/>
                <a:ext cx="216685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22" name="橢圓 21"/>
            <p:cNvSpPr/>
            <p:nvPr/>
          </p:nvSpPr>
          <p:spPr>
            <a:xfrm>
              <a:off x="4429124" y="2143630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31" name="向右箭號 30"/>
          <p:cNvSpPr>
            <a:spLocks noChangeArrowheads="1"/>
          </p:cNvSpPr>
          <p:nvPr/>
        </p:nvSpPr>
        <p:spPr bwMode="auto">
          <a:xfrm>
            <a:off x="2339975" y="4508500"/>
            <a:ext cx="428625" cy="1071563"/>
          </a:xfrm>
          <a:prstGeom prst="rightArrow">
            <a:avLst>
              <a:gd name="adj1" fmla="val 62639"/>
              <a:gd name="adj2" fmla="val 69755"/>
            </a:avLst>
          </a:prstGeom>
          <a:solidFill>
            <a:srgbClr val="FFFFCC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向右箭號 32"/>
          <p:cNvSpPr>
            <a:spLocks noChangeArrowheads="1"/>
          </p:cNvSpPr>
          <p:nvPr/>
        </p:nvSpPr>
        <p:spPr bwMode="auto">
          <a:xfrm>
            <a:off x="5795963" y="4445000"/>
            <a:ext cx="428625" cy="1071563"/>
          </a:xfrm>
          <a:prstGeom prst="rightArrow">
            <a:avLst>
              <a:gd name="adj1" fmla="val 62639"/>
              <a:gd name="adj2" fmla="val 69755"/>
            </a:avLst>
          </a:prstGeom>
          <a:solidFill>
            <a:srgbClr val="FFFFCC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向右箭號 33"/>
          <p:cNvSpPr>
            <a:spLocks noChangeArrowheads="1"/>
          </p:cNvSpPr>
          <p:nvPr/>
        </p:nvSpPr>
        <p:spPr bwMode="auto">
          <a:xfrm>
            <a:off x="611188" y="6021388"/>
            <a:ext cx="8429625" cy="642937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16265A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501620" y="5680176"/>
            <a:ext cx="115212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新藝體一標準" panose="02000000000000000000" pitchFamily="2" charset="-120"/>
                <a:ea typeface="王漢宗新藝體一標準" panose="02000000000000000000" pitchFamily="2" charset="-120"/>
              </a:rPr>
              <a:t>先</a:t>
            </a:r>
            <a:endParaRPr lang="en-US" altLang="zh-TW" sz="6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新藝體一標準" panose="02000000000000000000" pitchFamily="2" charset="-120"/>
              <a:ea typeface="王漢宗新藝體一標準" panose="02000000000000000000" pitchFamily="2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7813696" y="5738913"/>
            <a:ext cx="1152128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6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新藝體一標準" panose="02000000000000000000" pitchFamily="2" charset="-120"/>
                <a:ea typeface="王漢宗新藝體一標準" panose="02000000000000000000" pitchFamily="2" charset="-120"/>
              </a:rPr>
              <a:t>後</a:t>
            </a:r>
            <a:endParaRPr lang="en-US" altLang="zh-TW" sz="6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新藝體一標準" panose="02000000000000000000" pitchFamily="2" charset="-120"/>
              <a:ea typeface="王漢宗新藝體一標準" panose="02000000000000000000" pitchFamily="2" charset="-120"/>
            </a:endParaRPr>
          </a:p>
        </p:txBody>
      </p:sp>
      <p:pic>
        <p:nvPicPr>
          <p:cNvPr id="6174" name="Picture 30" descr="9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206875"/>
            <a:ext cx="2665412" cy="1527175"/>
          </a:xfrm>
          <a:prstGeom prst="rect">
            <a:avLst/>
          </a:prstGeom>
          <a:noFill/>
        </p:spPr>
      </p:pic>
      <p:pic>
        <p:nvPicPr>
          <p:cNvPr id="6175" name="Picture 31" descr="9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" y="4005263"/>
            <a:ext cx="1727200" cy="1676400"/>
          </a:xfrm>
          <a:prstGeom prst="rect">
            <a:avLst/>
          </a:prstGeom>
          <a:noFill/>
        </p:spPr>
      </p:pic>
      <p:pic>
        <p:nvPicPr>
          <p:cNvPr id="6177" name="Picture 33" descr="9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8588" y="3357563"/>
            <a:ext cx="2665412" cy="2351087"/>
          </a:xfrm>
          <a:prstGeom prst="rect">
            <a:avLst/>
          </a:prstGeom>
          <a:noFill/>
        </p:spPr>
      </p:pic>
      <p:pic>
        <p:nvPicPr>
          <p:cNvPr id="6179" name="Picture 35" descr="8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3716338"/>
            <a:ext cx="427037" cy="93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94400000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00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</p:spPr>
      </p:pic>
      <p:pic>
        <p:nvPicPr>
          <p:cNvPr id="8197" name="Picture 5" descr="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3357563"/>
            <a:ext cx="3646487" cy="1808162"/>
          </a:xfrm>
          <a:prstGeom prst="rect">
            <a:avLst/>
          </a:prstGeom>
          <a:noFill/>
        </p:spPr>
      </p:pic>
      <p:pic>
        <p:nvPicPr>
          <p:cNvPr id="8198" name="Picture 6" descr="5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2781300"/>
            <a:ext cx="5327650" cy="1052513"/>
          </a:xfrm>
          <a:prstGeom prst="rect">
            <a:avLst/>
          </a:prstGeom>
          <a:noFill/>
        </p:spPr>
      </p:pic>
      <p:pic>
        <p:nvPicPr>
          <p:cNvPr id="8199" name="Picture 7" descr="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9088" y="2997200"/>
            <a:ext cx="488950" cy="827088"/>
          </a:xfrm>
          <a:prstGeom prst="rect">
            <a:avLst/>
          </a:prstGeom>
          <a:noFill/>
        </p:spPr>
      </p:pic>
      <p:pic>
        <p:nvPicPr>
          <p:cNvPr id="8200" name="Picture 8" descr="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2565400"/>
            <a:ext cx="1325563" cy="1808163"/>
          </a:xfrm>
          <a:prstGeom prst="rect">
            <a:avLst/>
          </a:prstGeom>
          <a:noFill/>
        </p:spPr>
      </p:pic>
      <p:pic>
        <p:nvPicPr>
          <p:cNvPr id="8201" name="Picture 9" descr="4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0213" y="2924175"/>
            <a:ext cx="576262" cy="384175"/>
          </a:xfrm>
          <a:prstGeom prst="rect">
            <a:avLst/>
          </a:prstGeom>
          <a:noFill/>
        </p:spPr>
      </p:pic>
      <p:pic>
        <p:nvPicPr>
          <p:cNvPr id="8202" name="Picture 10" descr="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2852738"/>
            <a:ext cx="1635125" cy="2339975"/>
          </a:xfrm>
          <a:prstGeom prst="rect">
            <a:avLst/>
          </a:prstGeom>
          <a:noFill/>
        </p:spPr>
      </p:pic>
      <p:pic>
        <p:nvPicPr>
          <p:cNvPr id="8203" name="Picture 11" descr="1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2924175"/>
            <a:ext cx="1081088" cy="1547813"/>
          </a:xfrm>
          <a:prstGeom prst="rect">
            <a:avLst/>
          </a:prstGeom>
          <a:noFill/>
        </p:spPr>
      </p:pic>
      <p:pic>
        <p:nvPicPr>
          <p:cNvPr id="8204" name="Picture 1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8205" name="Picture 1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8206" name="Picture 1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8207" name="Picture 1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8208" name="Picture 16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8209" name="Picture 17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8210" name="Picture 18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8211" name="Picture 19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8212" name="Picture 20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8213" name="Picture 21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8214" name="Picture 22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5238750"/>
            <a:ext cx="1720850" cy="1719263"/>
          </a:xfrm>
          <a:prstGeom prst="rect">
            <a:avLst/>
          </a:prstGeom>
          <a:noFill/>
        </p:spPr>
      </p:pic>
      <p:pic>
        <p:nvPicPr>
          <p:cNvPr id="8215" name="Picture 23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8216" name="Picture 24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8217" name="Picture 25" descr="4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8218" name="Picture 26" descr="2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-171450"/>
            <a:ext cx="1720850" cy="1719263"/>
          </a:xfrm>
          <a:prstGeom prst="rect">
            <a:avLst/>
          </a:prstGeom>
          <a:noFill/>
        </p:spPr>
      </p:pic>
      <p:pic>
        <p:nvPicPr>
          <p:cNvPr id="8219" name="Picture 27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628775"/>
            <a:ext cx="1720850" cy="1719263"/>
          </a:xfrm>
          <a:prstGeom prst="rect">
            <a:avLst/>
          </a:prstGeom>
          <a:noFill/>
        </p:spPr>
      </p:pic>
      <p:pic>
        <p:nvPicPr>
          <p:cNvPr id="8220" name="Picture 28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3429000"/>
            <a:ext cx="1720850" cy="1719263"/>
          </a:xfrm>
          <a:prstGeom prst="rect">
            <a:avLst/>
          </a:prstGeom>
          <a:noFill/>
        </p:spPr>
      </p:pic>
      <p:pic>
        <p:nvPicPr>
          <p:cNvPr id="8221" name="Picture 29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5229225"/>
            <a:ext cx="1720850" cy="1719263"/>
          </a:xfrm>
          <a:prstGeom prst="rect">
            <a:avLst/>
          </a:prstGeom>
          <a:noFill/>
        </p:spPr>
      </p:pic>
      <p:pic>
        <p:nvPicPr>
          <p:cNvPr id="8222" name="Picture 30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4525" y="5229225"/>
            <a:ext cx="1720850" cy="1719263"/>
          </a:xfrm>
          <a:prstGeom prst="rect">
            <a:avLst/>
          </a:prstGeom>
          <a:noFill/>
        </p:spPr>
      </p:pic>
      <p:pic>
        <p:nvPicPr>
          <p:cNvPr id="8223" name="Picture 31" descr="3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50" y="5238750"/>
            <a:ext cx="1720850" cy="1719263"/>
          </a:xfrm>
          <a:prstGeom prst="rect">
            <a:avLst/>
          </a:prstGeom>
          <a:noFill/>
        </p:spPr>
      </p:pic>
      <p:pic>
        <p:nvPicPr>
          <p:cNvPr id="8224" name="Picture 32" descr="35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5238750"/>
            <a:ext cx="1727200" cy="1719263"/>
          </a:xfrm>
          <a:prstGeom prst="rect">
            <a:avLst/>
          </a:prstGeom>
          <a:noFill/>
        </p:spPr>
      </p:pic>
      <p:pic>
        <p:nvPicPr>
          <p:cNvPr id="8225" name="Picture 33" descr="36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5229225"/>
            <a:ext cx="1720850" cy="1719263"/>
          </a:xfrm>
          <a:prstGeom prst="rect">
            <a:avLst/>
          </a:prstGeom>
          <a:noFill/>
        </p:spPr>
      </p:pic>
      <p:pic>
        <p:nvPicPr>
          <p:cNvPr id="8226" name="Picture 34" descr="37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3429000"/>
            <a:ext cx="1720850" cy="1719263"/>
          </a:xfrm>
          <a:prstGeom prst="rect">
            <a:avLst/>
          </a:prstGeom>
          <a:noFill/>
        </p:spPr>
      </p:pic>
      <p:pic>
        <p:nvPicPr>
          <p:cNvPr id="8227" name="Picture 35" descr="38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1628775"/>
            <a:ext cx="1720850" cy="1719263"/>
          </a:xfrm>
          <a:prstGeom prst="rect">
            <a:avLst/>
          </a:prstGeom>
          <a:noFill/>
        </p:spPr>
      </p:pic>
      <p:pic>
        <p:nvPicPr>
          <p:cNvPr id="8228" name="Picture 36" descr="3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850" y="-171450"/>
            <a:ext cx="1720850" cy="1719263"/>
          </a:xfrm>
          <a:prstGeom prst="rect">
            <a:avLst/>
          </a:prstGeom>
          <a:noFill/>
        </p:spPr>
      </p:pic>
      <p:pic>
        <p:nvPicPr>
          <p:cNvPr id="8229" name="Picture 37" descr="3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-171450"/>
            <a:ext cx="1720850" cy="1719263"/>
          </a:xfrm>
          <a:prstGeom prst="rect">
            <a:avLst/>
          </a:prstGeom>
          <a:noFill/>
        </p:spPr>
      </p:pic>
      <p:pic>
        <p:nvPicPr>
          <p:cNvPr id="8230" name="Picture 38" descr="3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8400" y="-171450"/>
            <a:ext cx="1720850" cy="1719263"/>
          </a:xfrm>
          <a:prstGeom prst="rect">
            <a:avLst/>
          </a:prstGeom>
          <a:noFill/>
        </p:spPr>
      </p:pic>
      <p:pic>
        <p:nvPicPr>
          <p:cNvPr id="8231" name="Picture 39" descr="3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175" y="-171450"/>
            <a:ext cx="1720850" cy="1719263"/>
          </a:xfrm>
          <a:prstGeom prst="rect">
            <a:avLst/>
          </a:prstGeom>
          <a:noFill/>
        </p:spPr>
      </p:pic>
      <p:pic>
        <p:nvPicPr>
          <p:cNvPr id="8232" name="Picture 40" descr="2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228725" cy="282575"/>
          </a:xfrm>
          <a:prstGeom prst="rect">
            <a:avLst/>
          </a:prstGeom>
          <a:noFill/>
        </p:spPr>
      </p:pic>
      <p:pic>
        <p:nvPicPr>
          <p:cNvPr id="8233" name="Picture 41" descr="23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5949950"/>
            <a:ext cx="1238250" cy="284163"/>
          </a:xfrm>
          <a:prstGeom prst="rect">
            <a:avLst/>
          </a:prstGeom>
          <a:noFill/>
        </p:spPr>
      </p:pic>
      <p:pic>
        <p:nvPicPr>
          <p:cNvPr id="8234" name="Picture 42" descr="42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5805488"/>
            <a:ext cx="1216025" cy="666750"/>
          </a:xfrm>
          <a:prstGeom prst="rect">
            <a:avLst/>
          </a:prstGeom>
          <a:noFill/>
        </p:spPr>
      </p:pic>
      <p:pic>
        <p:nvPicPr>
          <p:cNvPr id="8235" name="Picture 43" descr="43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3933825"/>
            <a:ext cx="1147763" cy="663575"/>
          </a:xfrm>
          <a:prstGeom prst="rect">
            <a:avLst/>
          </a:prstGeom>
          <a:noFill/>
        </p:spPr>
      </p:pic>
      <p:pic>
        <p:nvPicPr>
          <p:cNvPr id="8236" name="Picture 44" descr="44"/>
          <p:cNvPicPr>
            <a:picLocks noChangeAspect="1" noChangeArrowheads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2133600"/>
            <a:ext cx="1546225" cy="757238"/>
          </a:xfrm>
          <a:prstGeom prst="rect">
            <a:avLst/>
          </a:prstGeom>
          <a:noFill/>
        </p:spPr>
      </p:pic>
      <p:pic>
        <p:nvPicPr>
          <p:cNvPr id="8237" name="Picture 45" descr="45"/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1546225" cy="757238"/>
          </a:xfrm>
          <a:prstGeom prst="rect">
            <a:avLst/>
          </a:prstGeom>
          <a:noFill/>
        </p:spPr>
      </p:pic>
      <p:pic>
        <p:nvPicPr>
          <p:cNvPr id="8238" name="Picture 46" descr="46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63" y="549275"/>
            <a:ext cx="1549400" cy="284163"/>
          </a:xfrm>
          <a:prstGeom prst="rect">
            <a:avLst/>
          </a:prstGeom>
          <a:noFill/>
        </p:spPr>
      </p:pic>
      <p:pic>
        <p:nvPicPr>
          <p:cNvPr id="8239" name="Picture 47" descr="47"/>
          <p:cNvPicPr>
            <a:picLocks noChangeAspect="1" noChangeArrowheads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52450"/>
            <a:ext cx="1343025" cy="284163"/>
          </a:xfrm>
          <a:prstGeom prst="rect">
            <a:avLst/>
          </a:prstGeom>
          <a:noFill/>
        </p:spPr>
      </p:pic>
      <p:pic>
        <p:nvPicPr>
          <p:cNvPr id="8241" name="Picture 49" descr="14"/>
          <p:cNvPicPr>
            <a:picLocks noChangeAspect="1" noChangeArrowheads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677863" cy="971550"/>
          </a:xfrm>
          <a:prstGeom prst="rect">
            <a:avLst/>
          </a:prstGeom>
          <a:noFill/>
        </p:spPr>
      </p:pic>
      <p:pic>
        <p:nvPicPr>
          <p:cNvPr id="8242" name="Picture 50" descr="15"/>
          <p:cNvPicPr>
            <a:picLocks noChangeAspect="1" noChangeArrowheads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284538"/>
            <a:ext cx="792162" cy="582612"/>
          </a:xfrm>
          <a:prstGeom prst="rect">
            <a:avLst/>
          </a:prstGeom>
          <a:noFill/>
        </p:spPr>
      </p:pic>
      <p:pic>
        <p:nvPicPr>
          <p:cNvPr id="8243" name="Picture 51" descr="14"/>
          <p:cNvPicPr>
            <a:picLocks noChangeAspect="1" noChangeArrowheads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3068638"/>
            <a:ext cx="484187" cy="792162"/>
          </a:xfrm>
          <a:prstGeom prst="rect">
            <a:avLst/>
          </a:prstGeom>
          <a:noFill/>
        </p:spPr>
      </p:pic>
      <p:pic>
        <p:nvPicPr>
          <p:cNvPr id="8244" name="Picture 52" descr="6"/>
          <p:cNvPicPr>
            <a:picLocks noChangeAspect="1" noChangeArrowheads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3590925"/>
            <a:ext cx="936625" cy="269875"/>
          </a:xfrm>
          <a:prstGeom prst="rect">
            <a:avLst/>
          </a:prstGeom>
          <a:noFill/>
        </p:spPr>
      </p:pic>
      <p:pic>
        <p:nvPicPr>
          <p:cNvPr id="8245" name="Picture 53" descr="6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040">
            <a:off x="3348038" y="2133600"/>
            <a:ext cx="576262" cy="265113"/>
          </a:xfrm>
          <a:prstGeom prst="rect">
            <a:avLst/>
          </a:prstGeom>
          <a:noFill/>
        </p:spPr>
      </p:pic>
      <p:pic>
        <p:nvPicPr>
          <p:cNvPr id="8246" name="Picture 54" descr="10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2276475"/>
            <a:ext cx="1225550" cy="998538"/>
          </a:xfrm>
          <a:prstGeom prst="rect">
            <a:avLst/>
          </a:prstGeom>
          <a:noFill/>
        </p:spPr>
      </p:pic>
      <p:pic>
        <p:nvPicPr>
          <p:cNvPr id="8247" name="Picture 55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4032250"/>
            <a:ext cx="1800225" cy="1144588"/>
          </a:xfrm>
          <a:prstGeom prst="rect">
            <a:avLst/>
          </a:prstGeom>
          <a:noFill/>
        </p:spPr>
      </p:pic>
      <p:pic>
        <p:nvPicPr>
          <p:cNvPr id="8248" name="Picture 56" descr="102"/>
          <p:cNvPicPr>
            <a:picLocks noChangeAspect="1" noChangeArrowheads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800225" cy="1144588"/>
          </a:xfrm>
          <a:prstGeom prst="rect">
            <a:avLst/>
          </a:prstGeom>
          <a:noFill/>
        </p:spPr>
      </p:pic>
      <p:pic>
        <p:nvPicPr>
          <p:cNvPr id="8249" name="Picture 57" descr="6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7188" y="2349500"/>
            <a:ext cx="287337" cy="131763"/>
          </a:xfrm>
          <a:prstGeom prst="rect">
            <a:avLst/>
          </a:prstGeom>
          <a:noFill/>
        </p:spPr>
      </p:pic>
      <p:pic>
        <p:nvPicPr>
          <p:cNvPr id="8250" name="Picture 58" descr="6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2636838"/>
            <a:ext cx="215900" cy="98425"/>
          </a:xfrm>
          <a:prstGeom prst="rect">
            <a:avLst/>
          </a:prstGeom>
          <a:noFill/>
        </p:spPr>
      </p:pic>
      <p:pic>
        <p:nvPicPr>
          <p:cNvPr id="8251" name="Picture 59" descr="5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1223963" cy="973137"/>
          </a:xfrm>
          <a:prstGeom prst="rect">
            <a:avLst/>
          </a:prstGeom>
          <a:noFill/>
        </p:spPr>
      </p:pic>
      <p:pic>
        <p:nvPicPr>
          <p:cNvPr id="8252" name="Picture 60" descr="4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3250" y="6237288"/>
            <a:ext cx="827088" cy="708025"/>
          </a:xfrm>
          <a:prstGeom prst="rect">
            <a:avLst/>
          </a:prstGeom>
          <a:noFill/>
        </p:spPr>
      </p:pic>
      <p:pic>
        <p:nvPicPr>
          <p:cNvPr id="8253" name="Picture 61" descr="52"/>
          <p:cNvPicPr>
            <a:picLocks noChangeAspect="1" noChangeArrowheads="1"/>
          </p:cNvPicPr>
          <p:nvPr/>
        </p:nvPicPr>
        <p:blipFill>
          <a:blip r:embed="rId4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333375" cy="831850"/>
          </a:xfrm>
          <a:prstGeom prst="rect">
            <a:avLst/>
          </a:prstGeom>
          <a:noFill/>
        </p:spPr>
      </p:pic>
      <p:pic>
        <p:nvPicPr>
          <p:cNvPr id="8254" name="Picture 62" descr="53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7988" y="5765800"/>
            <a:ext cx="187325" cy="831850"/>
          </a:xfrm>
          <a:prstGeom prst="rect">
            <a:avLst/>
          </a:prstGeom>
          <a:noFill/>
        </p:spPr>
      </p:pic>
      <p:pic>
        <p:nvPicPr>
          <p:cNvPr id="8255" name="Picture 63" descr="55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18150"/>
            <a:ext cx="1223962" cy="1223963"/>
          </a:xfrm>
          <a:prstGeom prst="rect">
            <a:avLst/>
          </a:prstGeom>
          <a:noFill/>
        </p:spPr>
      </p:pic>
      <p:pic>
        <p:nvPicPr>
          <p:cNvPr id="8256" name="Picture 64" descr="56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6021388"/>
            <a:ext cx="1158875" cy="284162"/>
          </a:xfrm>
          <a:prstGeom prst="rect">
            <a:avLst/>
          </a:prstGeom>
          <a:noFill/>
        </p:spPr>
      </p:pic>
      <p:pic>
        <p:nvPicPr>
          <p:cNvPr id="8257" name="Picture 65" descr="57"/>
          <p:cNvPicPr>
            <a:picLocks noChangeAspect="1" noChangeArrowheads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5384800"/>
            <a:ext cx="1428750" cy="1428750"/>
          </a:xfrm>
          <a:prstGeom prst="rect">
            <a:avLst/>
          </a:prstGeom>
          <a:noFill/>
        </p:spPr>
      </p:pic>
      <p:pic>
        <p:nvPicPr>
          <p:cNvPr id="8258" name="Picture 66" descr="58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188913"/>
            <a:ext cx="1223962" cy="1223962"/>
          </a:xfrm>
          <a:prstGeom prst="rect">
            <a:avLst/>
          </a:prstGeom>
          <a:noFill/>
        </p:spPr>
      </p:pic>
      <p:pic>
        <p:nvPicPr>
          <p:cNvPr id="8240" name="Picture 48" descr="21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" y="2781300"/>
            <a:ext cx="95567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8535 C -0.00295 0.10062 -0.00486 0.11265 -0.00677 0.12699 C -0.00607 0.16817 -0.00555 0.20865 -0.0033 0.24936 C -0.00278 0.25838 -0.00677 0.28938 0.00486 0.29308 C 0.03924 0.29123 0.06702 0.29054 0.10261 0.29146 C 0.13438 0.291 0.16615 0.28984 0.19792 0.28984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1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第十七回-時間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43" name="Picture 27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2349500"/>
            <a:ext cx="9498013" cy="5168900"/>
          </a:xfrm>
          <a:prstGeom prst="rect">
            <a:avLst/>
          </a:prstGeom>
          <a:noFill/>
        </p:spPr>
      </p:pic>
      <p:grpSp>
        <p:nvGrpSpPr>
          <p:cNvPr id="9224" name="群組 1"/>
          <p:cNvGrpSpPr>
            <a:grpSpLocks/>
          </p:cNvGrpSpPr>
          <p:nvPr/>
        </p:nvGrpSpPr>
        <p:grpSpPr bwMode="auto">
          <a:xfrm>
            <a:off x="571500" y="565150"/>
            <a:ext cx="3614738" cy="3614738"/>
            <a:chOff x="5243004" y="350624"/>
            <a:chExt cx="3615276" cy="3615276"/>
          </a:xfrm>
        </p:grpSpPr>
        <p:pic>
          <p:nvPicPr>
            <p:cNvPr id="3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4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004" y="350624"/>
              <a:ext cx="3615276" cy="3615276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4" name="橢圓 3"/>
            <p:cNvSpPr/>
            <p:nvPr/>
          </p:nvSpPr>
          <p:spPr>
            <a:xfrm>
              <a:off x="6957759" y="2095547"/>
              <a:ext cx="181002" cy="1810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5" name="群組 4"/>
          <p:cNvGrpSpPr>
            <a:grpSpLocks/>
          </p:cNvGrpSpPr>
          <p:nvPr/>
        </p:nvGrpSpPr>
        <p:grpSpPr bwMode="auto">
          <a:xfrm rot="-4200000">
            <a:off x="2219325" y="1371601"/>
            <a:ext cx="155575" cy="2374900"/>
            <a:chOff x="4143343" y="357166"/>
            <a:chExt cx="214343" cy="2714644"/>
          </a:xfrm>
        </p:grpSpPr>
        <p:sp>
          <p:nvSpPr>
            <p:cNvPr id="6" name="等腰三角形 5"/>
            <p:cNvSpPr/>
            <p:nvPr/>
          </p:nvSpPr>
          <p:spPr>
            <a:xfrm>
              <a:off x="4143343" y="357166"/>
              <a:ext cx="214343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20460000">
              <a:off x="4143348" y="356976"/>
              <a:ext cx="214343" cy="168576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2286000" y="420688"/>
            <a:ext cx="142875" cy="3857625"/>
            <a:chOff x="4143372" y="357166"/>
            <a:chExt cx="214314" cy="2714644"/>
          </a:xfrm>
        </p:grpSpPr>
        <p:sp>
          <p:nvSpPr>
            <p:cNvPr id="9" name="等腰三角形 8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143372" y="357166"/>
              <a:ext cx="214314" cy="150031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9233" name="群組 10"/>
          <p:cNvGrpSpPr>
            <a:grpSpLocks/>
          </p:cNvGrpSpPr>
          <p:nvPr/>
        </p:nvGrpSpPr>
        <p:grpSpPr bwMode="auto">
          <a:xfrm>
            <a:off x="2325688" y="687388"/>
            <a:ext cx="88900" cy="3527425"/>
            <a:chOff x="4429124" y="357166"/>
            <a:chExt cx="142876" cy="3857652"/>
          </a:xfrm>
        </p:grpSpPr>
        <p:grpSp>
          <p:nvGrpSpPr>
            <p:cNvPr id="9234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4" name="等腰三角形 27"/>
              <p:cNvSpPr/>
              <p:nvPr/>
            </p:nvSpPr>
            <p:spPr>
              <a:xfrm>
                <a:off x="4143378" y="357166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5" name="等腰三角形 28"/>
              <p:cNvSpPr/>
              <p:nvPr/>
            </p:nvSpPr>
            <p:spPr>
              <a:xfrm>
                <a:off x="4035735" y="357166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13" name="橢圓 12"/>
            <p:cNvSpPr/>
            <p:nvPr/>
          </p:nvSpPr>
          <p:spPr>
            <a:xfrm>
              <a:off x="4429124" y="2143630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22" name="橢圓 21"/>
          <p:cNvSpPr/>
          <p:nvPr/>
        </p:nvSpPr>
        <p:spPr>
          <a:xfrm>
            <a:off x="714375" y="2071688"/>
            <a:ext cx="500063" cy="571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4" name="文字方塊 23"/>
          <p:cNvSpPr>
            <a:spLocks noChangeArrowheads="1"/>
          </p:cNvSpPr>
          <p:nvPr/>
        </p:nvSpPr>
        <p:spPr bwMode="auto">
          <a:xfrm>
            <a:off x="5076825" y="188913"/>
            <a:ext cx="3217863" cy="1162050"/>
          </a:xfrm>
          <a:prstGeom prst="roundRect">
            <a:avLst>
              <a:gd name="adj" fmla="val 16667"/>
            </a:avLst>
          </a:prstGeom>
          <a:solidFill>
            <a:srgbClr val="121C4E"/>
          </a:solidFill>
          <a:ln w="57150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6000">
                <a:solidFill>
                  <a:srgbClr val="FFFFCC"/>
                </a:solidFill>
                <a:latin typeface="標楷體" pitchFamily="65" charset="-120"/>
              </a:rPr>
              <a:t>九點鐘</a:t>
            </a:r>
          </a:p>
        </p:txBody>
      </p:sp>
      <p:pic>
        <p:nvPicPr>
          <p:cNvPr id="9242" name="Picture 26" descr="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913" y="4437063"/>
            <a:ext cx="1462087" cy="2565400"/>
          </a:xfrm>
          <a:prstGeom prst="rect">
            <a:avLst/>
          </a:prstGeom>
          <a:noFill/>
        </p:spPr>
      </p:pic>
      <p:pic>
        <p:nvPicPr>
          <p:cNvPr id="9221" name="Picture 5" descr="4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832225"/>
            <a:ext cx="4545012" cy="3025775"/>
          </a:xfrm>
          <a:prstGeom prst="rect">
            <a:avLst/>
          </a:prstGeom>
          <a:noFill/>
        </p:spPr>
      </p:pic>
      <p:pic>
        <p:nvPicPr>
          <p:cNvPr id="9245" name="Picture 29" descr="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178050"/>
            <a:ext cx="900112" cy="661988"/>
          </a:xfrm>
          <a:prstGeom prst="rect">
            <a:avLst/>
          </a:prstGeom>
          <a:noFill/>
        </p:spPr>
      </p:pic>
      <p:pic>
        <p:nvPicPr>
          <p:cNvPr id="9246" name="Picture 30" descr="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75" y="1601788"/>
            <a:ext cx="2016125" cy="1554162"/>
          </a:xfrm>
          <a:prstGeom prst="rect">
            <a:avLst/>
          </a:prstGeom>
          <a:noFill/>
        </p:spPr>
      </p:pic>
      <p:pic>
        <p:nvPicPr>
          <p:cNvPr id="9247" name="Picture 31" descr="6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56948">
            <a:off x="4643438" y="2924175"/>
            <a:ext cx="198437" cy="284163"/>
          </a:xfrm>
          <a:prstGeom prst="rect">
            <a:avLst/>
          </a:prstGeom>
          <a:noFill/>
        </p:spPr>
      </p:pic>
      <p:pic>
        <p:nvPicPr>
          <p:cNvPr id="9248" name="Picture 32" descr="6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6888163" cy="1803400"/>
          </a:xfrm>
          <a:prstGeom prst="rect">
            <a:avLst/>
          </a:prstGeom>
          <a:noFill/>
        </p:spPr>
      </p:pic>
      <p:sp>
        <p:nvSpPr>
          <p:cNvPr id="21" name="文字方塊 20"/>
          <p:cNvSpPr txBox="1"/>
          <p:nvPr/>
        </p:nvSpPr>
        <p:spPr>
          <a:xfrm>
            <a:off x="444500" y="5661025"/>
            <a:ext cx="61436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chemeClr val="accent1"/>
                </a:solidFill>
                <a:latin typeface="華康雅風體W3(P)" pitchFamily="66" charset="-120"/>
              </a:rPr>
              <a:t>請問這是幾點鐘呢？</a:t>
            </a:r>
            <a:endParaRPr lang="zh-TW" altLang="en-US" sz="36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第十七回-時間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5" name="Picture 5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488" y="2322513"/>
            <a:ext cx="9498013" cy="5168900"/>
          </a:xfrm>
          <a:prstGeom prst="rect">
            <a:avLst/>
          </a:prstGeom>
          <a:noFill/>
        </p:spPr>
      </p:pic>
      <p:pic>
        <p:nvPicPr>
          <p:cNvPr id="10246" name="Picture 6" descr="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913" y="4437063"/>
            <a:ext cx="1462087" cy="2565400"/>
          </a:xfrm>
          <a:prstGeom prst="rect">
            <a:avLst/>
          </a:prstGeom>
          <a:noFill/>
        </p:spPr>
      </p:pic>
      <p:pic>
        <p:nvPicPr>
          <p:cNvPr id="10247" name="Picture 7" descr="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832225"/>
            <a:ext cx="4545012" cy="3025775"/>
          </a:xfrm>
          <a:prstGeom prst="rect">
            <a:avLst/>
          </a:prstGeom>
          <a:noFill/>
        </p:spPr>
      </p:pic>
      <p:pic>
        <p:nvPicPr>
          <p:cNvPr id="10248" name="Picture 8" descr="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178050"/>
            <a:ext cx="900112" cy="661988"/>
          </a:xfrm>
          <a:prstGeom prst="rect">
            <a:avLst/>
          </a:prstGeom>
          <a:noFill/>
        </p:spPr>
      </p:pic>
      <p:pic>
        <p:nvPicPr>
          <p:cNvPr id="10249" name="Picture 9" descr="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75" y="1601788"/>
            <a:ext cx="2016125" cy="1554162"/>
          </a:xfrm>
          <a:prstGeom prst="rect">
            <a:avLst/>
          </a:prstGeom>
          <a:noFill/>
        </p:spPr>
      </p:pic>
      <p:pic>
        <p:nvPicPr>
          <p:cNvPr id="10250" name="Picture 10" descr="6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56948">
            <a:off x="4679950" y="2901950"/>
            <a:ext cx="198438" cy="284163"/>
          </a:xfrm>
          <a:prstGeom prst="rect">
            <a:avLst/>
          </a:prstGeom>
          <a:noFill/>
        </p:spPr>
      </p:pic>
      <p:pic>
        <p:nvPicPr>
          <p:cNvPr id="10251" name="Picture 11" descr="6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6888163" cy="1803400"/>
          </a:xfrm>
          <a:prstGeom prst="rect">
            <a:avLst/>
          </a:prstGeom>
          <a:noFill/>
        </p:spPr>
      </p:pic>
      <p:grpSp>
        <p:nvGrpSpPr>
          <p:cNvPr id="10253" name="群組 1"/>
          <p:cNvGrpSpPr>
            <a:grpSpLocks/>
          </p:cNvGrpSpPr>
          <p:nvPr/>
        </p:nvGrpSpPr>
        <p:grpSpPr bwMode="auto">
          <a:xfrm>
            <a:off x="571500" y="565150"/>
            <a:ext cx="3614738" cy="3614738"/>
            <a:chOff x="5243004" y="350624"/>
            <a:chExt cx="3615276" cy="3615276"/>
          </a:xfrm>
        </p:grpSpPr>
        <p:pic>
          <p:nvPicPr>
            <p:cNvPr id="3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10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004" y="350624"/>
              <a:ext cx="3615276" cy="3615276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4" name="橢圓 3"/>
            <p:cNvSpPr/>
            <p:nvPr/>
          </p:nvSpPr>
          <p:spPr>
            <a:xfrm>
              <a:off x="6957759" y="2095547"/>
              <a:ext cx="181002" cy="1810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5" name="群組 4"/>
          <p:cNvGrpSpPr>
            <a:grpSpLocks/>
          </p:cNvGrpSpPr>
          <p:nvPr/>
        </p:nvGrpSpPr>
        <p:grpSpPr bwMode="auto">
          <a:xfrm rot="-4200000">
            <a:off x="2219325" y="1371601"/>
            <a:ext cx="155575" cy="2374900"/>
            <a:chOff x="4143343" y="357166"/>
            <a:chExt cx="214343" cy="2714644"/>
          </a:xfrm>
        </p:grpSpPr>
        <p:sp>
          <p:nvSpPr>
            <p:cNvPr id="6" name="等腰三角形 5"/>
            <p:cNvSpPr/>
            <p:nvPr/>
          </p:nvSpPr>
          <p:spPr>
            <a:xfrm>
              <a:off x="4143343" y="357166"/>
              <a:ext cx="214343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20460000">
              <a:off x="4143348" y="356976"/>
              <a:ext cx="214343" cy="168576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8" name="群組 7"/>
          <p:cNvGrpSpPr>
            <a:grpSpLocks/>
          </p:cNvGrpSpPr>
          <p:nvPr/>
        </p:nvGrpSpPr>
        <p:grpSpPr bwMode="auto">
          <a:xfrm>
            <a:off x="2286000" y="420688"/>
            <a:ext cx="142875" cy="3857625"/>
            <a:chOff x="4143372" y="357166"/>
            <a:chExt cx="214314" cy="2714644"/>
          </a:xfrm>
        </p:grpSpPr>
        <p:sp>
          <p:nvSpPr>
            <p:cNvPr id="9" name="等腰三角形 8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143372" y="357166"/>
              <a:ext cx="214314" cy="150031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2325688" y="687388"/>
            <a:ext cx="88900" cy="3527425"/>
            <a:chOff x="4429124" y="357166"/>
            <a:chExt cx="142876" cy="3857652"/>
          </a:xfrm>
        </p:grpSpPr>
        <p:grpSp>
          <p:nvGrpSpPr>
            <p:cNvPr id="10263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4" name="等腰三角形 27"/>
              <p:cNvSpPr/>
              <p:nvPr/>
            </p:nvSpPr>
            <p:spPr>
              <a:xfrm>
                <a:off x="4143378" y="357166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5" name="等腰三角形 28"/>
              <p:cNvSpPr/>
              <p:nvPr/>
            </p:nvSpPr>
            <p:spPr>
              <a:xfrm>
                <a:off x="4035735" y="357166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13" name="橢圓 12"/>
            <p:cNvSpPr/>
            <p:nvPr/>
          </p:nvSpPr>
          <p:spPr>
            <a:xfrm>
              <a:off x="4429124" y="2143630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428625" y="5661025"/>
            <a:ext cx="61436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chemeClr val="accent1"/>
                </a:solidFill>
                <a:latin typeface="華康雅風體W3(P)" pitchFamily="66" charset="-120"/>
              </a:rPr>
              <a:t>那麼現在的時間是</a:t>
            </a:r>
            <a:r>
              <a:rPr lang="en-US" altLang="zh-TW" sz="3600">
                <a:solidFill>
                  <a:schemeClr val="accent1"/>
                </a:solidFill>
                <a:latin typeface="標楷體"/>
              </a:rPr>
              <a:t>…</a:t>
            </a:r>
            <a:endParaRPr lang="en-US" altLang="zh-TW" sz="3600">
              <a:solidFill>
                <a:schemeClr val="accent1"/>
              </a:solidFill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714375" y="2071688"/>
            <a:ext cx="500063" cy="571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143125" y="3500438"/>
            <a:ext cx="500063" cy="571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4" name="文字方塊 23"/>
          <p:cNvSpPr>
            <a:spLocks noChangeArrowheads="1"/>
          </p:cNvSpPr>
          <p:nvPr/>
        </p:nvSpPr>
        <p:spPr bwMode="auto">
          <a:xfrm>
            <a:off x="5148263" y="260350"/>
            <a:ext cx="3217862" cy="1162050"/>
          </a:xfrm>
          <a:prstGeom prst="roundRect">
            <a:avLst>
              <a:gd name="adj" fmla="val 16667"/>
            </a:avLst>
          </a:prstGeom>
          <a:solidFill>
            <a:srgbClr val="121C4E"/>
          </a:solidFill>
          <a:ln w="57150">
            <a:solidFill>
              <a:srgbClr val="99CC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6000">
                <a:solidFill>
                  <a:srgbClr val="FFFFCC"/>
                </a:solidFill>
                <a:latin typeface="標楷體" pitchFamily="65" charset="-120"/>
              </a:rPr>
              <a:t>九點半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83200000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第十七回-時間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9" name="Picture 5" descr="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7488" y="2322513"/>
            <a:ext cx="9498013" cy="5168900"/>
          </a:xfrm>
          <a:prstGeom prst="rect">
            <a:avLst/>
          </a:prstGeom>
          <a:noFill/>
        </p:spPr>
      </p:pic>
      <p:pic>
        <p:nvPicPr>
          <p:cNvPr id="11270" name="Picture 6" descr="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1913" y="4437063"/>
            <a:ext cx="1462087" cy="2565400"/>
          </a:xfrm>
          <a:prstGeom prst="rect">
            <a:avLst/>
          </a:prstGeom>
          <a:noFill/>
        </p:spPr>
      </p:pic>
      <p:pic>
        <p:nvPicPr>
          <p:cNvPr id="11271" name="Picture 7" descr="4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832225"/>
            <a:ext cx="4545012" cy="3025775"/>
          </a:xfrm>
          <a:prstGeom prst="rect">
            <a:avLst/>
          </a:prstGeom>
          <a:noFill/>
        </p:spPr>
      </p:pic>
      <p:pic>
        <p:nvPicPr>
          <p:cNvPr id="11272" name="Picture 8" descr="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2178050"/>
            <a:ext cx="900112" cy="661988"/>
          </a:xfrm>
          <a:prstGeom prst="rect">
            <a:avLst/>
          </a:prstGeom>
          <a:noFill/>
        </p:spPr>
      </p:pic>
      <p:pic>
        <p:nvPicPr>
          <p:cNvPr id="11273" name="Picture 9" descr="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75" y="1601788"/>
            <a:ext cx="2016125" cy="1554162"/>
          </a:xfrm>
          <a:prstGeom prst="rect">
            <a:avLst/>
          </a:prstGeom>
          <a:noFill/>
        </p:spPr>
      </p:pic>
      <p:pic>
        <p:nvPicPr>
          <p:cNvPr id="11274" name="Picture 10" descr="6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56948">
            <a:off x="4679950" y="2901950"/>
            <a:ext cx="198438" cy="284163"/>
          </a:xfrm>
          <a:prstGeom prst="rect">
            <a:avLst/>
          </a:prstGeom>
          <a:noFill/>
        </p:spPr>
      </p:pic>
      <p:pic>
        <p:nvPicPr>
          <p:cNvPr id="11275" name="Picture 11" descr="6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81525"/>
            <a:ext cx="6888163" cy="1803400"/>
          </a:xfrm>
          <a:prstGeom prst="rect">
            <a:avLst/>
          </a:prstGeom>
          <a:noFill/>
        </p:spPr>
      </p:pic>
      <p:grpSp>
        <p:nvGrpSpPr>
          <p:cNvPr id="11277" name="群組 1"/>
          <p:cNvGrpSpPr>
            <a:grpSpLocks/>
          </p:cNvGrpSpPr>
          <p:nvPr/>
        </p:nvGrpSpPr>
        <p:grpSpPr bwMode="auto">
          <a:xfrm>
            <a:off x="571500" y="565150"/>
            <a:ext cx="3614738" cy="3614738"/>
            <a:chOff x="5243004" y="350624"/>
            <a:chExt cx="3615276" cy="3615276"/>
          </a:xfrm>
        </p:grpSpPr>
        <p:pic>
          <p:nvPicPr>
            <p:cNvPr id="3" name="Picture 10" descr="http://upload.wikimedia.org/wikipedia/commons/c/cf/Clock_background.png"/>
            <p:cNvPicPr>
              <a:picLocks noChangeAspect="1" noChangeArrowheads="1"/>
            </p:cNvPicPr>
            <p:nvPr/>
          </p:nvPicPr>
          <p:blipFill>
            <a:blip r:embed="rId10" cstate="email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004" y="350624"/>
              <a:ext cx="3615276" cy="3615276"/>
            </a:xfrm>
            <a:prstGeom prst="ellipse">
              <a:avLst/>
            </a:prstGeom>
            <a:ln w="762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/>
          </p:spPr>
        </p:pic>
        <p:sp>
          <p:nvSpPr>
            <p:cNvPr id="4" name="橢圓 3"/>
            <p:cNvSpPr/>
            <p:nvPr/>
          </p:nvSpPr>
          <p:spPr>
            <a:xfrm>
              <a:off x="6957759" y="2095547"/>
              <a:ext cx="181002" cy="18100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5" name="群組 4"/>
          <p:cNvGrpSpPr>
            <a:grpSpLocks/>
          </p:cNvGrpSpPr>
          <p:nvPr/>
        </p:nvGrpSpPr>
        <p:grpSpPr bwMode="auto">
          <a:xfrm rot="-3300000">
            <a:off x="2219325" y="1371601"/>
            <a:ext cx="155575" cy="2374900"/>
            <a:chOff x="4143343" y="357166"/>
            <a:chExt cx="214343" cy="2714644"/>
          </a:xfrm>
        </p:grpSpPr>
        <p:sp>
          <p:nvSpPr>
            <p:cNvPr id="6" name="等腰三角形 5"/>
            <p:cNvSpPr/>
            <p:nvPr/>
          </p:nvSpPr>
          <p:spPr>
            <a:xfrm>
              <a:off x="4143343" y="357166"/>
              <a:ext cx="214343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7" name="等腰三角形 6"/>
            <p:cNvSpPr/>
            <p:nvPr/>
          </p:nvSpPr>
          <p:spPr>
            <a:xfrm rot="20460000">
              <a:off x="4143705" y="356356"/>
              <a:ext cx="214343" cy="168576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8" name="群組 7"/>
          <p:cNvGrpSpPr>
            <a:grpSpLocks/>
          </p:cNvGrpSpPr>
          <p:nvPr/>
        </p:nvGrpSpPr>
        <p:grpSpPr bwMode="auto">
          <a:xfrm rot="10800000">
            <a:off x="2286000" y="420688"/>
            <a:ext cx="142875" cy="3857625"/>
            <a:chOff x="4143372" y="357166"/>
            <a:chExt cx="214314" cy="2714644"/>
          </a:xfrm>
        </p:grpSpPr>
        <p:sp>
          <p:nvSpPr>
            <p:cNvPr id="9" name="等腰三角形 8"/>
            <p:cNvSpPr/>
            <p:nvPr/>
          </p:nvSpPr>
          <p:spPr>
            <a:xfrm>
              <a:off x="4143372" y="357166"/>
              <a:ext cx="214314" cy="2714644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4145753" y="358283"/>
              <a:ext cx="214314" cy="1500315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grpSp>
        <p:nvGrpSpPr>
          <p:cNvPr id="11" name="群組 10"/>
          <p:cNvGrpSpPr>
            <a:grpSpLocks/>
          </p:cNvGrpSpPr>
          <p:nvPr/>
        </p:nvGrpSpPr>
        <p:grpSpPr bwMode="auto">
          <a:xfrm>
            <a:off x="2325688" y="687388"/>
            <a:ext cx="88900" cy="3527425"/>
            <a:chOff x="4429124" y="357166"/>
            <a:chExt cx="142876" cy="3857652"/>
          </a:xfrm>
        </p:grpSpPr>
        <p:grpSp>
          <p:nvGrpSpPr>
            <p:cNvPr id="11287" name="群組 26"/>
            <p:cNvGrpSpPr>
              <a:grpSpLocks/>
            </p:cNvGrpSpPr>
            <p:nvPr/>
          </p:nvGrpSpPr>
          <p:grpSpPr bwMode="auto">
            <a:xfrm>
              <a:off x="4477702" y="357166"/>
              <a:ext cx="68578" cy="3857652"/>
              <a:chOff x="4036217" y="357166"/>
              <a:chExt cx="321469" cy="2714644"/>
            </a:xfrm>
          </p:grpSpPr>
          <p:sp>
            <p:nvSpPr>
              <p:cNvPr id="14" name="等腰三角形 27"/>
              <p:cNvSpPr/>
              <p:nvPr/>
            </p:nvSpPr>
            <p:spPr>
              <a:xfrm>
                <a:off x="4143378" y="357166"/>
                <a:ext cx="215280" cy="27146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5" name="等腰三角形 28"/>
              <p:cNvSpPr/>
              <p:nvPr/>
            </p:nvSpPr>
            <p:spPr>
              <a:xfrm>
                <a:off x="4035735" y="357166"/>
                <a:ext cx="215280" cy="150026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sp>
          <p:nvSpPr>
            <p:cNvPr id="13" name="橢圓 12"/>
            <p:cNvSpPr/>
            <p:nvPr/>
          </p:nvSpPr>
          <p:spPr>
            <a:xfrm>
              <a:off x="4429124" y="2143630"/>
              <a:ext cx="142876" cy="1423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/>
            </a:p>
          </p:txBody>
        </p:sp>
      </p:grpSp>
      <p:sp>
        <p:nvSpPr>
          <p:cNvPr id="21" name="文字方塊 20"/>
          <p:cNvSpPr txBox="1"/>
          <p:nvPr/>
        </p:nvSpPr>
        <p:spPr>
          <a:xfrm>
            <a:off x="373063" y="5667375"/>
            <a:ext cx="61436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TW" altLang="en-US" sz="3600">
                <a:solidFill>
                  <a:schemeClr val="accent1"/>
                </a:solidFill>
                <a:latin typeface="標楷體" pitchFamily="65" charset="-120"/>
              </a:rPr>
              <a:t>而這又是幾點幾分呢？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56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90000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itchFamily="34" charset="0"/>
            <a:ea typeface="標楷體" pitchFamily="65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349</Words>
  <Application>Microsoft Office PowerPoint</Application>
  <PresentationFormat>如螢幕大小 (4:3)</PresentationFormat>
  <Paragraphs>100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1" baseType="lpstr">
      <vt:lpstr>王漢宗新藝體一標準</vt:lpstr>
      <vt:lpstr>華康雅風體W3(P)</vt:lpstr>
      <vt:lpstr>華康新綜藝體</vt:lpstr>
      <vt:lpstr>新細明體</vt:lpstr>
      <vt:lpstr>標楷體</vt:lpstr>
      <vt:lpstr>Arial</vt:lpstr>
      <vt:lpstr>Calibri</vt:lpstr>
      <vt:lpstr>Times New Roman</vt:lpstr>
      <vt:lpstr>Wingdings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未知的使用者</dc:creator>
  <cp:lastModifiedBy>Maggie SU</cp:lastModifiedBy>
  <cp:revision>97</cp:revision>
  <dcterms:created xsi:type="dcterms:W3CDTF">2016-02-06T07:28:15Z</dcterms:created>
  <dcterms:modified xsi:type="dcterms:W3CDTF">2017-02-10T08:55:12Z</dcterms:modified>
</cp:coreProperties>
</file>