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5" r:id="rId18"/>
    <p:sldId id="274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</p:sldIdLst>
  <p:sldSz cx="9144000" cy="6858000" type="screen4x3"/>
  <p:notesSz cx="6858000" cy="91440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FAD89C"/>
    <a:srgbClr val="A50021"/>
    <a:srgbClr val="FFFFCC"/>
    <a:srgbClr val="1D24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4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4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4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0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0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0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31CEAB-FDD3-4061-B645-48E745871CE4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936998-EA12-4C81-9847-82CA2B18D381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27CF39-8804-4B15-B59A-40EE4CBB7F61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294D10-58B8-4C83-B9EA-86C4B40651D6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264AD1-01B2-49D2-B9DA-F4DD98106DB0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EE54A4-945E-488D-B58E-673038AFCC6F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44A456-91AB-4165-A1FA-C6E71844E79D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18C1D0-6CBA-4796-A9B4-C36FA2DE63EA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D29D85-53CF-41C4-A8B6-E8A118A5B210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6C74E0-D6A6-4F94-9FE2-11BE2F5CA91F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86FD5E-2746-44AF-B797-02E2D96199FB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zh-TW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zh-TW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73FDD1E-459B-4DBB-832D-666BF88AA712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新細明體" pitchFamily="18" charset="-120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新細明體" pitchFamily="18" charset="-120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新細明體" pitchFamily="18" charset="-120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新細明體" pitchFamily="18" charset="-12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18" Type="http://schemas.openxmlformats.org/officeDocument/2006/relationships/image" Target="../media/image59.png"/><Relationship Id="rId3" Type="http://schemas.openxmlformats.org/officeDocument/2006/relationships/image" Target="../media/image10.png"/><Relationship Id="rId21" Type="http://schemas.openxmlformats.org/officeDocument/2006/relationships/image" Target="../media/image28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17" Type="http://schemas.openxmlformats.org/officeDocument/2006/relationships/image" Target="../media/image24.png"/><Relationship Id="rId2" Type="http://schemas.openxmlformats.org/officeDocument/2006/relationships/image" Target="../media/image9.png"/><Relationship Id="rId16" Type="http://schemas.openxmlformats.org/officeDocument/2006/relationships/image" Target="../media/image23.png"/><Relationship Id="rId20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22.png"/><Relationship Id="rId10" Type="http://schemas.openxmlformats.org/officeDocument/2006/relationships/image" Target="../media/image17.png"/><Relationship Id="rId19" Type="http://schemas.openxmlformats.org/officeDocument/2006/relationships/image" Target="../media/image26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61.png"/><Relationship Id="rId7" Type="http://schemas.openxmlformats.org/officeDocument/2006/relationships/image" Target="../media/image65.png"/><Relationship Id="rId12" Type="http://schemas.openxmlformats.org/officeDocument/2006/relationships/image" Target="../media/image70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11" Type="http://schemas.openxmlformats.org/officeDocument/2006/relationships/image" Target="../media/image69.png"/><Relationship Id="rId5" Type="http://schemas.openxmlformats.org/officeDocument/2006/relationships/image" Target="../media/image63.png"/><Relationship Id="rId10" Type="http://schemas.openxmlformats.org/officeDocument/2006/relationships/image" Target="../media/image68.png"/><Relationship Id="rId4" Type="http://schemas.openxmlformats.org/officeDocument/2006/relationships/image" Target="../media/image62.png"/><Relationship Id="rId9" Type="http://schemas.openxmlformats.org/officeDocument/2006/relationships/image" Target="../media/image6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61.png"/><Relationship Id="rId7" Type="http://schemas.openxmlformats.org/officeDocument/2006/relationships/image" Target="../media/image65.png"/><Relationship Id="rId12" Type="http://schemas.openxmlformats.org/officeDocument/2006/relationships/image" Target="../media/image7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11" Type="http://schemas.openxmlformats.org/officeDocument/2006/relationships/image" Target="../media/image69.png"/><Relationship Id="rId5" Type="http://schemas.openxmlformats.org/officeDocument/2006/relationships/image" Target="../media/image63.png"/><Relationship Id="rId10" Type="http://schemas.openxmlformats.org/officeDocument/2006/relationships/image" Target="../media/image68.png"/><Relationship Id="rId4" Type="http://schemas.openxmlformats.org/officeDocument/2006/relationships/image" Target="../media/image62.png"/><Relationship Id="rId9" Type="http://schemas.openxmlformats.org/officeDocument/2006/relationships/image" Target="../media/image6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61.png"/><Relationship Id="rId7" Type="http://schemas.openxmlformats.org/officeDocument/2006/relationships/image" Target="../media/image65.png"/><Relationship Id="rId12" Type="http://schemas.openxmlformats.org/officeDocument/2006/relationships/image" Target="../media/image72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11" Type="http://schemas.openxmlformats.org/officeDocument/2006/relationships/image" Target="../media/image69.png"/><Relationship Id="rId5" Type="http://schemas.openxmlformats.org/officeDocument/2006/relationships/image" Target="../media/image63.png"/><Relationship Id="rId10" Type="http://schemas.openxmlformats.org/officeDocument/2006/relationships/image" Target="../media/image68.png"/><Relationship Id="rId4" Type="http://schemas.openxmlformats.org/officeDocument/2006/relationships/image" Target="../media/image62.png"/><Relationship Id="rId9" Type="http://schemas.openxmlformats.org/officeDocument/2006/relationships/image" Target="../media/image6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61.png"/><Relationship Id="rId7" Type="http://schemas.openxmlformats.org/officeDocument/2006/relationships/image" Target="../media/image65.png"/><Relationship Id="rId12" Type="http://schemas.openxmlformats.org/officeDocument/2006/relationships/image" Target="../media/image73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11" Type="http://schemas.openxmlformats.org/officeDocument/2006/relationships/image" Target="../media/image69.png"/><Relationship Id="rId5" Type="http://schemas.openxmlformats.org/officeDocument/2006/relationships/image" Target="../media/image63.png"/><Relationship Id="rId10" Type="http://schemas.openxmlformats.org/officeDocument/2006/relationships/image" Target="../media/image68.png"/><Relationship Id="rId4" Type="http://schemas.openxmlformats.org/officeDocument/2006/relationships/image" Target="../media/image62.png"/><Relationship Id="rId9" Type="http://schemas.openxmlformats.org/officeDocument/2006/relationships/image" Target="../media/image6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18" Type="http://schemas.openxmlformats.org/officeDocument/2006/relationships/image" Target="../media/image25.png"/><Relationship Id="rId3" Type="http://schemas.openxmlformats.org/officeDocument/2006/relationships/image" Target="../media/image10.png"/><Relationship Id="rId21" Type="http://schemas.openxmlformats.org/officeDocument/2006/relationships/image" Target="../media/image28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17" Type="http://schemas.openxmlformats.org/officeDocument/2006/relationships/image" Target="../media/image24.png"/><Relationship Id="rId2" Type="http://schemas.openxmlformats.org/officeDocument/2006/relationships/image" Target="../media/image9.png"/><Relationship Id="rId16" Type="http://schemas.openxmlformats.org/officeDocument/2006/relationships/image" Target="../media/image23.png"/><Relationship Id="rId20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22.png"/><Relationship Id="rId10" Type="http://schemas.openxmlformats.org/officeDocument/2006/relationships/image" Target="../media/image17.png"/><Relationship Id="rId19" Type="http://schemas.openxmlformats.org/officeDocument/2006/relationships/image" Target="../media/image26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image" Target="../media/image75.png"/><Relationship Id="rId7" Type="http://schemas.openxmlformats.org/officeDocument/2006/relationships/image" Target="../media/image7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4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76.png"/><Relationship Id="rId9" Type="http://schemas.openxmlformats.org/officeDocument/2006/relationships/image" Target="../media/image7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image" Target="../media/image75.png"/><Relationship Id="rId7" Type="http://schemas.openxmlformats.org/officeDocument/2006/relationships/image" Target="../media/image7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4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76.png"/><Relationship Id="rId9" Type="http://schemas.openxmlformats.org/officeDocument/2006/relationships/image" Target="../media/image7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image" Target="../media/image75.png"/><Relationship Id="rId7" Type="http://schemas.openxmlformats.org/officeDocument/2006/relationships/image" Target="../media/image7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74.png"/><Relationship Id="rId5" Type="http://schemas.openxmlformats.org/officeDocument/2006/relationships/oleObject" Target="../embeddings/oleObject3.bin"/><Relationship Id="rId4" Type="http://schemas.openxmlformats.org/officeDocument/2006/relationships/image" Target="../media/image76.png"/><Relationship Id="rId9" Type="http://schemas.openxmlformats.org/officeDocument/2006/relationships/image" Target="../media/image7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image" Target="../media/image75.png"/><Relationship Id="rId7" Type="http://schemas.openxmlformats.org/officeDocument/2006/relationships/image" Target="../media/image7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77.png"/><Relationship Id="rId5" Type="http://schemas.openxmlformats.org/officeDocument/2006/relationships/image" Target="../media/image74.png"/><Relationship Id="rId4" Type="http://schemas.openxmlformats.org/officeDocument/2006/relationships/oleObject" Target="../embeddings/oleObject4.bin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18" Type="http://schemas.openxmlformats.org/officeDocument/2006/relationships/image" Target="../media/image25.png"/><Relationship Id="rId3" Type="http://schemas.openxmlformats.org/officeDocument/2006/relationships/image" Target="../media/image10.png"/><Relationship Id="rId21" Type="http://schemas.openxmlformats.org/officeDocument/2006/relationships/image" Target="../media/image28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17" Type="http://schemas.openxmlformats.org/officeDocument/2006/relationships/image" Target="../media/image24.png"/><Relationship Id="rId2" Type="http://schemas.openxmlformats.org/officeDocument/2006/relationships/image" Target="../media/image9.png"/><Relationship Id="rId16" Type="http://schemas.openxmlformats.org/officeDocument/2006/relationships/image" Target="../media/image23.png"/><Relationship Id="rId20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22.png"/><Relationship Id="rId10" Type="http://schemas.openxmlformats.org/officeDocument/2006/relationships/image" Target="../media/image17.png"/><Relationship Id="rId19" Type="http://schemas.openxmlformats.org/officeDocument/2006/relationships/image" Target="../media/image26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18" Type="http://schemas.openxmlformats.org/officeDocument/2006/relationships/image" Target="../media/image25.png"/><Relationship Id="rId3" Type="http://schemas.openxmlformats.org/officeDocument/2006/relationships/image" Target="../media/image10.png"/><Relationship Id="rId21" Type="http://schemas.openxmlformats.org/officeDocument/2006/relationships/image" Target="../media/image28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17" Type="http://schemas.openxmlformats.org/officeDocument/2006/relationships/image" Target="../media/image24.png"/><Relationship Id="rId2" Type="http://schemas.openxmlformats.org/officeDocument/2006/relationships/image" Target="../media/image9.png"/><Relationship Id="rId16" Type="http://schemas.openxmlformats.org/officeDocument/2006/relationships/image" Target="../media/image23.png"/><Relationship Id="rId20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22.png"/><Relationship Id="rId10" Type="http://schemas.openxmlformats.org/officeDocument/2006/relationships/image" Target="../media/image17.png"/><Relationship Id="rId19" Type="http://schemas.openxmlformats.org/officeDocument/2006/relationships/image" Target="../media/image26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3" Type="http://schemas.openxmlformats.org/officeDocument/2006/relationships/image" Target="../media/image81.png"/><Relationship Id="rId7" Type="http://schemas.openxmlformats.org/officeDocument/2006/relationships/image" Target="../media/image8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80.png"/><Relationship Id="rId11" Type="http://schemas.openxmlformats.org/officeDocument/2006/relationships/image" Target="../media/image87.png"/><Relationship Id="rId5" Type="http://schemas.openxmlformats.org/officeDocument/2006/relationships/oleObject" Target="../embeddings/oleObject5.bin"/><Relationship Id="rId10" Type="http://schemas.openxmlformats.org/officeDocument/2006/relationships/image" Target="../media/image86.png"/><Relationship Id="rId4" Type="http://schemas.openxmlformats.org/officeDocument/2006/relationships/image" Target="../media/image82.png"/><Relationship Id="rId9" Type="http://schemas.openxmlformats.org/officeDocument/2006/relationships/image" Target="../media/image85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3" Type="http://schemas.openxmlformats.org/officeDocument/2006/relationships/image" Target="../media/image81.png"/><Relationship Id="rId7" Type="http://schemas.openxmlformats.org/officeDocument/2006/relationships/image" Target="../media/image8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80.png"/><Relationship Id="rId11" Type="http://schemas.openxmlformats.org/officeDocument/2006/relationships/image" Target="../media/image87.png"/><Relationship Id="rId5" Type="http://schemas.openxmlformats.org/officeDocument/2006/relationships/oleObject" Target="../embeddings/oleObject6.bin"/><Relationship Id="rId10" Type="http://schemas.openxmlformats.org/officeDocument/2006/relationships/image" Target="../media/image86.png"/><Relationship Id="rId4" Type="http://schemas.openxmlformats.org/officeDocument/2006/relationships/image" Target="../media/image82.png"/><Relationship Id="rId9" Type="http://schemas.openxmlformats.org/officeDocument/2006/relationships/image" Target="../media/image85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3" Type="http://schemas.openxmlformats.org/officeDocument/2006/relationships/image" Target="../media/image81.png"/><Relationship Id="rId7" Type="http://schemas.openxmlformats.org/officeDocument/2006/relationships/image" Target="../media/image8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80.png"/><Relationship Id="rId11" Type="http://schemas.openxmlformats.org/officeDocument/2006/relationships/image" Target="../media/image87.png"/><Relationship Id="rId5" Type="http://schemas.openxmlformats.org/officeDocument/2006/relationships/oleObject" Target="../embeddings/oleObject7.bin"/><Relationship Id="rId10" Type="http://schemas.openxmlformats.org/officeDocument/2006/relationships/image" Target="../media/image86.png"/><Relationship Id="rId4" Type="http://schemas.openxmlformats.org/officeDocument/2006/relationships/image" Target="../media/image82.png"/><Relationship Id="rId9" Type="http://schemas.openxmlformats.org/officeDocument/2006/relationships/image" Target="../media/image85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18" Type="http://schemas.openxmlformats.org/officeDocument/2006/relationships/image" Target="../media/image25.png"/><Relationship Id="rId3" Type="http://schemas.openxmlformats.org/officeDocument/2006/relationships/image" Target="../media/image10.png"/><Relationship Id="rId21" Type="http://schemas.openxmlformats.org/officeDocument/2006/relationships/image" Target="../media/image28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17" Type="http://schemas.openxmlformats.org/officeDocument/2006/relationships/image" Target="../media/image24.png"/><Relationship Id="rId2" Type="http://schemas.openxmlformats.org/officeDocument/2006/relationships/image" Target="../media/image9.png"/><Relationship Id="rId16" Type="http://schemas.openxmlformats.org/officeDocument/2006/relationships/image" Target="../media/image23.png"/><Relationship Id="rId20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22.png"/><Relationship Id="rId10" Type="http://schemas.openxmlformats.org/officeDocument/2006/relationships/image" Target="../media/image17.png"/><Relationship Id="rId19" Type="http://schemas.openxmlformats.org/officeDocument/2006/relationships/image" Target="../media/image26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3" Type="http://schemas.openxmlformats.org/officeDocument/2006/relationships/image" Target="../media/image89.png"/><Relationship Id="rId7" Type="http://schemas.openxmlformats.org/officeDocument/2006/relationships/image" Target="../media/image93.png"/><Relationship Id="rId12" Type="http://schemas.openxmlformats.org/officeDocument/2006/relationships/image" Target="../media/image98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2.png"/><Relationship Id="rId11" Type="http://schemas.openxmlformats.org/officeDocument/2006/relationships/image" Target="../media/image97.png"/><Relationship Id="rId5" Type="http://schemas.openxmlformats.org/officeDocument/2006/relationships/image" Target="../media/image91.png"/><Relationship Id="rId10" Type="http://schemas.openxmlformats.org/officeDocument/2006/relationships/image" Target="../media/image96.png"/><Relationship Id="rId4" Type="http://schemas.openxmlformats.org/officeDocument/2006/relationships/image" Target="../media/image90.png"/><Relationship Id="rId9" Type="http://schemas.openxmlformats.org/officeDocument/2006/relationships/image" Target="../media/image95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3" Type="http://schemas.openxmlformats.org/officeDocument/2006/relationships/image" Target="../media/image89.png"/><Relationship Id="rId7" Type="http://schemas.openxmlformats.org/officeDocument/2006/relationships/image" Target="../media/image93.png"/><Relationship Id="rId12" Type="http://schemas.openxmlformats.org/officeDocument/2006/relationships/image" Target="../media/image98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2.png"/><Relationship Id="rId11" Type="http://schemas.openxmlformats.org/officeDocument/2006/relationships/image" Target="../media/image97.png"/><Relationship Id="rId5" Type="http://schemas.openxmlformats.org/officeDocument/2006/relationships/image" Target="../media/image91.png"/><Relationship Id="rId10" Type="http://schemas.openxmlformats.org/officeDocument/2006/relationships/image" Target="../media/image96.png"/><Relationship Id="rId4" Type="http://schemas.openxmlformats.org/officeDocument/2006/relationships/image" Target="../media/image90.png"/><Relationship Id="rId9" Type="http://schemas.openxmlformats.org/officeDocument/2006/relationships/image" Target="../media/image95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png"/><Relationship Id="rId3" Type="http://schemas.openxmlformats.org/officeDocument/2006/relationships/image" Target="../media/image89.png"/><Relationship Id="rId7" Type="http://schemas.openxmlformats.org/officeDocument/2006/relationships/image" Target="../media/image93.png"/><Relationship Id="rId12" Type="http://schemas.openxmlformats.org/officeDocument/2006/relationships/image" Target="../media/image98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2.png"/><Relationship Id="rId11" Type="http://schemas.openxmlformats.org/officeDocument/2006/relationships/image" Target="../media/image97.png"/><Relationship Id="rId5" Type="http://schemas.openxmlformats.org/officeDocument/2006/relationships/image" Target="../media/image91.png"/><Relationship Id="rId10" Type="http://schemas.openxmlformats.org/officeDocument/2006/relationships/image" Target="../media/image96.png"/><Relationship Id="rId4" Type="http://schemas.openxmlformats.org/officeDocument/2006/relationships/image" Target="../media/image90.png"/><Relationship Id="rId9" Type="http://schemas.openxmlformats.org/officeDocument/2006/relationships/image" Target="../media/image95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18" Type="http://schemas.openxmlformats.org/officeDocument/2006/relationships/image" Target="../media/image100.png"/><Relationship Id="rId3" Type="http://schemas.openxmlformats.org/officeDocument/2006/relationships/image" Target="../media/image10.png"/><Relationship Id="rId21" Type="http://schemas.openxmlformats.org/officeDocument/2006/relationships/image" Target="../media/image28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17" Type="http://schemas.openxmlformats.org/officeDocument/2006/relationships/image" Target="../media/image24.png"/><Relationship Id="rId2" Type="http://schemas.openxmlformats.org/officeDocument/2006/relationships/image" Target="../media/image9.png"/><Relationship Id="rId16" Type="http://schemas.openxmlformats.org/officeDocument/2006/relationships/image" Target="../media/image23.png"/><Relationship Id="rId20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22.png"/><Relationship Id="rId10" Type="http://schemas.openxmlformats.org/officeDocument/2006/relationships/image" Target="../media/image17.png"/><Relationship Id="rId19" Type="http://schemas.openxmlformats.org/officeDocument/2006/relationships/image" Target="../media/image26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18" Type="http://schemas.openxmlformats.org/officeDocument/2006/relationships/image" Target="../media/image101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17" Type="http://schemas.openxmlformats.org/officeDocument/2006/relationships/image" Target="../media/image24.png"/><Relationship Id="rId2" Type="http://schemas.openxmlformats.org/officeDocument/2006/relationships/image" Target="../media/image9.png"/><Relationship Id="rId16" Type="http://schemas.openxmlformats.org/officeDocument/2006/relationships/image" Target="../media/image23.png"/><Relationship Id="rId20" Type="http://schemas.openxmlformats.org/officeDocument/2006/relationships/image" Target="../media/image10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22.png"/><Relationship Id="rId10" Type="http://schemas.openxmlformats.org/officeDocument/2006/relationships/image" Target="../media/image17.png"/><Relationship Id="rId19" Type="http://schemas.openxmlformats.org/officeDocument/2006/relationships/image" Target="../media/image10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6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8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2.png"/><Relationship Id="rId4" Type="http://schemas.openxmlformats.org/officeDocument/2006/relationships/image" Target="../media/image3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9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7.png"/><Relationship Id="rId4" Type="http://schemas.openxmlformats.org/officeDocument/2006/relationships/image" Target="../media/image3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18" Type="http://schemas.openxmlformats.org/officeDocument/2006/relationships/image" Target="../media/image40.png"/><Relationship Id="rId3" Type="http://schemas.openxmlformats.org/officeDocument/2006/relationships/image" Target="../media/image10.png"/><Relationship Id="rId21" Type="http://schemas.openxmlformats.org/officeDocument/2006/relationships/image" Target="../media/image28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17" Type="http://schemas.openxmlformats.org/officeDocument/2006/relationships/image" Target="../media/image24.png"/><Relationship Id="rId2" Type="http://schemas.openxmlformats.org/officeDocument/2006/relationships/image" Target="../media/image9.png"/><Relationship Id="rId16" Type="http://schemas.openxmlformats.org/officeDocument/2006/relationships/image" Target="../media/image23.png"/><Relationship Id="rId20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22.png"/><Relationship Id="rId10" Type="http://schemas.openxmlformats.org/officeDocument/2006/relationships/image" Target="../media/image17.png"/><Relationship Id="rId19" Type="http://schemas.openxmlformats.org/officeDocument/2006/relationships/image" Target="../media/image26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52.png"/><Relationship Id="rId18" Type="http://schemas.openxmlformats.org/officeDocument/2006/relationships/image" Target="../media/image57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12" Type="http://schemas.openxmlformats.org/officeDocument/2006/relationships/image" Target="../media/image51.png"/><Relationship Id="rId17" Type="http://schemas.openxmlformats.org/officeDocument/2006/relationships/image" Target="../media/image56.png"/><Relationship Id="rId2" Type="http://schemas.openxmlformats.org/officeDocument/2006/relationships/image" Target="../media/image41.png"/><Relationship Id="rId16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11" Type="http://schemas.openxmlformats.org/officeDocument/2006/relationships/image" Target="../media/image50.png"/><Relationship Id="rId5" Type="http://schemas.openxmlformats.org/officeDocument/2006/relationships/image" Target="../media/image44.png"/><Relationship Id="rId15" Type="http://schemas.openxmlformats.org/officeDocument/2006/relationships/image" Target="../media/image54.png"/><Relationship Id="rId10" Type="http://schemas.openxmlformats.org/officeDocument/2006/relationships/image" Target="../media/image49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Relationship Id="rId14" Type="http://schemas.openxmlformats.org/officeDocument/2006/relationships/image" Target="../media/image5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54.png"/><Relationship Id="rId3" Type="http://schemas.openxmlformats.org/officeDocument/2006/relationships/image" Target="../media/image58.png"/><Relationship Id="rId7" Type="http://schemas.openxmlformats.org/officeDocument/2006/relationships/image" Target="../media/image48.png"/><Relationship Id="rId12" Type="http://schemas.openxmlformats.org/officeDocument/2006/relationships/image" Target="../media/image53.png"/><Relationship Id="rId2" Type="http://schemas.openxmlformats.org/officeDocument/2006/relationships/image" Target="../media/image41.png"/><Relationship Id="rId16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11" Type="http://schemas.openxmlformats.org/officeDocument/2006/relationships/image" Target="../media/image52.png"/><Relationship Id="rId5" Type="http://schemas.openxmlformats.org/officeDocument/2006/relationships/image" Target="../media/image46.png"/><Relationship Id="rId15" Type="http://schemas.openxmlformats.org/officeDocument/2006/relationships/image" Target="../media/image56.png"/><Relationship Id="rId10" Type="http://schemas.openxmlformats.org/officeDocument/2006/relationships/image" Target="../media/image51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Relationship Id="rId14" Type="http://schemas.openxmlformats.org/officeDocument/2006/relationships/image" Target="../media/image5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7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0513" cy="6858000"/>
          </a:xfrm>
          <a:prstGeom prst="rect">
            <a:avLst/>
          </a:prstGeom>
          <a:noFill/>
        </p:spPr>
      </p:pic>
      <p:pic>
        <p:nvPicPr>
          <p:cNvPr id="2059" name="Picture 11" descr="9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622392">
            <a:off x="7016750" y="4724400"/>
            <a:ext cx="2127250" cy="1900238"/>
          </a:xfrm>
          <a:prstGeom prst="rect">
            <a:avLst/>
          </a:prstGeom>
          <a:noFill/>
        </p:spPr>
      </p:pic>
      <p:pic>
        <p:nvPicPr>
          <p:cNvPr id="2058" name="Picture 10" descr="8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722479">
            <a:off x="7092950" y="4581525"/>
            <a:ext cx="2016125" cy="1901825"/>
          </a:xfrm>
          <a:prstGeom prst="rect">
            <a:avLst/>
          </a:prstGeom>
          <a:noFill/>
        </p:spPr>
      </p:pic>
      <p:pic>
        <p:nvPicPr>
          <p:cNvPr id="2056" name="Picture 8" descr="5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26088" y="5157788"/>
            <a:ext cx="3294062" cy="1117600"/>
          </a:xfrm>
          <a:prstGeom prst="rect">
            <a:avLst/>
          </a:prstGeom>
          <a:noFill/>
        </p:spPr>
      </p:pic>
      <p:pic>
        <p:nvPicPr>
          <p:cNvPr id="2053" name="Picture 5" descr="6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513" y="5151438"/>
            <a:ext cx="9144000" cy="1706562"/>
          </a:xfrm>
          <a:prstGeom prst="rect">
            <a:avLst/>
          </a:prstGeom>
          <a:noFill/>
        </p:spPr>
      </p:pic>
      <p:pic>
        <p:nvPicPr>
          <p:cNvPr id="2054" name="Picture 6" descr="3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716088"/>
            <a:ext cx="5867400" cy="5168900"/>
          </a:xfrm>
          <a:prstGeom prst="rect">
            <a:avLst/>
          </a:prstGeom>
          <a:noFill/>
        </p:spPr>
      </p:pic>
      <p:pic>
        <p:nvPicPr>
          <p:cNvPr id="2055" name="Picture 7" descr="4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9338" y="4968875"/>
            <a:ext cx="422275" cy="765175"/>
          </a:xfrm>
          <a:prstGeom prst="rect">
            <a:avLst/>
          </a:prstGeom>
          <a:noFill/>
        </p:spPr>
      </p:pic>
      <p:pic>
        <p:nvPicPr>
          <p:cNvPr id="2057" name="Picture 9" descr="1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7538" y="2781300"/>
            <a:ext cx="2447925" cy="10556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6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20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26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205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000"/>
                            </p:stCondLst>
                            <p:childTnLst>
                              <p:par>
                                <p:cTn id="31" presetID="26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20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500"/>
                            </p:stCondLst>
                            <p:childTnLst>
                              <p:par>
                                <p:cTn id="3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500"/>
                            </p:stCondLst>
                            <p:childTnLst>
                              <p:par>
                                <p:cTn id="40" presetID="26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205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0"/>
                            </p:stCondLst>
                            <p:childTnLst>
                              <p:par>
                                <p:cTn id="4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1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3317" name="Picture 5" descr="1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6100" y="4437063"/>
            <a:ext cx="331788" cy="563562"/>
          </a:xfrm>
          <a:prstGeom prst="rect">
            <a:avLst/>
          </a:prstGeom>
          <a:noFill/>
        </p:spPr>
      </p:pic>
      <p:pic>
        <p:nvPicPr>
          <p:cNvPr id="13318" name="Picture 6" descr="15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084638"/>
            <a:ext cx="9144000" cy="2773362"/>
          </a:xfrm>
          <a:prstGeom prst="rect">
            <a:avLst/>
          </a:prstGeom>
          <a:noFill/>
        </p:spPr>
      </p:pic>
      <p:pic>
        <p:nvPicPr>
          <p:cNvPr id="13319" name="Picture 7" descr="27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50" y="2636838"/>
            <a:ext cx="690563" cy="2960687"/>
          </a:xfrm>
          <a:prstGeom prst="rect">
            <a:avLst/>
          </a:prstGeom>
          <a:noFill/>
        </p:spPr>
      </p:pic>
      <p:pic>
        <p:nvPicPr>
          <p:cNvPr id="13320" name="Picture 8" descr="10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2636838"/>
            <a:ext cx="430213" cy="2959100"/>
          </a:xfrm>
          <a:prstGeom prst="rect">
            <a:avLst/>
          </a:prstGeom>
          <a:noFill/>
        </p:spPr>
      </p:pic>
      <p:pic>
        <p:nvPicPr>
          <p:cNvPr id="13321" name="Picture 9" descr="11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3075" y="5734050"/>
            <a:ext cx="2082800" cy="701675"/>
          </a:xfrm>
          <a:prstGeom prst="rect">
            <a:avLst/>
          </a:prstGeom>
          <a:noFill/>
        </p:spPr>
      </p:pic>
      <p:pic>
        <p:nvPicPr>
          <p:cNvPr id="13322" name="Picture 10" descr="25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5825" y="2997200"/>
            <a:ext cx="1512888" cy="1427163"/>
          </a:xfrm>
          <a:prstGeom prst="rect">
            <a:avLst/>
          </a:prstGeom>
          <a:noFill/>
        </p:spPr>
      </p:pic>
      <p:pic>
        <p:nvPicPr>
          <p:cNvPr id="13323" name="Picture 11" descr="26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760633">
            <a:off x="6516688" y="3141663"/>
            <a:ext cx="1601787" cy="1430337"/>
          </a:xfrm>
          <a:prstGeom prst="rect">
            <a:avLst/>
          </a:prstGeom>
          <a:noFill/>
        </p:spPr>
      </p:pic>
      <p:pic>
        <p:nvPicPr>
          <p:cNvPr id="13324" name="Picture 12" descr="13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31213" y="3644900"/>
            <a:ext cx="461962" cy="858838"/>
          </a:xfrm>
          <a:prstGeom prst="rect">
            <a:avLst/>
          </a:prstGeom>
          <a:noFill/>
        </p:spPr>
      </p:pic>
      <p:pic>
        <p:nvPicPr>
          <p:cNvPr id="13325" name="Picture 13" descr="1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6325" y="3802063"/>
            <a:ext cx="331788" cy="563562"/>
          </a:xfrm>
          <a:prstGeom prst="rect">
            <a:avLst/>
          </a:prstGeom>
          <a:noFill/>
        </p:spPr>
      </p:pic>
      <p:pic>
        <p:nvPicPr>
          <p:cNvPr id="13326" name="Picture 14" descr="17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19888" y="544513"/>
            <a:ext cx="1487487" cy="1981200"/>
          </a:xfrm>
          <a:prstGeom prst="rect">
            <a:avLst/>
          </a:prstGeom>
          <a:noFill/>
        </p:spPr>
      </p:pic>
      <p:pic>
        <p:nvPicPr>
          <p:cNvPr id="13327" name="Picture 15" descr="18"/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70563" y="812800"/>
            <a:ext cx="714375" cy="2376488"/>
          </a:xfrm>
          <a:prstGeom prst="rect">
            <a:avLst/>
          </a:prstGeom>
          <a:noFill/>
        </p:spPr>
      </p:pic>
      <p:pic>
        <p:nvPicPr>
          <p:cNvPr id="13328" name="Picture 16" descr="19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43400" y="260350"/>
            <a:ext cx="1290638" cy="3576638"/>
          </a:xfrm>
          <a:prstGeom prst="rect">
            <a:avLst/>
          </a:prstGeom>
          <a:noFill/>
        </p:spPr>
      </p:pic>
      <p:pic>
        <p:nvPicPr>
          <p:cNvPr id="13329" name="Picture 17" descr="20"/>
          <p:cNvPicPr>
            <a:picLocks noChangeAspect="1" noChangeArrowheads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22675" y="1196975"/>
            <a:ext cx="584200" cy="3168650"/>
          </a:xfrm>
          <a:prstGeom prst="rect">
            <a:avLst/>
          </a:prstGeom>
          <a:noFill/>
        </p:spPr>
      </p:pic>
      <p:pic>
        <p:nvPicPr>
          <p:cNvPr id="13330" name="Picture 18" descr="21"/>
          <p:cNvPicPr>
            <a:picLocks noChangeAspect="1" noChangeArrowheads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8125" y="615950"/>
            <a:ext cx="4032250" cy="1228725"/>
          </a:xfrm>
          <a:prstGeom prst="rect">
            <a:avLst/>
          </a:prstGeom>
          <a:noFill/>
        </p:spPr>
      </p:pic>
      <p:pic>
        <p:nvPicPr>
          <p:cNvPr id="13331" name="Picture 19" descr="22"/>
          <p:cNvPicPr>
            <a:picLocks noChangeAspect="1" noChangeArrowheads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2275" y="1989138"/>
            <a:ext cx="1800225" cy="1257300"/>
          </a:xfrm>
          <a:prstGeom prst="rect">
            <a:avLst/>
          </a:prstGeom>
          <a:noFill/>
        </p:spPr>
      </p:pic>
      <p:pic>
        <p:nvPicPr>
          <p:cNvPr id="13332" name="Picture 20" descr="23"/>
          <p:cNvPicPr>
            <a:picLocks noChangeAspect="1" noChangeArrowheads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550" y="3068638"/>
            <a:ext cx="1165225" cy="1800225"/>
          </a:xfrm>
          <a:prstGeom prst="rect">
            <a:avLst/>
          </a:prstGeom>
          <a:noFill/>
        </p:spPr>
      </p:pic>
      <p:pic>
        <p:nvPicPr>
          <p:cNvPr id="13333" name="Picture 21" descr="16"/>
          <p:cNvPicPr>
            <a:picLocks noChangeAspect="1" noChangeArrowheads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9338" y="547688"/>
            <a:ext cx="266700" cy="504825"/>
          </a:xfrm>
          <a:prstGeom prst="rect">
            <a:avLst/>
          </a:prstGeom>
          <a:noFill/>
        </p:spPr>
      </p:pic>
      <p:pic>
        <p:nvPicPr>
          <p:cNvPr id="13334" name="Picture 22" descr="31"/>
          <p:cNvPicPr>
            <a:picLocks noChangeAspect="1" noChangeArrowheads="1"/>
          </p:cNvPicPr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57713" y="3429000"/>
            <a:ext cx="2101850" cy="2365375"/>
          </a:xfrm>
          <a:prstGeom prst="rect">
            <a:avLst/>
          </a:prstGeom>
          <a:noFill/>
        </p:spPr>
      </p:pic>
      <p:pic>
        <p:nvPicPr>
          <p:cNvPr id="13335" name="Picture 23" descr="32"/>
          <p:cNvPicPr>
            <a:picLocks noChangeAspect="1" noChangeArrowheads="1"/>
          </p:cNvPicPr>
          <p:nvPr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03688" y="3068638"/>
            <a:ext cx="1420812" cy="2852737"/>
          </a:xfrm>
          <a:prstGeom prst="rect">
            <a:avLst/>
          </a:prstGeom>
          <a:noFill/>
        </p:spPr>
      </p:pic>
      <p:pic>
        <p:nvPicPr>
          <p:cNvPr id="13336" name="Picture 24" descr="30"/>
          <p:cNvPicPr>
            <a:picLocks noChangeAspect="1" noChangeArrowheads="1"/>
          </p:cNvPicPr>
          <p:nvPr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87863" y="3211513"/>
            <a:ext cx="215900" cy="215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133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6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133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133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133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1.21675E-6 C -0.00122 0.00486 -0.00243 0.01041 -0.00365 0.01296 C -0.00486 0.01874 -0.00608 0.02244 -0.00729 0.02915 C -0.00834 0.03516 -0.00938 0.04187 -0.01042 0.04696 C -0.01111 0.05436 -0.01181 0.05945 -0.01285 0.06338 C -0.01441 0.07958 -0.01788 0.09831 -0.02032 0.11034 C -0.02153 0.11728 -0.02257 0.12746 -0.02413 0.13324 C -0.02466 0.13903 -0.02518 0.14226 -0.02587 0.14596 C -0.02674 0.15614 -0.02622 0.1499 -0.0283 0.16239 C -0.02882 0.16516 -0.02882 0.17141 -0.02934 0.17372 C -0.02969 0.17488 -0.02986 0.17581 -0.03021 0.17696 C -0.03091 0.18506 -0.03038 0.18089 -0.03195 0.1883 C -0.03316 0.195 -0.03229 0.19339 -0.03316 0.19986 C -0.0342 0.20773 -0.03542 0.2142 -0.03663 0.22091 C -0.03768 0.22831 -0.03889 0.23618 -0.04011 0.24381 C -0.04098 0.2496 -0.0415 0.25654 -0.04254 0.26139 C -0.04341 0.27088 -0.04462 0.27666 -0.04566 0.28406 C -0.0467 0.29123 -0.04757 0.29771 -0.04844 0.30396 C -0.04931 0.30905 -0.04948 0.31575 -0.05035 0.31992 C -0.05191 0.33588 -0.05 0.31737 -0.05191 0.33148 C -0.05261 0.3375 -0.05313 0.34467 -0.054 0.3493 C -0.05469 0.35832 -0.05538 0.3678 -0.0566 0.37382 C -0.05782 0.38816 -0.0592 0.40319 -0.06042 0.41777 C -0.06094 0.42355 -0.06111 0.43118 -0.06163 0.4372 C -0.06181 0.44206 -0.06216 0.44946 -0.06268 0.45362 " pathEditMode="relative" rAng="0" ptsTypes="ffffffffffffffffffffffffA">
                                      <p:cBhvr>
                                        <p:cTn id="47" dur="1000" spd="-100000" fill="hold"/>
                                        <p:tgtEl>
                                          <p:spTgt spid="133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00" y="22700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1.77654E-6 C 0.00139 0.00416 0.00295 0.00902 0.00451 0.0111 C 0.00607 0.01596 0.00781 0.01897 0.0092 0.02475 C 0.01059 0.03007 0.0118 0.03585 0.01337 0.04002 C 0.01423 0.04626 0.01493 0.05043 0.01632 0.0539 C 0.0184 0.06778 0.02291 0.08374 0.02587 0.09391 C 0.0276 0.09993 0.02882 0.10849 0.03073 0.11335 C 0.03142 0.1182 0.03229 0.12098 0.03316 0.12445 C 0.03437 0.13301 0.0335 0.12769 0.03628 0.13833 C 0.0368 0.14064 0.03698 0.14596 0.03767 0.14781 C 0.03802 0.14874 0.03837 0.14966 0.03871 0.15059 C 0.03958 0.15753 0.03889 0.15383 0.0408 0.1603 C 0.04253 0.16609 0.04132 0.16447 0.04253 0.17002 C 0.04392 0.17673 0.04548 0.18205 0.04687 0.18806 C 0.04826 0.19408 0.04982 0.20102 0.05121 0.20749 C 0.05243 0.21258 0.0533 0.21813 0.05451 0.22253 C 0.05573 0.23039 0.05729 0.23525 0.05868 0.24196 C 0.05989 0.24774 0.06094 0.25329 0.06215 0.25861 C 0.06319 0.26278 0.06354 0.26856 0.06458 0.27226 C 0.06666 0.28568 0.06406 0.26995 0.06649 0.28198 C 0.06753 0.28707 0.06805 0.29331 0.06927 0.29725 C 0.07014 0.30465 0.071 0.31298 0.07257 0.31806 C 0.0743 0.33032 0.07587 0.34282 0.07743 0.35531 C 0.07812 0.3604 0.0783 0.36664 0.07916 0.37196 C 0.07934 0.37613 0.07986 0.38237 0.08055 0.38584 " pathEditMode="relative" rAng="0" ptsTypes="ffffffffffffffffffffffffA">
                                      <p:cBhvr>
                                        <p:cTn id="49" dur="1000" spd="-100000" fill="hold"/>
                                        <p:tgtEl>
                                          <p:spTgt spid="133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00" y="19300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3.88619E-6 C 0.00364 0.00417 0.00764 0.00903 0.0118 0.01088 C 0.01579 0.01573 0.01996 0.01874 0.02361 0.02429 C 0.02725 0.02961 0.03038 0.03516 0.0342 0.03933 C 0.03645 0.04534 0.03854 0.04974 0.04184 0.05298 C 0.04739 0.06662 0.05885 0.08235 0.06632 0.09253 C 0.07083 0.09832 0.0743 0.10664 0.07899 0.1115 C 0.08073 0.11636 0.08281 0.11913 0.08524 0.12237 C 0.08819 0.1307 0.08593 0.12561 0.09305 0.13602 C 0.09461 0.13833 0.09479 0.14365 0.09652 0.1455 C 0.09739 0.14643 0.09843 0.14712 0.0993 0.14828 C 0.10156 0.15499 0.1 0.15152 0.10486 0.15776 C 0.1092 0.16332 0.10625 0.16193 0.1092 0.16725 C 0.11267 0.17396 0.11666 0.17905 0.12031 0.18506 C 0.12395 0.19107 0.12795 0.19778 0.13159 0.20403 C 0.13454 0.20912 0.13663 0.21467 0.13993 0.21883 C 0.14288 0.2267 0.14687 0.23156 0.15052 0.23803 C 0.15364 0.24382 0.15625 0.24914 0.15954 0.25446 C 0.16232 0.25862 0.16284 0.26417 0.16597 0.26787 C 0.171 0.28106 0.16458 0.26556 0.17083 0.27759 C 0.17326 0.28245 0.17465 0.28846 0.17777 0.29239 C 0.1802 0.2998 0.18246 0.30789 0.18611 0.31275 C 0.19045 0.32478 0.19461 0.33727 0.19878 0.34953 C 0.20034 0.35462 0.20121 0.36086 0.20295 0.36572 C 0.20364 0.37012 0.20486 0.37636 0.20659 0.3796 " pathEditMode="relative" rAng="0" ptsTypes="ffffffffffffffffffffffffA">
                                      <p:cBhvr>
                                        <p:cTn id="51" dur="1000" spd="-100000" fill="hold"/>
                                        <p:tgtEl>
                                          <p:spTgt spid="133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00" y="19000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1.92228E-6 C 0.00573 0.00301 0.01198 0.00624 0.01841 0.00786 C 0.02466 0.01133 0.03125 0.01341 0.03698 0.01735 C 0.04254 0.02128 0.04757 0.02521 0.05348 0.02822 C 0.05712 0.03261 0.06007 0.03562 0.06546 0.03793 C 0.07396 0.04788 0.09184 0.05898 0.10365 0.06616 C 0.11059 0.07032 0.11598 0.07633 0.12344 0.0798 C 0.12605 0.08327 0.12934 0.08536 0.13316 0.08767 C 0.13768 0.09368 0.13438 0.08998 0.14532 0.09738 C 0.14775 0.09923 0.14809 0.10294 0.15087 0.10409 C 0.15226 0.10479 0.15365 0.10548 0.15521 0.10617 C 0.15868 0.11103 0.15608 0.10849 0.16389 0.11288 C 0.17066 0.11705 0.16598 0.11589 0.17049 0.11982 C 0.17605 0.12468 0.18212 0.12838 0.18785 0.13254 C 0.19375 0.13694 0.19983 0.1418 0.20556 0.14619 C 0.21025 0.14989 0.21337 0.15383 0.21858 0.15683 C 0.22327 0.16239 0.22934 0.16586 0.23507 0.17048 C 0.24011 0.17465 0.2441 0.17858 0.24931 0.18228 C 0.25348 0.18529 0.25434 0.18945 0.25903 0.19199 C 0.26702 0.20148 0.25712 0.19038 0.26667 0.19893 C 0.27066 0.2024 0.27275 0.2068 0.27761 0.20957 C 0.28125 0.2149 0.2849 0.22045 0.29063 0.22415 C 0.2974 0.23271 0.304 0.24173 0.31042 0.25052 C 0.31302 0.25399 0.31407 0.25861 0.31702 0.26208 C 0.31806 0.26509 0.31997 0.26972 0.32257 0.27203 " pathEditMode="relative" rAng="0" ptsTypes="ffffffffffffffffffffffffA">
                                      <p:cBhvr>
                                        <p:cTn id="53" dur="1000" spd="-100000" fill="hold"/>
                                        <p:tgtEl>
                                          <p:spTgt spid="133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00" y="13600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-0.00555 C 0.0092 2.38492E-6 0.01944 0.00647 0.02986 0.00925 C 0.03975 0.01596 0.05034 0.01989 0.05972 0.02752 C 0.06857 0.03446 0.07673 0.04233 0.08628 0.04811 C 0.09201 0.05621 0.09705 0.06199 0.10555 0.06662 C 0.11944 0.08512 0.14826 0.10641 0.16736 0.12005 C 0.17847 0.12815 0.18698 0.13948 0.19896 0.14619 C 0.20347 0.15267 0.20868 0.15637 0.21493 0.16077 C 0.22222 0.17233 0.21666 0.16493 0.23437 0.17927 C 0.23836 0.18251 0.23889 0.18991 0.24323 0.19223 C 0.24566 0.19361 0.24791 0.19477 0.25034 0.19593 C 0.25607 0.20518 0.25191 0.20032 0.26441 0.20865 C 0.27534 0.21651 0.26771 0.21466 0.275 0.22183 C 0.28385 0.23109 0.29375 0.23803 0.30312 0.24589 C 0.3125 0.25422 0.32239 0.26347 0.33159 0.2718 C 0.33906 0.27874 0.34427 0.28637 0.3526 0.29192 C 0.36007 0.3028 0.36996 0.30927 0.37916 0.31806 C 0.38715 0.32593 0.39375 0.33333 0.40208 0.3405 C 0.40885 0.34628 0.41041 0.35369 0.41788 0.35854 C 0.43073 0.37659 0.41475 0.35554 0.43021 0.37173 C 0.43663 0.37867 0.4401 0.387 0.44791 0.39209 C 0.45382 0.40203 0.45955 0.41314 0.46892 0.41984 C 0.47986 0.43627 0.49027 0.45316 0.50069 0.47004 C 0.50486 0.47675 0.50677 0.48508 0.51146 0.49202 C 0.51319 0.4978 0.51614 0.50613 0.52031 0.51075 " pathEditMode="relative" rAng="0" ptsTypes="ffffffffffffffffffffffffA">
                                      <p:cBhvr>
                                        <p:cTn id="55" dur="1000" spd="-100000" fill="hold"/>
                                        <p:tgtEl>
                                          <p:spTgt spid="133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00" y="25800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91858E-6 C 0.00833 0.00324 0.01736 0.00694 0.02673 0.00833 C 0.03541 0.01226 0.04496 0.01458 0.05347 0.01874 C 0.06128 0.0229 0.06857 0.0273 0.07708 0.03054 C 0.08229 0.03516 0.08663 0.0384 0.09427 0.04095 C 0.10659 0.05159 0.13246 0.06385 0.14948 0.07148 C 0.15937 0.07611 0.16701 0.08259 0.17777 0.08629 C 0.18177 0.08999 0.18645 0.09207 0.19201 0.09461 C 0.19843 0.10109 0.19357 0.09716 0.20937 0.10525 C 0.21284 0.10711 0.21336 0.11104 0.21736 0.11243 C 0.21944 0.11335 0.22152 0.11381 0.22361 0.11474 C 0.22864 0.12006 0.225 0.11728 0.23611 0.12191 C 0.24583 0.12631 0.23923 0.12515 0.24566 0.12954 C 0.25364 0.13463 0.26232 0.13857 0.27083 0.14319 C 0.27916 0.14782 0.28802 0.15314 0.29618 0.158 C 0.30277 0.1617 0.30746 0.16609 0.31493 0.16933 C 0.3217 0.17535 0.33055 0.17928 0.33871 0.18414 C 0.34583 0.18853 0.35173 0.19293 0.3592 0.19686 C 0.3651 0.2001 0.36649 0.20449 0.37326 0.20727 C 0.38472 0.21745 0.37048 0.20565 0.3842 0.21467 C 0.3901 0.2186 0.39305 0.22323 0.4 0.22624 C 0.40538 0.23202 0.41041 0.23826 0.41892 0.2422 C 0.42864 0.25145 0.43784 0.26093 0.44722 0.27042 C 0.45086 0.27435 0.4526 0.27921 0.45677 0.28314 C 0.45833 0.28638 0.46093 0.29124 0.46475 0.29378 " pathEditMode="relative" rAng="0" ptsTypes="ffffffffffffffffffffffffA">
                                      <p:cBhvr>
                                        <p:cTn id="57" dur="1000" spd="-100000" fill="hold"/>
                                        <p:tgtEl>
                                          <p:spTgt spid="133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200" y="14700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2.10502E-6 C 0.01041 0.00093 0.0217 0.00232 0.03333 0.00278 C 0.04444 0.00417 0.05642 0.00486 0.06684 0.00625 C 0.07673 0.00764 0.08576 0.00925 0.09652 0.01018 C 0.10295 0.0118 0.1085 0.01296 0.11805 0.01388 C 0.1335 0.01735 0.16597 0.02151 0.18715 0.02429 C 0.19965 0.02568 0.20937 0.02799 0.22274 0.02915 C 0.2276 0.03054 0.2335 0.03123 0.24045 0.03216 C 0.24861 0.03424 0.24253 0.03285 0.26232 0.03563 C 0.26666 0.03632 0.26718 0.03771 0.27222 0.03817 C 0.27482 0.0384 0.27743 0.03863 0.28003 0.03886 C 0.28645 0.04071 0.28177 0.03979 0.29583 0.04141 C 0.30798 0.0428 0.29947 0.04233 0.30763 0.04395 C 0.31753 0.04557 0.32864 0.04696 0.33923 0.04858 C 0.34965 0.04997 0.36076 0.05182 0.37083 0.05344 C 0.37934 0.05483 0.38524 0.05621 0.39444 0.05737 C 0.40295 0.05945 0.41406 0.06084 0.42413 0.06246 C 0.43316 0.06385 0.44045 0.06547 0.44982 0.06685 C 0.45746 0.06778 0.4592 0.0694 0.46753 0.07032 C 0.48177 0.07379 0.46406 0.06963 0.48125 0.07287 C 0.48854 0.07402 0.49236 0.07564 0.50104 0.0768 C 0.50781 0.07865 0.51423 0.08073 0.52465 0.08212 C 0.53697 0.08536 0.54861 0.0886 0.56024 0.09184 C 0.56493 0.09299 0.56684 0.09461 0.57204 0.096 C 0.57413 0.09716 0.57743 0.09878 0.58211 0.0997 " pathEditMode="relative" rAng="0" ptsTypes="ffffffffffffffffffffffffA">
                                      <p:cBhvr>
                                        <p:cTn id="59" dur="1000" spd="-100000" fill="hold"/>
                                        <p:tgtEl>
                                          <p:spTgt spid="133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00" y="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5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13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500"/>
                            </p:stCondLst>
                            <p:childTnLst>
                              <p:par>
                                <p:cTn id="6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50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13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8500"/>
                            </p:stCondLst>
                            <p:childTnLst>
                              <p:par>
                                <p:cTn id="7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2.0842E-6 L -2.77778E-7 0.17835 " pathEditMode="relative" ptsTypes="AA">
                                      <p:cBhvr>
                                        <p:cTn id="77" dur="2000" fill="hold"/>
                                        <p:tgtEl>
                                          <p:spTgt spid="133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500"/>
                            </p:stCondLst>
                            <p:childTnLst>
                              <p:par>
                                <p:cTn id="79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0" dur="indefinite"/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1" dur="indefinite"/>
                                        <p:tgtEl>
                                          <p:spTgt spid="13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3" dur="indefinite"/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4" dur="indefinite"/>
                                        <p:tgtEl>
                                          <p:spTgt spid="13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6" dur="indefinite"/>
                                        <p:tgtEl>
                                          <p:spTgt spid="1333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7" dur="indefinite"/>
                                        <p:tgtEl>
                                          <p:spTgt spid="13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9" dur="indefinite"/>
                                        <p:tgtEl>
                                          <p:spTgt spid="1332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0" dur="indefinite"/>
                                        <p:tgtEl>
                                          <p:spTgt spid="13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2" dur="indefinite"/>
                                        <p:tgtEl>
                                          <p:spTgt spid="1333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3" dur="indefinite"/>
                                        <p:tgtEl>
                                          <p:spTgt spid="13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5" dur="indefinite"/>
                                        <p:tgtEl>
                                          <p:spTgt spid="1333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6" dur="indefinite"/>
                                        <p:tgtEl>
                                          <p:spTgt spid="13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5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4342" name="Picture 6" descr="5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0" y="1557338"/>
            <a:ext cx="8569325" cy="3384550"/>
          </a:xfrm>
          <a:prstGeom prst="rect">
            <a:avLst/>
          </a:prstGeom>
          <a:noFill/>
        </p:spPr>
      </p:pic>
      <p:pic>
        <p:nvPicPr>
          <p:cNvPr id="14343" name="Picture 7" descr="56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9250" y="260350"/>
            <a:ext cx="6192838" cy="1201738"/>
          </a:xfrm>
          <a:prstGeom prst="rect">
            <a:avLst/>
          </a:prstGeom>
          <a:noFill/>
        </p:spPr>
      </p:pic>
      <p:pic>
        <p:nvPicPr>
          <p:cNvPr id="14344" name="Picture 8" descr="54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1050" y="476250"/>
            <a:ext cx="582613" cy="711200"/>
          </a:xfrm>
          <a:prstGeom prst="rect">
            <a:avLst/>
          </a:prstGeom>
          <a:noFill/>
        </p:spPr>
      </p:pic>
      <p:pic>
        <p:nvPicPr>
          <p:cNvPr id="14345" name="Picture 9" descr="55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8188" y="696913"/>
            <a:ext cx="2878137" cy="284162"/>
          </a:xfrm>
          <a:prstGeom prst="rect">
            <a:avLst/>
          </a:prstGeom>
          <a:noFill/>
        </p:spPr>
      </p:pic>
      <p:pic>
        <p:nvPicPr>
          <p:cNvPr id="14346" name="Picture 10" descr="51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96188" y="1695450"/>
            <a:ext cx="935037" cy="869950"/>
          </a:xfrm>
          <a:prstGeom prst="rect">
            <a:avLst/>
          </a:prstGeom>
          <a:noFill/>
        </p:spPr>
      </p:pic>
      <p:pic>
        <p:nvPicPr>
          <p:cNvPr id="14347" name="Picture 11" descr="47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815366">
            <a:off x="611188" y="1785938"/>
            <a:ext cx="1377950" cy="1282700"/>
          </a:xfrm>
          <a:prstGeom prst="rect">
            <a:avLst/>
          </a:prstGeom>
          <a:noFill/>
        </p:spPr>
      </p:pic>
      <p:pic>
        <p:nvPicPr>
          <p:cNvPr id="14348" name="Picture 12" descr="48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7463" y="1700213"/>
            <a:ext cx="935037" cy="869950"/>
          </a:xfrm>
          <a:prstGeom prst="rect">
            <a:avLst/>
          </a:prstGeom>
          <a:noFill/>
        </p:spPr>
      </p:pic>
      <p:pic>
        <p:nvPicPr>
          <p:cNvPr id="14349" name="Picture 13" descr="49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4663" y="1700213"/>
            <a:ext cx="935037" cy="869950"/>
          </a:xfrm>
          <a:prstGeom prst="rect">
            <a:avLst/>
          </a:prstGeom>
          <a:noFill/>
        </p:spPr>
      </p:pic>
      <p:pic>
        <p:nvPicPr>
          <p:cNvPr id="14350" name="Picture 14" descr="50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0425" y="1695450"/>
            <a:ext cx="935038" cy="869950"/>
          </a:xfrm>
          <a:prstGeom prst="rect">
            <a:avLst/>
          </a:prstGeom>
          <a:noFill/>
        </p:spPr>
      </p:pic>
      <p:pic>
        <p:nvPicPr>
          <p:cNvPr id="14351" name="Picture 15" descr="57"/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59563" y="4822825"/>
            <a:ext cx="2403475" cy="2062163"/>
          </a:xfrm>
          <a:prstGeom prst="rect">
            <a:avLst/>
          </a:prstGeom>
          <a:noFill/>
        </p:spPr>
      </p:pic>
      <p:sp>
        <p:nvSpPr>
          <p:cNvPr id="14354" name="Text Box 18"/>
          <p:cNvSpPr txBox="1">
            <a:spLocks noChangeArrowheads="1"/>
          </p:cNvSpPr>
          <p:nvPr/>
        </p:nvSpPr>
        <p:spPr bwMode="auto">
          <a:xfrm>
            <a:off x="3348038" y="6021388"/>
            <a:ext cx="3889375" cy="1093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kumimoji="0" lang="zh-TW" altLang="en-US" sz="1600" b="1">
                <a:solidFill>
                  <a:schemeClr val="folHlink"/>
                </a:solidFill>
                <a:ea typeface="標楷體" pitchFamily="65" charset="-120"/>
              </a:rPr>
              <a:t>您好～歡迎光臨！</a:t>
            </a:r>
          </a:p>
          <a:p>
            <a:pPr>
              <a:lnSpc>
                <a:spcPct val="130000"/>
              </a:lnSpc>
            </a:pPr>
            <a:r>
              <a:rPr kumimoji="0" lang="zh-TW" altLang="en-US" sz="1600" b="1">
                <a:solidFill>
                  <a:schemeClr val="folHlink"/>
                </a:solidFill>
                <a:ea typeface="標楷體" pitchFamily="65" charset="-120"/>
              </a:rPr>
              <a:t>這是商品價目表，請問您需要什麼呢？</a:t>
            </a:r>
            <a:endParaRPr kumimoji="0" lang="zh-TW" altLang="en-US" sz="1600">
              <a:solidFill>
                <a:schemeClr val="folHlink"/>
              </a:solidFill>
              <a:ea typeface="標楷體" pitchFamily="65" charset="-120"/>
            </a:endParaRPr>
          </a:p>
          <a:p>
            <a:pPr>
              <a:spcBef>
                <a:spcPct val="50000"/>
              </a:spcBef>
            </a:pPr>
            <a:endParaRPr lang="en-US" altLang="zh-TW" sz="1600">
              <a:solidFill>
                <a:schemeClr val="folHlink"/>
              </a:solidFill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5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5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5365" name="Picture 5" descr="5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0" y="1557338"/>
            <a:ext cx="8569325" cy="3384550"/>
          </a:xfrm>
          <a:prstGeom prst="rect">
            <a:avLst/>
          </a:prstGeom>
          <a:noFill/>
        </p:spPr>
      </p:pic>
      <p:pic>
        <p:nvPicPr>
          <p:cNvPr id="15366" name="Picture 6" descr="56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9250" y="260350"/>
            <a:ext cx="6192838" cy="1201738"/>
          </a:xfrm>
          <a:prstGeom prst="rect">
            <a:avLst/>
          </a:prstGeom>
          <a:noFill/>
        </p:spPr>
      </p:pic>
      <p:pic>
        <p:nvPicPr>
          <p:cNvPr id="15367" name="Picture 7" descr="54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1050" y="476250"/>
            <a:ext cx="582613" cy="711200"/>
          </a:xfrm>
          <a:prstGeom prst="rect">
            <a:avLst/>
          </a:prstGeom>
          <a:noFill/>
        </p:spPr>
      </p:pic>
      <p:pic>
        <p:nvPicPr>
          <p:cNvPr id="15368" name="Picture 8" descr="55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8188" y="696913"/>
            <a:ext cx="2878137" cy="284162"/>
          </a:xfrm>
          <a:prstGeom prst="rect">
            <a:avLst/>
          </a:prstGeom>
          <a:noFill/>
        </p:spPr>
      </p:pic>
      <p:pic>
        <p:nvPicPr>
          <p:cNvPr id="15369" name="Picture 9" descr="51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96188" y="1695450"/>
            <a:ext cx="935037" cy="869950"/>
          </a:xfrm>
          <a:prstGeom prst="rect">
            <a:avLst/>
          </a:prstGeom>
          <a:noFill/>
        </p:spPr>
      </p:pic>
      <p:pic>
        <p:nvPicPr>
          <p:cNvPr id="15370" name="Picture 10" descr="47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815366">
            <a:off x="611188" y="1785938"/>
            <a:ext cx="1377950" cy="1282700"/>
          </a:xfrm>
          <a:prstGeom prst="rect">
            <a:avLst/>
          </a:prstGeom>
          <a:noFill/>
        </p:spPr>
      </p:pic>
      <p:pic>
        <p:nvPicPr>
          <p:cNvPr id="15371" name="Picture 11" descr="48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7463" y="1700213"/>
            <a:ext cx="935037" cy="869950"/>
          </a:xfrm>
          <a:prstGeom prst="rect">
            <a:avLst/>
          </a:prstGeom>
          <a:noFill/>
        </p:spPr>
      </p:pic>
      <p:pic>
        <p:nvPicPr>
          <p:cNvPr id="15372" name="Picture 12" descr="49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4663" y="1700213"/>
            <a:ext cx="935037" cy="869950"/>
          </a:xfrm>
          <a:prstGeom prst="rect">
            <a:avLst/>
          </a:prstGeom>
          <a:noFill/>
        </p:spPr>
      </p:pic>
      <p:pic>
        <p:nvPicPr>
          <p:cNvPr id="15373" name="Picture 13" descr="50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0425" y="1695450"/>
            <a:ext cx="935038" cy="869950"/>
          </a:xfrm>
          <a:prstGeom prst="rect">
            <a:avLst/>
          </a:prstGeom>
          <a:noFill/>
        </p:spPr>
      </p:pic>
      <p:pic>
        <p:nvPicPr>
          <p:cNvPr id="15374" name="Picture 14" descr="58"/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5084763"/>
            <a:ext cx="2447925" cy="1804987"/>
          </a:xfrm>
          <a:prstGeom prst="rect">
            <a:avLst/>
          </a:prstGeom>
          <a:noFill/>
        </p:spPr>
      </p:pic>
      <p:sp>
        <p:nvSpPr>
          <p:cNvPr id="15375" name="Text Box 15"/>
          <p:cNvSpPr txBox="1">
            <a:spLocks noChangeArrowheads="1"/>
          </p:cNvSpPr>
          <p:nvPr/>
        </p:nvSpPr>
        <p:spPr bwMode="auto">
          <a:xfrm>
            <a:off x="2844800" y="6015038"/>
            <a:ext cx="5688013" cy="130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kumimoji="0" lang="zh-TW" altLang="en-US">
                <a:solidFill>
                  <a:schemeClr val="folHlink"/>
                </a:solidFill>
                <a:ea typeface="標楷體" pitchFamily="65" charset="-120"/>
              </a:rPr>
              <a:t>我想吃一個草莓口味的杯子蛋糕，</a:t>
            </a:r>
          </a:p>
          <a:p>
            <a:pPr>
              <a:lnSpc>
                <a:spcPct val="130000"/>
              </a:lnSpc>
            </a:pPr>
            <a:r>
              <a:rPr kumimoji="0" lang="zh-TW" altLang="en-US">
                <a:solidFill>
                  <a:schemeClr val="folHlink"/>
                </a:solidFill>
                <a:ea typeface="標楷體" pitchFamily="65" charset="-120"/>
              </a:rPr>
              <a:t>請問我要付多少錢呢？</a:t>
            </a:r>
          </a:p>
          <a:p>
            <a:pPr>
              <a:lnSpc>
                <a:spcPct val="130000"/>
              </a:lnSpc>
              <a:spcBef>
                <a:spcPct val="50000"/>
              </a:spcBef>
            </a:pPr>
            <a:endParaRPr lang="en-US" altLang="zh-TW">
              <a:solidFill>
                <a:schemeClr val="accent1"/>
              </a:solidFill>
              <a:ea typeface="標楷體" pitchFamily="65" charset="-120"/>
            </a:endParaRPr>
          </a:p>
        </p:txBody>
      </p:sp>
      <p:sp>
        <p:nvSpPr>
          <p:cNvPr id="17" name="圓角矩形 16"/>
          <p:cNvSpPr/>
          <p:nvPr/>
        </p:nvSpPr>
        <p:spPr>
          <a:xfrm>
            <a:off x="3924300" y="1557338"/>
            <a:ext cx="1584325" cy="3406775"/>
          </a:xfrm>
          <a:prstGeom prst="round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18" name="圓角矩形 17"/>
          <p:cNvSpPr/>
          <p:nvPr/>
        </p:nvSpPr>
        <p:spPr>
          <a:xfrm>
            <a:off x="323850" y="3213100"/>
            <a:ext cx="8569325" cy="576263"/>
          </a:xfrm>
          <a:prstGeom prst="round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19" name="爆炸 1 18"/>
          <p:cNvSpPr>
            <a:spLocks noChangeArrowheads="1"/>
          </p:cNvSpPr>
          <p:nvPr/>
        </p:nvSpPr>
        <p:spPr bwMode="auto">
          <a:xfrm>
            <a:off x="3851275" y="2997200"/>
            <a:ext cx="1800225" cy="1079500"/>
          </a:xfrm>
          <a:prstGeom prst="irregularSeal1">
            <a:avLst/>
          </a:prstGeom>
          <a:noFill/>
          <a:ln w="76200" algn="ctr">
            <a:solidFill>
              <a:srgbClr val="A5002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solidFill>
                <a:schemeClr val="lt1"/>
              </a:solidFill>
              <a:latin typeface="+mn-lt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75" grpId="0"/>
      <p:bldP spid="17" grpId="0" animBg="1"/>
      <p:bldP spid="18" grpId="0" animBg="1"/>
      <p:bldP spid="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5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6389" name="Picture 5" descr="5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0" y="1557338"/>
            <a:ext cx="8569325" cy="3384550"/>
          </a:xfrm>
          <a:prstGeom prst="rect">
            <a:avLst/>
          </a:prstGeom>
          <a:noFill/>
        </p:spPr>
      </p:pic>
      <p:pic>
        <p:nvPicPr>
          <p:cNvPr id="16390" name="Picture 6" descr="56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9250" y="260350"/>
            <a:ext cx="6192838" cy="1201738"/>
          </a:xfrm>
          <a:prstGeom prst="rect">
            <a:avLst/>
          </a:prstGeom>
          <a:noFill/>
        </p:spPr>
      </p:pic>
      <p:pic>
        <p:nvPicPr>
          <p:cNvPr id="16391" name="Picture 7" descr="54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1050" y="476250"/>
            <a:ext cx="582613" cy="711200"/>
          </a:xfrm>
          <a:prstGeom prst="rect">
            <a:avLst/>
          </a:prstGeom>
          <a:noFill/>
        </p:spPr>
      </p:pic>
      <p:pic>
        <p:nvPicPr>
          <p:cNvPr id="16392" name="Picture 8" descr="55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8188" y="696913"/>
            <a:ext cx="2878137" cy="284162"/>
          </a:xfrm>
          <a:prstGeom prst="rect">
            <a:avLst/>
          </a:prstGeom>
          <a:noFill/>
        </p:spPr>
      </p:pic>
      <p:pic>
        <p:nvPicPr>
          <p:cNvPr id="16393" name="Picture 9" descr="51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96188" y="1695450"/>
            <a:ext cx="935037" cy="869950"/>
          </a:xfrm>
          <a:prstGeom prst="rect">
            <a:avLst/>
          </a:prstGeom>
          <a:noFill/>
        </p:spPr>
      </p:pic>
      <p:pic>
        <p:nvPicPr>
          <p:cNvPr id="16394" name="Picture 10" descr="47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815366">
            <a:off x="611188" y="1785938"/>
            <a:ext cx="1377950" cy="1282700"/>
          </a:xfrm>
          <a:prstGeom prst="rect">
            <a:avLst/>
          </a:prstGeom>
          <a:noFill/>
        </p:spPr>
      </p:pic>
      <p:pic>
        <p:nvPicPr>
          <p:cNvPr id="16395" name="Picture 11" descr="48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5875" y="1700213"/>
            <a:ext cx="935038" cy="869950"/>
          </a:xfrm>
          <a:prstGeom prst="rect">
            <a:avLst/>
          </a:prstGeom>
          <a:noFill/>
        </p:spPr>
      </p:pic>
      <p:pic>
        <p:nvPicPr>
          <p:cNvPr id="16396" name="Picture 12" descr="49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4663" y="1700213"/>
            <a:ext cx="935037" cy="869950"/>
          </a:xfrm>
          <a:prstGeom prst="rect">
            <a:avLst/>
          </a:prstGeom>
          <a:noFill/>
        </p:spPr>
      </p:pic>
      <p:pic>
        <p:nvPicPr>
          <p:cNvPr id="16397" name="Picture 13" descr="50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0425" y="1695450"/>
            <a:ext cx="935038" cy="869950"/>
          </a:xfrm>
          <a:prstGeom prst="rect">
            <a:avLst/>
          </a:prstGeom>
          <a:noFill/>
        </p:spPr>
      </p:pic>
      <p:pic>
        <p:nvPicPr>
          <p:cNvPr id="16398" name="Picture 14" descr="59"/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2225" y="5013325"/>
            <a:ext cx="3359150" cy="1897063"/>
          </a:xfrm>
          <a:prstGeom prst="rect">
            <a:avLst/>
          </a:prstGeom>
          <a:noFill/>
        </p:spPr>
      </p:pic>
      <p:sp>
        <p:nvSpPr>
          <p:cNvPr id="16399" name="Text Box 15"/>
          <p:cNvSpPr txBox="1">
            <a:spLocks noChangeArrowheads="1"/>
          </p:cNvSpPr>
          <p:nvPr/>
        </p:nvSpPr>
        <p:spPr bwMode="auto">
          <a:xfrm>
            <a:off x="179388" y="6265863"/>
            <a:ext cx="62642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40000"/>
              </a:lnSpc>
            </a:pPr>
            <a:r>
              <a:rPr kumimoji="0" lang="zh-TW" altLang="en-US">
                <a:solidFill>
                  <a:schemeClr val="folHlink"/>
                </a:solidFill>
                <a:latin typeface="標楷體" pitchFamily="65" charset="-120"/>
                <a:ea typeface="標楷體" pitchFamily="65" charset="-120"/>
              </a:rPr>
              <a:t>我有</a:t>
            </a:r>
            <a:r>
              <a:rPr kumimoji="0" lang="en-US" altLang="zh-TW">
                <a:solidFill>
                  <a:schemeClr val="folHlink"/>
                </a:solidFill>
                <a:latin typeface="標楷體" pitchFamily="65" charset="-120"/>
                <a:ea typeface="標楷體" pitchFamily="65" charset="-120"/>
              </a:rPr>
              <a:t>200</a:t>
            </a:r>
            <a:r>
              <a:rPr kumimoji="0" lang="zh-TW" altLang="en-US">
                <a:solidFill>
                  <a:schemeClr val="folHlink"/>
                </a:solidFill>
                <a:latin typeface="標楷體" pitchFamily="65" charset="-120"/>
                <a:ea typeface="標楷體" pitchFamily="65" charset="-120"/>
              </a:rPr>
              <a:t>元買一個長條蛋糕，請問我可以買哪一種口味的呢？</a:t>
            </a:r>
          </a:p>
        </p:txBody>
      </p:sp>
      <p:sp>
        <p:nvSpPr>
          <p:cNvPr id="17" name="圓角矩形 16"/>
          <p:cNvSpPr/>
          <p:nvPr/>
        </p:nvSpPr>
        <p:spPr>
          <a:xfrm>
            <a:off x="2246313" y="1533525"/>
            <a:ext cx="1584325" cy="3408363"/>
          </a:xfrm>
          <a:prstGeom prst="round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18" name="圓角矩形 17"/>
          <p:cNvSpPr/>
          <p:nvPr/>
        </p:nvSpPr>
        <p:spPr>
          <a:xfrm>
            <a:off x="323850" y="4365625"/>
            <a:ext cx="8569325" cy="576263"/>
          </a:xfrm>
          <a:prstGeom prst="round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19" name="爆炸 1 18"/>
          <p:cNvSpPr>
            <a:spLocks noChangeArrowheads="1"/>
          </p:cNvSpPr>
          <p:nvPr/>
        </p:nvSpPr>
        <p:spPr bwMode="auto">
          <a:xfrm>
            <a:off x="2138363" y="4076700"/>
            <a:ext cx="1800225" cy="1206500"/>
          </a:xfrm>
          <a:prstGeom prst="irregularSeal1">
            <a:avLst/>
          </a:prstGeom>
          <a:noFill/>
          <a:ln w="76200" algn="ctr">
            <a:solidFill>
              <a:srgbClr val="A5002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solidFill>
                <a:schemeClr val="lt1"/>
              </a:solidFill>
              <a:latin typeface="+mn-lt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1639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1639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9" grpId="0"/>
      <p:bldP spid="17" grpId="0" animBg="1"/>
      <p:bldP spid="18" grpId="0" animBg="1"/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5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7413" name="Picture 5" descr="5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0" y="1557338"/>
            <a:ext cx="8569325" cy="3384550"/>
          </a:xfrm>
          <a:prstGeom prst="rect">
            <a:avLst/>
          </a:prstGeom>
          <a:noFill/>
        </p:spPr>
      </p:pic>
      <p:pic>
        <p:nvPicPr>
          <p:cNvPr id="17414" name="Picture 6" descr="56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9250" y="260350"/>
            <a:ext cx="6192838" cy="1201738"/>
          </a:xfrm>
          <a:prstGeom prst="rect">
            <a:avLst/>
          </a:prstGeom>
          <a:noFill/>
        </p:spPr>
      </p:pic>
      <p:pic>
        <p:nvPicPr>
          <p:cNvPr id="17415" name="Picture 7" descr="54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1050" y="476250"/>
            <a:ext cx="582613" cy="711200"/>
          </a:xfrm>
          <a:prstGeom prst="rect">
            <a:avLst/>
          </a:prstGeom>
          <a:noFill/>
        </p:spPr>
      </p:pic>
      <p:pic>
        <p:nvPicPr>
          <p:cNvPr id="17416" name="Picture 8" descr="55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8188" y="696913"/>
            <a:ext cx="2878137" cy="284162"/>
          </a:xfrm>
          <a:prstGeom prst="rect">
            <a:avLst/>
          </a:prstGeom>
          <a:noFill/>
        </p:spPr>
      </p:pic>
      <p:pic>
        <p:nvPicPr>
          <p:cNvPr id="17417" name="Picture 9" descr="51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96188" y="1695450"/>
            <a:ext cx="935037" cy="869950"/>
          </a:xfrm>
          <a:prstGeom prst="rect">
            <a:avLst/>
          </a:prstGeom>
          <a:noFill/>
        </p:spPr>
      </p:pic>
      <p:pic>
        <p:nvPicPr>
          <p:cNvPr id="17418" name="Picture 10" descr="47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815366">
            <a:off x="611188" y="1785938"/>
            <a:ext cx="1377950" cy="1282700"/>
          </a:xfrm>
          <a:prstGeom prst="rect">
            <a:avLst/>
          </a:prstGeom>
          <a:noFill/>
        </p:spPr>
      </p:pic>
      <p:pic>
        <p:nvPicPr>
          <p:cNvPr id="17419" name="Picture 11" descr="48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7463" y="1700213"/>
            <a:ext cx="935037" cy="869950"/>
          </a:xfrm>
          <a:prstGeom prst="rect">
            <a:avLst/>
          </a:prstGeom>
          <a:noFill/>
        </p:spPr>
      </p:pic>
      <p:pic>
        <p:nvPicPr>
          <p:cNvPr id="17420" name="Picture 12" descr="49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4663" y="1700213"/>
            <a:ext cx="935037" cy="869950"/>
          </a:xfrm>
          <a:prstGeom prst="rect">
            <a:avLst/>
          </a:prstGeom>
          <a:noFill/>
        </p:spPr>
      </p:pic>
      <p:pic>
        <p:nvPicPr>
          <p:cNvPr id="17421" name="Picture 13" descr="50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0425" y="1695450"/>
            <a:ext cx="935038" cy="869950"/>
          </a:xfrm>
          <a:prstGeom prst="rect">
            <a:avLst/>
          </a:prstGeom>
          <a:noFill/>
        </p:spPr>
      </p:pic>
      <p:pic>
        <p:nvPicPr>
          <p:cNvPr id="17423" name="Picture 15" descr="16"/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8488" y="5076825"/>
            <a:ext cx="1979612" cy="1881188"/>
          </a:xfrm>
          <a:prstGeom prst="rect">
            <a:avLst/>
          </a:prstGeom>
          <a:noFill/>
        </p:spPr>
      </p:pic>
      <p:sp>
        <p:nvSpPr>
          <p:cNvPr id="17424" name="Text Box 16"/>
          <p:cNvSpPr txBox="1">
            <a:spLocks noChangeArrowheads="1"/>
          </p:cNvSpPr>
          <p:nvPr/>
        </p:nvSpPr>
        <p:spPr bwMode="auto">
          <a:xfrm>
            <a:off x="2987675" y="6237288"/>
            <a:ext cx="39608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zh-TW" altLang="en-US">
                <a:solidFill>
                  <a:schemeClr val="folHlink"/>
                </a:solidFill>
                <a:ea typeface="標楷體" pitchFamily="65" charset="-120"/>
              </a:rPr>
              <a:t>想一想，你平常還看過哪些表格呢？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2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1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8437" name="Picture 5" descr="1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6100" y="4437063"/>
            <a:ext cx="331788" cy="563562"/>
          </a:xfrm>
          <a:prstGeom prst="rect">
            <a:avLst/>
          </a:prstGeom>
          <a:noFill/>
        </p:spPr>
      </p:pic>
      <p:pic>
        <p:nvPicPr>
          <p:cNvPr id="18438" name="Picture 6" descr="15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084638"/>
            <a:ext cx="9144000" cy="2773362"/>
          </a:xfrm>
          <a:prstGeom prst="rect">
            <a:avLst/>
          </a:prstGeom>
          <a:noFill/>
        </p:spPr>
      </p:pic>
      <p:pic>
        <p:nvPicPr>
          <p:cNvPr id="18439" name="Picture 7" descr="27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50" y="2636838"/>
            <a:ext cx="690563" cy="2960687"/>
          </a:xfrm>
          <a:prstGeom prst="rect">
            <a:avLst/>
          </a:prstGeom>
          <a:noFill/>
        </p:spPr>
      </p:pic>
      <p:pic>
        <p:nvPicPr>
          <p:cNvPr id="18440" name="Picture 8" descr="10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2636838"/>
            <a:ext cx="430213" cy="2959100"/>
          </a:xfrm>
          <a:prstGeom prst="rect">
            <a:avLst/>
          </a:prstGeom>
          <a:noFill/>
        </p:spPr>
      </p:pic>
      <p:pic>
        <p:nvPicPr>
          <p:cNvPr id="18441" name="Picture 9" descr="11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3075" y="5734050"/>
            <a:ext cx="2082800" cy="701675"/>
          </a:xfrm>
          <a:prstGeom prst="rect">
            <a:avLst/>
          </a:prstGeom>
          <a:noFill/>
        </p:spPr>
      </p:pic>
      <p:pic>
        <p:nvPicPr>
          <p:cNvPr id="18442" name="Picture 10" descr="25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5825" y="2997200"/>
            <a:ext cx="1512888" cy="1427163"/>
          </a:xfrm>
          <a:prstGeom prst="rect">
            <a:avLst/>
          </a:prstGeom>
          <a:noFill/>
        </p:spPr>
      </p:pic>
      <p:pic>
        <p:nvPicPr>
          <p:cNvPr id="18443" name="Picture 11" descr="26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760633">
            <a:off x="6516688" y="3141663"/>
            <a:ext cx="1601787" cy="1430337"/>
          </a:xfrm>
          <a:prstGeom prst="rect">
            <a:avLst/>
          </a:prstGeom>
          <a:noFill/>
        </p:spPr>
      </p:pic>
      <p:pic>
        <p:nvPicPr>
          <p:cNvPr id="18444" name="Picture 12" descr="13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31213" y="3644900"/>
            <a:ext cx="461962" cy="858838"/>
          </a:xfrm>
          <a:prstGeom prst="rect">
            <a:avLst/>
          </a:prstGeom>
          <a:noFill/>
        </p:spPr>
      </p:pic>
      <p:pic>
        <p:nvPicPr>
          <p:cNvPr id="18445" name="Picture 13" descr="1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6325" y="3802063"/>
            <a:ext cx="331788" cy="563562"/>
          </a:xfrm>
          <a:prstGeom prst="rect">
            <a:avLst/>
          </a:prstGeom>
          <a:noFill/>
        </p:spPr>
      </p:pic>
      <p:pic>
        <p:nvPicPr>
          <p:cNvPr id="18446" name="Picture 14" descr="17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32588" y="549275"/>
            <a:ext cx="1487487" cy="1981200"/>
          </a:xfrm>
          <a:prstGeom prst="rect">
            <a:avLst/>
          </a:prstGeom>
          <a:noFill/>
        </p:spPr>
      </p:pic>
      <p:pic>
        <p:nvPicPr>
          <p:cNvPr id="18447" name="Picture 15" descr="18"/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72150" y="836613"/>
            <a:ext cx="714375" cy="2376487"/>
          </a:xfrm>
          <a:prstGeom prst="rect">
            <a:avLst/>
          </a:prstGeom>
          <a:noFill/>
        </p:spPr>
      </p:pic>
      <p:pic>
        <p:nvPicPr>
          <p:cNvPr id="18448" name="Picture 16" descr="19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43400" y="260350"/>
            <a:ext cx="1290638" cy="3576638"/>
          </a:xfrm>
          <a:prstGeom prst="rect">
            <a:avLst/>
          </a:prstGeom>
          <a:noFill/>
        </p:spPr>
      </p:pic>
      <p:pic>
        <p:nvPicPr>
          <p:cNvPr id="18449" name="Picture 17" descr="20"/>
          <p:cNvPicPr>
            <a:picLocks noChangeAspect="1" noChangeArrowheads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35375" y="1201738"/>
            <a:ext cx="584200" cy="3168650"/>
          </a:xfrm>
          <a:prstGeom prst="rect">
            <a:avLst/>
          </a:prstGeom>
          <a:noFill/>
        </p:spPr>
      </p:pic>
      <p:pic>
        <p:nvPicPr>
          <p:cNvPr id="18450" name="Picture 18" descr="21"/>
          <p:cNvPicPr>
            <a:picLocks noChangeAspect="1" noChangeArrowheads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7013" y="639763"/>
            <a:ext cx="4032250" cy="1228725"/>
          </a:xfrm>
          <a:prstGeom prst="rect">
            <a:avLst/>
          </a:prstGeom>
          <a:noFill/>
        </p:spPr>
      </p:pic>
      <p:pic>
        <p:nvPicPr>
          <p:cNvPr id="18451" name="Picture 19" descr="22"/>
          <p:cNvPicPr>
            <a:picLocks noChangeAspect="1" noChangeArrowheads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81163" y="2008188"/>
            <a:ext cx="1800225" cy="1257300"/>
          </a:xfrm>
          <a:prstGeom prst="rect">
            <a:avLst/>
          </a:prstGeom>
          <a:noFill/>
        </p:spPr>
      </p:pic>
      <p:pic>
        <p:nvPicPr>
          <p:cNvPr id="18452" name="Picture 20" descr="23"/>
          <p:cNvPicPr>
            <a:picLocks noChangeAspect="1" noChangeArrowheads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7738" y="3087688"/>
            <a:ext cx="1165225" cy="1800225"/>
          </a:xfrm>
          <a:prstGeom prst="rect">
            <a:avLst/>
          </a:prstGeom>
          <a:noFill/>
        </p:spPr>
      </p:pic>
      <p:pic>
        <p:nvPicPr>
          <p:cNvPr id="18453" name="Picture 21" descr="16"/>
          <p:cNvPicPr>
            <a:picLocks noChangeAspect="1" noChangeArrowheads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1275" y="1412875"/>
            <a:ext cx="190500" cy="360363"/>
          </a:xfrm>
          <a:prstGeom prst="rect">
            <a:avLst/>
          </a:prstGeom>
          <a:noFill/>
        </p:spPr>
      </p:pic>
      <p:pic>
        <p:nvPicPr>
          <p:cNvPr id="18454" name="Picture 22" descr="31"/>
          <p:cNvPicPr>
            <a:picLocks noChangeAspect="1" noChangeArrowheads="1"/>
          </p:cNvPicPr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38575" y="4176713"/>
            <a:ext cx="2101850" cy="2365375"/>
          </a:xfrm>
          <a:prstGeom prst="rect">
            <a:avLst/>
          </a:prstGeom>
          <a:noFill/>
        </p:spPr>
      </p:pic>
      <p:pic>
        <p:nvPicPr>
          <p:cNvPr id="18455" name="Picture 23" descr="32"/>
          <p:cNvPicPr>
            <a:picLocks noChangeAspect="1" noChangeArrowheads="1"/>
          </p:cNvPicPr>
          <p:nvPr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84550" y="3816350"/>
            <a:ext cx="1420813" cy="2852738"/>
          </a:xfrm>
          <a:prstGeom prst="rect">
            <a:avLst/>
          </a:prstGeom>
          <a:noFill/>
        </p:spPr>
      </p:pic>
      <p:pic>
        <p:nvPicPr>
          <p:cNvPr id="18456" name="Picture 24" descr="30"/>
          <p:cNvPicPr>
            <a:picLocks noChangeAspect="1" noChangeArrowheads="1"/>
          </p:cNvPicPr>
          <p:nvPr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68725" y="3959225"/>
            <a:ext cx="215900" cy="215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184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6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184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184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184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1.21675E-6 C -0.00122 0.00486 -0.00243 0.01041 -0.00365 0.01296 C -0.00486 0.01874 -0.00608 0.02244 -0.00729 0.02915 C -0.00834 0.03516 -0.00938 0.04187 -0.01042 0.04696 C -0.01111 0.05436 -0.01181 0.05945 -0.01285 0.06338 C -0.01441 0.07958 -0.01788 0.09831 -0.02032 0.11034 C -0.02153 0.11728 -0.02257 0.12746 -0.02413 0.13324 C -0.02466 0.13903 -0.02518 0.14226 -0.02587 0.14596 C -0.02674 0.15614 -0.02622 0.1499 -0.0283 0.16239 C -0.02882 0.16516 -0.02882 0.17141 -0.02934 0.17372 C -0.02969 0.17488 -0.02986 0.17581 -0.03021 0.17696 C -0.03091 0.18506 -0.03038 0.18089 -0.03195 0.1883 C -0.03316 0.195 -0.03229 0.19339 -0.03316 0.19986 C -0.0342 0.20773 -0.03542 0.2142 -0.03663 0.22091 C -0.03768 0.22831 -0.03889 0.23618 -0.04011 0.24381 C -0.04098 0.2496 -0.0415 0.25654 -0.04254 0.26139 C -0.04341 0.27088 -0.04462 0.27666 -0.04566 0.28406 C -0.0467 0.29123 -0.04757 0.29771 -0.04844 0.30396 C -0.04931 0.30905 -0.04948 0.31575 -0.05035 0.31992 C -0.05191 0.33588 -0.05 0.31737 -0.05191 0.33148 C -0.05261 0.3375 -0.05313 0.34467 -0.054 0.3493 C -0.05469 0.35832 -0.05538 0.3678 -0.0566 0.37382 C -0.05782 0.38816 -0.0592 0.40319 -0.06042 0.41777 C -0.06094 0.42355 -0.06111 0.43118 -0.06163 0.4372 C -0.06181 0.44206 -0.06216 0.44946 -0.06268 0.45362 " pathEditMode="relative" rAng="0" ptsTypes="ffffffffffffffffffffffffA">
                                      <p:cBhvr>
                                        <p:cTn id="47" dur="1000" spd="-1000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00" y="22700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1.77654E-6 C 0.00139 0.00416 0.00295 0.00902 0.00451 0.0111 C 0.00607 0.01596 0.00781 0.01897 0.0092 0.02475 C 0.01059 0.03007 0.0118 0.03585 0.01337 0.04002 C 0.01423 0.04626 0.01493 0.05043 0.01632 0.0539 C 0.0184 0.06778 0.02291 0.08374 0.02587 0.09391 C 0.0276 0.09993 0.02882 0.10849 0.03073 0.11335 C 0.03142 0.1182 0.03229 0.12098 0.03316 0.12445 C 0.03437 0.13301 0.0335 0.12769 0.03628 0.13833 C 0.0368 0.14064 0.03698 0.14596 0.03767 0.14781 C 0.03802 0.14874 0.03837 0.14966 0.03871 0.15059 C 0.03958 0.15753 0.03889 0.15383 0.0408 0.1603 C 0.04253 0.16609 0.04132 0.16447 0.04253 0.17002 C 0.04392 0.17673 0.04548 0.18205 0.04687 0.18806 C 0.04826 0.19408 0.04982 0.20102 0.05121 0.20749 C 0.05243 0.21258 0.0533 0.21813 0.05451 0.22253 C 0.05573 0.23039 0.05729 0.23525 0.05868 0.24196 C 0.05989 0.24774 0.06094 0.25329 0.06215 0.25861 C 0.06319 0.26278 0.06354 0.26856 0.06458 0.27226 C 0.06666 0.28568 0.06406 0.26995 0.06649 0.28198 C 0.06753 0.28707 0.06805 0.29331 0.06927 0.29725 C 0.07014 0.30465 0.071 0.31298 0.07257 0.31806 C 0.0743 0.33032 0.07587 0.34282 0.07743 0.35531 C 0.07812 0.3604 0.0783 0.36664 0.07916 0.37196 C 0.07934 0.37613 0.07986 0.38237 0.08055 0.38584 " pathEditMode="relative" rAng="0" ptsTypes="ffffffffffffffffffffffffA">
                                      <p:cBhvr>
                                        <p:cTn id="49" dur="1000" spd="-100000" fill="hold"/>
                                        <p:tgtEl>
                                          <p:spTgt spid="184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00" y="19300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3.88619E-6 C 0.00364 0.00417 0.00764 0.00903 0.0118 0.01088 C 0.01579 0.01573 0.01996 0.01874 0.02361 0.02429 C 0.02725 0.02961 0.03038 0.03516 0.0342 0.03933 C 0.03645 0.04534 0.03854 0.04974 0.04184 0.05298 C 0.04739 0.06662 0.05885 0.08235 0.06632 0.09253 C 0.07083 0.09832 0.0743 0.10664 0.07899 0.1115 C 0.08073 0.11636 0.08281 0.11913 0.08524 0.12237 C 0.08819 0.1307 0.08593 0.12561 0.09305 0.13602 C 0.09461 0.13833 0.09479 0.14365 0.09652 0.1455 C 0.09739 0.14643 0.09843 0.14712 0.0993 0.14828 C 0.10156 0.15499 0.1 0.15152 0.10486 0.15776 C 0.1092 0.16332 0.10625 0.16193 0.1092 0.16725 C 0.11267 0.17396 0.11666 0.17905 0.12031 0.18506 C 0.12395 0.19107 0.12795 0.19778 0.13159 0.20403 C 0.13454 0.20912 0.13663 0.21467 0.13993 0.21883 C 0.14288 0.2267 0.14687 0.23156 0.15052 0.23803 C 0.15364 0.24382 0.15625 0.24914 0.15954 0.25446 C 0.16232 0.25862 0.16284 0.26417 0.16597 0.26787 C 0.171 0.28106 0.16458 0.26556 0.17083 0.27759 C 0.17326 0.28245 0.17465 0.28846 0.17777 0.29239 C 0.1802 0.2998 0.18246 0.30789 0.18611 0.31275 C 0.19045 0.32478 0.19461 0.33727 0.19878 0.34953 C 0.20034 0.35462 0.20121 0.36086 0.20295 0.36572 C 0.20364 0.37012 0.20486 0.37636 0.20659 0.3796 " pathEditMode="relative" rAng="0" ptsTypes="ffffffffffffffffffffffffA">
                                      <p:cBhvr>
                                        <p:cTn id="51" dur="1000" spd="-100000" fill="hold"/>
                                        <p:tgtEl>
                                          <p:spTgt spid="184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00" y="19000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1.92228E-6 C 0.00573 0.00301 0.01198 0.00624 0.01841 0.00786 C 0.02466 0.01133 0.03125 0.01341 0.03698 0.01735 C 0.04254 0.02128 0.04757 0.02521 0.05348 0.02822 C 0.05712 0.03261 0.06007 0.03562 0.06546 0.03793 C 0.07396 0.04788 0.09184 0.05898 0.10365 0.06616 C 0.11059 0.07032 0.11598 0.07633 0.12344 0.0798 C 0.12605 0.08327 0.12934 0.08536 0.13316 0.08767 C 0.13768 0.09368 0.13438 0.08998 0.14532 0.09738 C 0.14775 0.09923 0.14809 0.10294 0.15087 0.10409 C 0.15226 0.10479 0.15365 0.10548 0.15521 0.10617 C 0.15868 0.11103 0.15608 0.10849 0.16389 0.11288 C 0.17066 0.11705 0.16598 0.11589 0.17049 0.11982 C 0.17605 0.12468 0.18212 0.12838 0.18785 0.13254 C 0.19375 0.13694 0.19983 0.1418 0.20556 0.14619 C 0.21025 0.14989 0.21337 0.15383 0.21858 0.15683 C 0.22327 0.16239 0.22934 0.16586 0.23507 0.17048 C 0.24011 0.17465 0.2441 0.17858 0.24931 0.18228 C 0.25348 0.18529 0.25434 0.18945 0.25903 0.19199 C 0.26702 0.20148 0.25712 0.19038 0.26667 0.19893 C 0.27066 0.2024 0.27275 0.2068 0.27761 0.20957 C 0.28125 0.2149 0.2849 0.22045 0.29063 0.22415 C 0.2974 0.23271 0.304 0.24173 0.31042 0.25052 C 0.31302 0.25399 0.31407 0.25861 0.31702 0.26208 C 0.31806 0.26509 0.31997 0.26972 0.32257 0.27203 " pathEditMode="relative" rAng="0" ptsTypes="ffffffffffffffffffffffffA">
                                      <p:cBhvr>
                                        <p:cTn id="53" dur="1000" spd="-100000" fill="hold"/>
                                        <p:tgtEl>
                                          <p:spTgt spid="184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00" y="13600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-0.00555 C 0.0092 2.38492E-6 0.01944 0.00647 0.02986 0.00925 C 0.03975 0.01596 0.05034 0.01989 0.05972 0.02752 C 0.06857 0.03446 0.07673 0.04233 0.08628 0.04811 C 0.09201 0.05621 0.09705 0.06199 0.10555 0.06662 C 0.11944 0.08512 0.14826 0.10641 0.16736 0.12005 C 0.17847 0.12815 0.18698 0.13948 0.19896 0.14619 C 0.20347 0.15267 0.20868 0.15637 0.21493 0.16077 C 0.22222 0.17233 0.21666 0.16493 0.23437 0.17927 C 0.23836 0.18251 0.23889 0.18991 0.24323 0.19223 C 0.24566 0.19361 0.24791 0.19477 0.25034 0.19593 C 0.25607 0.20518 0.25191 0.20032 0.26441 0.20865 C 0.27534 0.21651 0.26771 0.21466 0.275 0.22183 C 0.28385 0.23109 0.29375 0.23803 0.30312 0.24589 C 0.3125 0.25422 0.32239 0.26347 0.33159 0.2718 C 0.33906 0.27874 0.34427 0.28637 0.3526 0.29192 C 0.36007 0.3028 0.36996 0.30927 0.37916 0.31806 C 0.38715 0.32593 0.39375 0.33333 0.40208 0.3405 C 0.40885 0.34628 0.41041 0.35369 0.41788 0.35854 C 0.43073 0.37659 0.41475 0.35554 0.43021 0.37173 C 0.43663 0.37867 0.4401 0.387 0.44791 0.39209 C 0.45382 0.40203 0.45955 0.41314 0.46892 0.41984 C 0.47986 0.43627 0.49027 0.45316 0.50069 0.47004 C 0.50486 0.47675 0.50677 0.48508 0.51146 0.49202 C 0.51319 0.4978 0.51614 0.50613 0.52031 0.51075 " pathEditMode="relative" rAng="0" ptsTypes="ffffffffffffffffffffffffA">
                                      <p:cBhvr>
                                        <p:cTn id="55" dur="1000" spd="-100000" fill="hold"/>
                                        <p:tgtEl>
                                          <p:spTgt spid="184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00" y="25800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91858E-6 C 0.00833 0.00324 0.01736 0.00694 0.02673 0.00833 C 0.03541 0.01226 0.04496 0.01458 0.05347 0.01874 C 0.06128 0.0229 0.06857 0.0273 0.07708 0.03054 C 0.08229 0.03516 0.08663 0.0384 0.09427 0.04095 C 0.10659 0.05159 0.13246 0.06385 0.14948 0.07148 C 0.15937 0.07611 0.16701 0.08259 0.17777 0.08629 C 0.18177 0.08999 0.18645 0.09207 0.19201 0.09461 C 0.19843 0.10109 0.19357 0.09716 0.20937 0.10525 C 0.21284 0.10711 0.21336 0.11104 0.21736 0.11243 C 0.21944 0.11335 0.22152 0.11381 0.22361 0.11474 C 0.22864 0.12006 0.225 0.11728 0.23611 0.12191 C 0.24583 0.12631 0.23923 0.12515 0.24566 0.12954 C 0.25364 0.13463 0.26232 0.13857 0.27083 0.14319 C 0.27916 0.14782 0.28802 0.15314 0.29618 0.158 C 0.30277 0.1617 0.30746 0.16609 0.31493 0.16933 C 0.3217 0.17535 0.33055 0.17928 0.33871 0.18414 C 0.34583 0.18853 0.35173 0.19293 0.3592 0.19686 C 0.3651 0.2001 0.36649 0.20449 0.37326 0.20727 C 0.38472 0.21745 0.37048 0.20565 0.3842 0.21467 C 0.3901 0.2186 0.39305 0.22323 0.4 0.22624 C 0.40538 0.23202 0.41041 0.23826 0.41892 0.2422 C 0.42864 0.25145 0.43784 0.26093 0.44722 0.27042 C 0.45086 0.27435 0.4526 0.27921 0.45677 0.28314 C 0.45833 0.28638 0.46093 0.29124 0.46475 0.29378 " pathEditMode="relative" rAng="0" ptsTypes="ffffffffffffffffffffffffA">
                                      <p:cBhvr>
                                        <p:cTn id="57" dur="1000" spd="-100000" fill="hold"/>
                                        <p:tgtEl>
                                          <p:spTgt spid="184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200" y="14700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2.10502E-6 C 0.01041 0.00093 0.0217 0.00232 0.03333 0.00278 C 0.04444 0.00417 0.05642 0.00486 0.06684 0.00625 C 0.07673 0.00764 0.08576 0.00925 0.09652 0.01018 C 0.10295 0.0118 0.1085 0.01296 0.11805 0.01388 C 0.1335 0.01735 0.16597 0.02151 0.18715 0.02429 C 0.19965 0.02568 0.20937 0.02799 0.22274 0.02915 C 0.2276 0.03054 0.2335 0.03123 0.24045 0.03216 C 0.24861 0.03424 0.24253 0.03285 0.26232 0.03563 C 0.26666 0.03632 0.26718 0.03771 0.27222 0.03817 C 0.27482 0.0384 0.27743 0.03863 0.28003 0.03886 C 0.28645 0.04071 0.28177 0.03979 0.29583 0.04141 C 0.30798 0.0428 0.29947 0.04233 0.30763 0.04395 C 0.31753 0.04557 0.32864 0.04696 0.33923 0.04858 C 0.34965 0.04997 0.36076 0.05182 0.37083 0.05344 C 0.37934 0.05483 0.38524 0.05621 0.39444 0.05737 C 0.40295 0.05945 0.41406 0.06084 0.42413 0.06246 C 0.43316 0.06385 0.44045 0.06547 0.44982 0.06685 C 0.45746 0.06778 0.4592 0.0694 0.46753 0.07032 C 0.48177 0.07379 0.46406 0.06963 0.48125 0.07287 C 0.48854 0.07402 0.49236 0.07564 0.50104 0.0768 C 0.50781 0.07865 0.51423 0.08073 0.52465 0.08212 C 0.53697 0.08536 0.54861 0.0886 0.56024 0.09184 C 0.56493 0.09299 0.56684 0.09461 0.57204 0.096 C 0.57413 0.09716 0.57743 0.09878 0.58211 0.0997 " pathEditMode="relative" rAng="0" ptsTypes="ffffffffffffffffffffffffA">
                                      <p:cBhvr>
                                        <p:cTn id="59" dur="1000" spd="-100000" fill="hold"/>
                                        <p:tgtEl>
                                          <p:spTgt spid="184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00" y="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5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18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500"/>
                            </p:stCondLst>
                            <p:childTnLst>
                              <p:par>
                                <p:cTn id="6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50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18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8500"/>
                            </p:stCondLst>
                            <p:childTnLst>
                              <p:par>
                                <p:cTn id="7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2.0842E-6 L -2.77778E-7 0.17835 " pathEditMode="relative" ptsTypes="AA">
                                      <p:cBhvr>
                                        <p:cTn id="77" dur="2000" fill="hold"/>
                                        <p:tgtEl>
                                          <p:spTgt spid="184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500"/>
                            </p:stCondLst>
                            <p:childTnLst>
                              <p:par>
                                <p:cTn id="79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0" dur="indefinite"/>
                                        <p:tgtEl>
                                          <p:spTgt spid="1845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1" dur="indefinite"/>
                                        <p:tgtEl>
                                          <p:spTgt spid="18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3" dur="indefinite"/>
                                        <p:tgtEl>
                                          <p:spTgt spid="1845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4" dur="indefinite"/>
                                        <p:tgtEl>
                                          <p:spTgt spid="18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6" dur="indefinite"/>
                                        <p:tgtEl>
                                          <p:spTgt spid="1845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7" dur="indefinite"/>
                                        <p:tgtEl>
                                          <p:spTgt spid="18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9" dur="indefinite"/>
                                        <p:tgtEl>
                                          <p:spTgt spid="1844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0" dur="indefinite"/>
                                        <p:tgtEl>
                                          <p:spTgt spid="18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2" dur="indefinite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3" dur="indefinite"/>
                                        <p:tgtEl>
                                          <p:spTgt spid="18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5" dur="indefinite"/>
                                        <p:tgtEl>
                                          <p:spTgt spid="1844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6" dur="indefinite"/>
                                        <p:tgtEl>
                                          <p:spTgt spid="18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 descr="60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513" y="0"/>
            <a:ext cx="9180513" cy="6881813"/>
          </a:xfrm>
          <a:prstGeom prst="rect">
            <a:avLst/>
          </a:prstGeom>
          <a:noFill/>
        </p:spPr>
      </p:pic>
      <p:pic>
        <p:nvPicPr>
          <p:cNvPr id="19466" name="Picture 10" descr="15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381750"/>
            <a:ext cx="9144000" cy="476250"/>
          </a:xfrm>
          <a:prstGeom prst="rect">
            <a:avLst/>
          </a:prstGeom>
          <a:noFill/>
        </p:spPr>
      </p:pic>
      <p:graphicFrame>
        <p:nvGraphicFramePr>
          <p:cNvPr id="19461" name="圖表 1"/>
          <p:cNvGraphicFramePr>
            <a:graphicFrameLocks/>
          </p:cNvGraphicFramePr>
          <p:nvPr/>
        </p:nvGraphicFramePr>
        <p:xfrm>
          <a:off x="1136650" y="65088"/>
          <a:ext cx="7950200" cy="557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2" r:id="rId5" imgW="7955970" imgH="5572227" progId="Excel.Chart.8">
                  <p:embed/>
                </p:oleObj>
              </mc:Choice>
              <mc:Fallback>
                <p:oleObj r:id="rId5" imgW="7955970" imgH="5572227" progId="Excel.Chart.8">
                  <p:embed/>
                  <p:pic>
                    <p:nvPicPr>
                      <p:cNvPr id="0" name="圖表 1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6650" y="65088"/>
                        <a:ext cx="7950200" cy="5575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文字方塊 14"/>
          <p:cNvSpPr txBox="1"/>
          <p:nvPr/>
        </p:nvSpPr>
        <p:spPr>
          <a:xfrm>
            <a:off x="2624138" y="5661025"/>
            <a:ext cx="5764212" cy="10414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kumimoji="0" lang="zh-TW" altLang="en-US" sz="2400">
                <a:solidFill>
                  <a:schemeClr val="accent1"/>
                </a:solidFill>
                <a:latin typeface="華康雅風體W3(P)" pitchFamily="66" charset="-120"/>
                <a:ea typeface="標楷體" pitchFamily="65" charset="-120"/>
              </a:rPr>
              <a:t>這是開心國小三年級學生球類運動</a:t>
            </a:r>
          </a:p>
          <a:p>
            <a:pPr>
              <a:lnSpc>
                <a:spcPct val="130000"/>
              </a:lnSpc>
            </a:pPr>
            <a:r>
              <a:rPr kumimoji="0" lang="zh-TW" altLang="en-US" sz="2400">
                <a:solidFill>
                  <a:schemeClr val="accent1"/>
                </a:solidFill>
                <a:latin typeface="華康雅風體W3(P)" pitchFamily="66" charset="-120"/>
                <a:ea typeface="標楷體" pitchFamily="65" charset="-120"/>
              </a:rPr>
              <a:t>喜好調查的長條圖。</a:t>
            </a:r>
            <a:endParaRPr kumimoji="0" lang="zh-TW" altLang="en-US" sz="2400">
              <a:solidFill>
                <a:schemeClr val="accent1"/>
              </a:solidFill>
              <a:latin typeface="Calibri" pitchFamily="34" charset="0"/>
              <a:ea typeface="標楷體" pitchFamily="65" charset="-120"/>
            </a:endParaRPr>
          </a:p>
        </p:txBody>
      </p:sp>
      <p:pic>
        <p:nvPicPr>
          <p:cNvPr id="19467" name="Picture 11" descr="45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613736">
            <a:off x="107950" y="2205038"/>
            <a:ext cx="649288" cy="4292600"/>
          </a:xfrm>
          <a:prstGeom prst="rect">
            <a:avLst/>
          </a:prstGeom>
          <a:noFill/>
        </p:spPr>
      </p:pic>
      <p:pic>
        <p:nvPicPr>
          <p:cNvPr id="19465" name="Picture 9" descr="61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968750"/>
            <a:ext cx="2219325" cy="2889250"/>
          </a:xfrm>
          <a:prstGeom prst="rect">
            <a:avLst/>
          </a:prstGeom>
          <a:noFill/>
        </p:spPr>
      </p:pic>
      <p:pic>
        <p:nvPicPr>
          <p:cNvPr id="19468" name="Picture 12" descr="28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288" y="5949950"/>
            <a:ext cx="900112" cy="774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 descr="60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513" y="3175"/>
            <a:ext cx="9180513" cy="6881813"/>
          </a:xfrm>
          <a:prstGeom prst="rect">
            <a:avLst/>
          </a:prstGeom>
          <a:noFill/>
        </p:spPr>
      </p:pic>
      <p:pic>
        <p:nvPicPr>
          <p:cNvPr id="21509" name="Picture 5" descr="15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381750"/>
            <a:ext cx="9144000" cy="476250"/>
          </a:xfrm>
          <a:prstGeom prst="rect">
            <a:avLst/>
          </a:prstGeom>
          <a:noFill/>
        </p:spPr>
      </p:pic>
      <p:graphicFrame>
        <p:nvGraphicFramePr>
          <p:cNvPr id="21510" name="圖表 1"/>
          <p:cNvGraphicFramePr>
            <a:graphicFrameLocks/>
          </p:cNvGraphicFramePr>
          <p:nvPr/>
        </p:nvGraphicFramePr>
        <p:xfrm>
          <a:off x="1136650" y="65088"/>
          <a:ext cx="7950200" cy="557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1" r:id="rId5" imgW="7955970" imgH="5572227" progId="Excel.Chart.8">
                  <p:embed/>
                </p:oleObj>
              </mc:Choice>
              <mc:Fallback>
                <p:oleObj r:id="rId5" imgW="7955970" imgH="5572227" progId="Excel.Chart.8">
                  <p:embed/>
                  <p:pic>
                    <p:nvPicPr>
                      <p:cNvPr id="0" name="圖表 1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6650" y="65088"/>
                        <a:ext cx="7950200" cy="5575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文字方塊 14"/>
          <p:cNvSpPr txBox="1"/>
          <p:nvPr/>
        </p:nvSpPr>
        <p:spPr>
          <a:xfrm>
            <a:off x="2195513" y="5876925"/>
            <a:ext cx="7348537" cy="6032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40000"/>
              </a:lnSpc>
            </a:pPr>
            <a:r>
              <a:rPr kumimoji="0" lang="zh-TW" altLang="en-US" sz="2400">
                <a:solidFill>
                  <a:schemeClr val="accent1"/>
                </a:solidFill>
                <a:ea typeface="標楷體" pitchFamily="65" charset="-120"/>
              </a:rPr>
              <a:t>請問從這個長條圖中，你可以看到哪些訊息呢？</a:t>
            </a:r>
          </a:p>
        </p:txBody>
      </p:sp>
      <p:pic>
        <p:nvPicPr>
          <p:cNvPr id="21512" name="Picture 8" descr="45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613736">
            <a:off x="107950" y="2205038"/>
            <a:ext cx="649288" cy="4292600"/>
          </a:xfrm>
          <a:prstGeom prst="rect">
            <a:avLst/>
          </a:prstGeom>
          <a:noFill/>
        </p:spPr>
      </p:pic>
      <p:pic>
        <p:nvPicPr>
          <p:cNvPr id="21513" name="Picture 9" descr="61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968750"/>
            <a:ext cx="2219325" cy="2889250"/>
          </a:xfrm>
          <a:prstGeom prst="rect">
            <a:avLst/>
          </a:prstGeom>
          <a:noFill/>
        </p:spPr>
      </p:pic>
      <p:pic>
        <p:nvPicPr>
          <p:cNvPr id="21514" name="Picture 10" descr="28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288" y="5949950"/>
            <a:ext cx="900112" cy="774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60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513" y="3175"/>
            <a:ext cx="9180513" cy="6881813"/>
          </a:xfrm>
          <a:prstGeom prst="rect">
            <a:avLst/>
          </a:prstGeom>
          <a:noFill/>
        </p:spPr>
      </p:pic>
      <p:pic>
        <p:nvPicPr>
          <p:cNvPr id="20485" name="Picture 5" descr="15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381750"/>
            <a:ext cx="9144000" cy="476250"/>
          </a:xfrm>
          <a:prstGeom prst="rect">
            <a:avLst/>
          </a:prstGeom>
          <a:noFill/>
        </p:spPr>
      </p:pic>
      <p:graphicFrame>
        <p:nvGraphicFramePr>
          <p:cNvPr id="20486" name="圖表 1"/>
          <p:cNvGraphicFramePr>
            <a:graphicFrameLocks/>
          </p:cNvGraphicFramePr>
          <p:nvPr/>
        </p:nvGraphicFramePr>
        <p:xfrm>
          <a:off x="1136650" y="65088"/>
          <a:ext cx="7950200" cy="557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7" r:id="rId5" imgW="7955970" imgH="5572227" progId="Excel.Chart.8">
                  <p:embed/>
                </p:oleObj>
              </mc:Choice>
              <mc:Fallback>
                <p:oleObj r:id="rId5" imgW="7955970" imgH="5572227" progId="Excel.Chart.8">
                  <p:embed/>
                  <p:pic>
                    <p:nvPicPr>
                      <p:cNvPr id="0" name="圖表 1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6650" y="65088"/>
                        <a:ext cx="7950200" cy="5575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文字方塊 14"/>
          <p:cNvSpPr txBox="1"/>
          <p:nvPr/>
        </p:nvSpPr>
        <p:spPr>
          <a:xfrm>
            <a:off x="2263775" y="5722938"/>
            <a:ext cx="7204075" cy="946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40000"/>
              </a:lnSpc>
            </a:pPr>
            <a:r>
              <a:rPr kumimoji="0" lang="zh-TW" altLang="en-US" sz="2000">
                <a:solidFill>
                  <a:schemeClr val="accent1"/>
                </a:solidFill>
                <a:ea typeface="標楷體" pitchFamily="65" charset="-120"/>
              </a:rPr>
              <a:t>請問開心國小三年級最多男生喜歡的球類運動是什麼？</a:t>
            </a:r>
          </a:p>
          <a:p>
            <a:pPr>
              <a:lnSpc>
                <a:spcPct val="140000"/>
              </a:lnSpc>
            </a:pPr>
            <a:r>
              <a:rPr kumimoji="0" lang="zh-TW" altLang="en-US" sz="2000">
                <a:solidFill>
                  <a:schemeClr val="accent1"/>
                </a:solidFill>
                <a:ea typeface="標楷體" pitchFamily="65" charset="-120"/>
              </a:rPr>
              <a:t>有多少人喜歡？</a:t>
            </a:r>
          </a:p>
        </p:txBody>
      </p:sp>
      <p:pic>
        <p:nvPicPr>
          <p:cNvPr id="20488" name="Picture 8" descr="45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613736">
            <a:off x="107950" y="2205038"/>
            <a:ext cx="649288" cy="4292600"/>
          </a:xfrm>
          <a:prstGeom prst="rect">
            <a:avLst/>
          </a:prstGeom>
          <a:noFill/>
        </p:spPr>
      </p:pic>
      <p:pic>
        <p:nvPicPr>
          <p:cNvPr id="20489" name="Picture 9" descr="61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968750"/>
            <a:ext cx="2219325" cy="2889250"/>
          </a:xfrm>
          <a:prstGeom prst="rect">
            <a:avLst/>
          </a:prstGeom>
          <a:noFill/>
        </p:spPr>
      </p:pic>
      <p:pic>
        <p:nvPicPr>
          <p:cNvPr id="20490" name="Picture 10" descr="28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288" y="5949950"/>
            <a:ext cx="900112" cy="774700"/>
          </a:xfrm>
          <a:prstGeom prst="rect">
            <a:avLst/>
          </a:prstGeom>
          <a:noFill/>
        </p:spPr>
      </p:pic>
      <p:sp>
        <p:nvSpPr>
          <p:cNvPr id="3" name="矩形 2"/>
          <p:cNvSpPr/>
          <p:nvPr/>
        </p:nvSpPr>
        <p:spPr>
          <a:xfrm>
            <a:off x="2339975" y="1844675"/>
            <a:ext cx="360363" cy="2808288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3563938" y="1484313"/>
            <a:ext cx="360362" cy="3168650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4716463" y="3068638"/>
            <a:ext cx="360362" cy="1584325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10" name="矩形 9"/>
          <p:cNvSpPr/>
          <p:nvPr/>
        </p:nvSpPr>
        <p:spPr>
          <a:xfrm>
            <a:off x="5903913" y="2443163"/>
            <a:ext cx="360362" cy="2209800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11" name="矩形 10"/>
          <p:cNvSpPr/>
          <p:nvPr/>
        </p:nvSpPr>
        <p:spPr>
          <a:xfrm>
            <a:off x="7092950" y="2443163"/>
            <a:ext cx="358775" cy="2209800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12" name="圓角矩形 11"/>
          <p:cNvSpPr/>
          <p:nvPr/>
        </p:nvSpPr>
        <p:spPr>
          <a:xfrm>
            <a:off x="8101013" y="2276475"/>
            <a:ext cx="792162" cy="360363"/>
          </a:xfrm>
          <a:prstGeom prst="round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4" name="向左箭號 3"/>
          <p:cNvSpPr>
            <a:spLocks noChangeArrowheads="1"/>
          </p:cNvSpPr>
          <p:nvPr/>
        </p:nvSpPr>
        <p:spPr bwMode="auto">
          <a:xfrm rot="-1282183">
            <a:off x="3924300" y="981075"/>
            <a:ext cx="820738" cy="671513"/>
          </a:xfrm>
          <a:prstGeom prst="leftArrow">
            <a:avLst>
              <a:gd name="adj1" fmla="val 60231"/>
              <a:gd name="adj2" fmla="val 35224"/>
            </a:avLst>
          </a:prstGeom>
          <a:solidFill>
            <a:srgbClr val="A50021"/>
          </a:solidFill>
          <a:ln w="25400" algn="ctr">
            <a:solidFill>
              <a:srgbClr val="FFFF99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雅風體W3" panose="03000309000000000000" pitchFamily="65" charset="-120"/>
              <a:ea typeface="華康雅風體W3" panose="03000309000000000000" pitchFamily="65" charset="-120"/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3419475" y="971550"/>
            <a:ext cx="647700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kumimoji="0" lang="en-US" altLang="zh-TW" sz="3200" b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cxnSp>
        <p:nvCxnSpPr>
          <p:cNvPr id="13" name="直線接點 12"/>
          <p:cNvCxnSpPr/>
          <p:nvPr/>
        </p:nvCxnSpPr>
        <p:spPr>
          <a:xfrm>
            <a:off x="1908175" y="1844675"/>
            <a:ext cx="79216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/>
          <p:cNvCxnSpPr/>
          <p:nvPr/>
        </p:nvCxnSpPr>
        <p:spPr>
          <a:xfrm>
            <a:off x="1908175" y="1487488"/>
            <a:ext cx="201612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字方塊 4"/>
          <p:cNvSpPr txBox="1"/>
          <p:nvPr/>
        </p:nvSpPr>
        <p:spPr>
          <a:xfrm>
            <a:off x="2339975" y="1331913"/>
            <a:ext cx="36036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9</a:t>
            </a:r>
            <a:endParaRPr kumimoji="0" lang="zh-TW" altLang="en-US" sz="32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22" name="直線接點 21"/>
          <p:cNvCxnSpPr/>
          <p:nvPr/>
        </p:nvCxnSpPr>
        <p:spPr>
          <a:xfrm>
            <a:off x="1908175" y="3068638"/>
            <a:ext cx="316865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文字方塊 22"/>
          <p:cNvSpPr txBox="1"/>
          <p:nvPr/>
        </p:nvSpPr>
        <p:spPr>
          <a:xfrm>
            <a:off x="4716463" y="2555875"/>
            <a:ext cx="360362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</a:t>
            </a:r>
            <a:endParaRPr kumimoji="0" lang="zh-TW" altLang="en-US" sz="32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24" name="直線接點 23"/>
          <p:cNvCxnSpPr/>
          <p:nvPr/>
        </p:nvCxnSpPr>
        <p:spPr>
          <a:xfrm>
            <a:off x="1908175" y="2443163"/>
            <a:ext cx="43561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文字方塊 24"/>
          <p:cNvSpPr txBox="1"/>
          <p:nvPr/>
        </p:nvSpPr>
        <p:spPr>
          <a:xfrm>
            <a:off x="5903913" y="1908175"/>
            <a:ext cx="3603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</a:t>
            </a:r>
            <a:endParaRPr kumimoji="0" lang="zh-TW" altLang="en-US" sz="32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26" name="直線接點 25"/>
          <p:cNvCxnSpPr/>
          <p:nvPr/>
        </p:nvCxnSpPr>
        <p:spPr>
          <a:xfrm>
            <a:off x="1908175" y="2443163"/>
            <a:ext cx="554355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文字方塊 26"/>
          <p:cNvSpPr txBox="1"/>
          <p:nvPr/>
        </p:nvSpPr>
        <p:spPr>
          <a:xfrm>
            <a:off x="7092950" y="1916113"/>
            <a:ext cx="358775" cy="585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</a:t>
            </a:r>
            <a:endParaRPr kumimoji="0" lang="zh-TW" altLang="en-US" sz="32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500"/>
                            </p:stCondLst>
                            <p:childTnLst>
                              <p:par>
                                <p:cTn id="7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000"/>
                            </p:stCondLst>
                            <p:childTnLst>
                              <p:par>
                                <p:cTn id="8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500"/>
                            </p:stCondLst>
                            <p:childTnLst>
                              <p:par>
                                <p:cTn id="8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3000"/>
                            </p:stCondLst>
                            <p:childTnLst>
                              <p:par>
                                <p:cTn id="9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3500"/>
                            </p:stCondLst>
                            <p:childTnLst>
                              <p:par>
                                <p:cTn id="9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4000"/>
                            </p:stCondLst>
                            <p:childTnLst>
                              <p:par>
                                <p:cTn id="10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4500"/>
                            </p:stCondLst>
                            <p:childTnLst>
                              <p:par>
                                <p:cTn id="10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  <p:bldP spid="3" grpId="0" animBg="1"/>
      <p:bldP spid="3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4" grpId="0" animBg="1"/>
      <p:bldP spid="4" grpId="1" animBg="1"/>
      <p:bldP spid="16" grpId="0"/>
      <p:bldP spid="16" grpId="1"/>
      <p:bldP spid="5" grpId="0"/>
      <p:bldP spid="23" grpId="0"/>
      <p:bldP spid="25" grpId="0"/>
      <p:bldP spid="2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3" name="Picture 5" descr="60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513" y="0"/>
            <a:ext cx="9180513" cy="6881813"/>
          </a:xfrm>
          <a:prstGeom prst="rect">
            <a:avLst/>
          </a:prstGeom>
          <a:noFill/>
        </p:spPr>
      </p:pic>
      <p:graphicFrame>
        <p:nvGraphicFramePr>
          <p:cNvPr id="22534" name="圖表 1"/>
          <p:cNvGraphicFramePr>
            <a:graphicFrameLocks/>
          </p:cNvGraphicFramePr>
          <p:nvPr/>
        </p:nvGraphicFramePr>
        <p:xfrm>
          <a:off x="1136650" y="65088"/>
          <a:ext cx="7950200" cy="557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5" r:id="rId4" imgW="7955970" imgH="5572227" progId="Excel.Chart.8">
                  <p:embed/>
                </p:oleObj>
              </mc:Choice>
              <mc:Fallback>
                <p:oleObj r:id="rId4" imgW="7955970" imgH="5572227" progId="Excel.Chart.8">
                  <p:embed/>
                  <p:pic>
                    <p:nvPicPr>
                      <p:cNvPr id="0" name="圖表 1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6650" y="65088"/>
                        <a:ext cx="7950200" cy="5575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2535" name="Picture 7" descr="45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613736">
            <a:off x="107950" y="2205038"/>
            <a:ext cx="649288" cy="4292600"/>
          </a:xfrm>
          <a:prstGeom prst="rect">
            <a:avLst/>
          </a:prstGeom>
          <a:noFill/>
        </p:spPr>
      </p:pic>
      <p:pic>
        <p:nvPicPr>
          <p:cNvPr id="22536" name="Picture 8" descr="61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968750"/>
            <a:ext cx="2219325" cy="2889250"/>
          </a:xfrm>
          <a:prstGeom prst="rect">
            <a:avLst/>
          </a:prstGeom>
          <a:noFill/>
        </p:spPr>
      </p:pic>
      <p:pic>
        <p:nvPicPr>
          <p:cNvPr id="22537" name="Picture 9" descr="28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288" y="5949950"/>
            <a:ext cx="900112" cy="774700"/>
          </a:xfrm>
          <a:prstGeom prst="rect">
            <a:avLst/>
          </a:prstGeom>
          <a:noFill/>
        </p:spPr>
      </p:pic>
      <p:sp>
        <p:nvSpPr>
          <p:cNvPr id="15" name="文字方塊 14"/>
          <p:cNvSpPr txBox="1"/>
          <p:nvPr/>
        </p:nvSpPr>
        <p:spPr>
          <a:xfrm>
            <a:off x="2193925" y="5924550"/>
            <a:ext cx="7418388" cy="457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kumimoji="0" lang="zh-TW" altLang="en-US" sz="2400">
                <a:solidFill>
                  <a:schemeClr val="accent1"/>
                </a:solidFill>
                <a:latin typeface="標楷體" pitchFamily="65" charset="-120"/>
                <a:ea typeface="標楷體" pitchFamily="65" charset="-120"/>
              </a:rPr>
              <a:t>請問喜歡人數女生多於男生的球類運動有哪些呢？</a:t>
            </a:r>
          </a:p>
        </p:txBody>
      </p:sp>
      <p:sp>
        <p:nvSpPr>
          <p:cNvPr id="6" name="矩形 5"/>
          <p:cNvSpPr/>
          <p:nvPr/>
        </p:nvSpPr>
        <p:spPr>
          <a:xfrm>
            <a:off x="2339975" y="1844675"/>
            <a:ext cx="719138" cy="2808288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3" name="乘號 2"/>
          <p:cNvSpPr>
            <a:spLocks/>
          </p:cNvSpPr>
          <p:nvPr/>
        </p:nvSpPr>
        <p:spPr bwMode="auto">
          <a:xfrm>
            <a:off x="2339975" y="3933825"/>
            <a:ext cx="792163" cy="790575"/>
          </a:xfrm>
          <a:custGeom>
            <a:avLst/>
            <a:gdLst>
              <a:gd name="T0" fmla="*/ 190240 w 792088"/>
              <a:gd name="T1" fmla="*/ 190240 h 792088"/>
              <a:gd name="T2" fmla="*/ 601848 w 792088"/>
              <a:gd name="T3" fmla="*/ 190240 h 792088"/>
              <a:gd name="T4" fmla="*/ 601848 w 792088"/>
              <a:gd name="T5" fmla="*/ 601848 h 792088"/>
              <a:gd name="T6" fmla="*/ 190240 w 792088"/>
              <a:gd name="T7" fmla="*/ 601848 h 792088"/>
              <a:gd name="T8" fmla="*/ 11796480 60000 65536"/>
              <a:gd name="T9" fmla="*/ 17694720 60000 65536"/>
              <a:gd name="T10" fmla="*/ 0 60000 65536"/>
              <a:gd name="T11" fmla="*/ 5898240 60000 65536"/>
              <a:gd name="T12" fmla="*/ 137986 w 792088"/>
              <a:gd name="T13" fmla="*/ 137986 h 792088"/>
              <a:gd name="T14" fmla="*/ 654102 w 792088"/>
              <a:gd name="T15" fmla="*/ 654102 h 7920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92088" h="792088">
                <a:moveTo>
                  <a:pt x="137986" y="242493"/>
                </a:moveTo>
                <a:lnTo>
                  <a:pt x="242493" y="137986"/>
                </a:lnTo>
                <a:lnTo>
                  <a:pt x="396044" y="291537"/>
                </a:lnTo>
                <a:lnTo>
                  <a:pt x="549595" y="137986"/>
                </a:lnTo>
                <a:lnTo>
                  <a:pt x="654102" y="242493"/>
                </a:lnTo>
                <a:lnTo>
                  <a:pt x="500551" y="396044"/>
                </a:lnTo>
                <a:lnTo>
                  <a:pt x="654102" y="549595"/>
                </a:lnTo>
                <a:lnTo>
                  <a:pt x="549595" y="654102"/>
                </a:lnTo>
                <a:lnTo>
                  <a:pt x="396044" y="500551"/>
                </a:lnTo>
                <a:lnTo>
                  <a:pt x="242493" y="654102"/>
                </a:lnTo>
                <a:lnTo>
                  <a:pt x="137986" y="549595"/>
                </a:lnTo>
                <a:lnTo>
                  <a:pt x="291537" y="396044"/>
                </a:lnTo>
                <a:close/>
              </a:path>
            </a:pathLst>
          </a:custGeom>
          <a:solidFill>
            <a:srgbClr val="A50021"/>
          </a:solidFill>
          <a:ln w="25400" cap="flat" cmpd="sng" algn="ctr">
            <a:solidFill>
              <a:srgbClr val="FFFFCC"/>
            </a:solidFill>
            <a:prstDash val="solid"/>
            <a:round/>
            <a:headEnd/>
            <a:tailEnd/>
          </a:ln>
        </p:spPr>
        <p:txBody>
          <a:bodyPr anchor="ctr"/>
          <a:lstStyle/>
          <a:p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3563938" y="1511300"/>
            <a:ext cx="720725" cy="3141663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9" name="乘號 8"/>
          <p:cNvSpPr>
            <a:spLocks/>
          </p:cNvSpPr>
          <p:nvPr/>
        </p:nvSpPr>
        <p:spPr bwMode="auto">
          <a:xfrm>
            <a:off x="3492500" y="3933825"/>
            <a:ext cx="792163" cy="790575"/>
          </a:xfrm>
          <a:custGeom>
            <a:avLst/>
            <a:gdLst>
              <a:gd name="T0" fmla="*/ 190240 w 792088"/>
              <a:gd name="T1" fmla="*/ 190240 h 792088"/>
              <a:gd name="T2" fmla="*/ 601848 w 792088"/>
              <a:gd name="T3" fmla="*/ 190240 h 792088"/>
              <a:gd name="T4" fmla="*/ 601848 w 792088"/>
              <a:gd name="T5" fmla="*/ 601848 h 792088"/>
              <a:gd name="T6" fmla="*/ 190240 w 792088"/>
              <a:gd name="T7" fmla="*/ 601848 h 792088"/>
              <a:gd name="T8" fmla="*/ 11796480 60000 65536"/>
              <a:gd name="T9" fmla="*/ 17694720 60000 65536"/>
              <a:gd name="T10" fmla="*/ 0 60000 65536"/>
              <a:gd name="T11" fmla="*/ 5898240 60000 65536"/>
              <a:gd name="T12" fmla="*/ 137986 w 792088"/>
              <a:gd name="T13" fmla="*/ 137986 h 792088"/>
              <a:gd name="T14" fmla="*/ 654102 w 792088"/>
              <a:gd name="T15" fmla="*/ 654102 h 7920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92088" h="792088">
                <a:moveTo>
                  <a:pt x="137986" y="242493"/>
                </a:moveTo>
                <a:lnTo>
                  <a:pt x="242493" y="137986"/>
                </a:lnTo>
                <a:lnTo>
                  <a:pt x="396044" y="291537"/>
                </a:lnTo>
                <a:lnTo>
                  <a:pt x="549595" y="137986"/>
                </a:lnTo>
                <a:lnTo>
                  <a:pt x="654102" y="242493"/>
                </a:lnTo>
                <a:lnTo>
                  <a:pt x="500551" y="396044"/>
                </a:lnTo>
                <a:lnTo>
                  <a:pt x="654102" y="549595"/>
                </a:lnTo>
                <a:lnTo>
                  <a:pt x="549595" y="654102"/>
                </a:lnTo>
                <a:lnTo>
                  <a:pt x="396044" y="500551"/>
                </a:lnTo>
                <a:lnTo>
                  <a:pt x="242493" y="654102"/>
                </a:lnTo>
                <a:lnTo>
                  <a:pt x="137986" y="549595"/>
                </a:lnTo>
                <a:lnTo>
                  <a:pt x="291537" y="396044"/>
                </a:lnTo>
                <a:close/>
              </a:path>
            </a:pathLst>
          </a:custGeom>
          <a:solidFill>
            <a:srgbClr val="A50021"/>
          </a:solidFill>
          <a:ln w="25400" cap="flat" cmpd="sng" algn="ctr">
            <a:solidFill>
              <a:srgbClr val="FFFFCC"/>
            </a:solidFill>
            <a:prstDash val="solid"/>
            <a:round/>
            <a:headEnd/>
            <a:tailEnd/>
          </a:ln>
        </p:spPr>
        <p:txBody>
          <a:bodyPr anchor="ctr"/>
          <a:lstStyle/>
          <a:p>
            <a:endParaRPr lang="zh-TW" altLang="en-US"/>
          </a:p>
        </p:txBody>
      </p:sp>
      <p:sp>
        <p:nvSpPr>
          <p:cNvPr id="10" name="矩形 9"/>
          <p:cNvSpPr/>
          <p:nvPr/>
        </p:nvSpPr>
        <p:spPr>
          <a:xfrm>
            <a:off x="4716463" y="1844675"/>
            <a:ext cx="719137" cy="2817813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11" name="甜甜圈 10"/>
          <p:cNvSpPr>
            <a:spLocks/>
          </p:cNvSpPr>
          <p:nvPr/>
        </p:nvSpPr>
        <p:spPr bwMode="auto">
          <a:xfrm>
            <a:off x="4787900" y="4005263"/>
            <a:ext cx="588963" cy="590550"/>
          </a:xfrm>
          <a:custGeom>
            <a:avLst/>
            <a:gdLst>
              <a:gd name="T0" fmla="*/ 295159 w 590317"/>
              <a:gd name="T1" fmla="*/ 0 h 590317"/>
              <a:gd name="T2" fmla="*/ 86450 w 590317"/>
              <a:gd name="T3" fmla="*/ 86450 h 590317"/>
              <a:gd name="T4" fmla="*/ 0 w 590317"/>
              <a:gd name="T5" fmla="*/ 295159 h 590317"/>
              <a:gd name="T6" fmla="*/ 86450 w 590317"/>
              <a:gd name="T7" fmla="*/ 503867 h 590317"/>
              <a:gd name="T8" fmla="*/ 295159 w 590317"/>
              <a:gd name="T9" fmla="*/ 590317 h 590317"/>
              <a:gd name="T10" fmla="*/ 503867 w 590317"/>
              <a:gd name="T11" fmla="*/ 503867 h 590317"/>
              <a:gd name="T12" fmla="*/ 590317 w 590317"/>
              <a:gd name="T13" fmla="*/ 295159 h 590317"/>
              <a:gd name="T14" fmla="*/ 503867 w 590317"/>
              <a:gd name="T15" fmla="*/ 86450 h 590317"/>
              <a:gd name="T16" fmla="*/ 17694720 60000 65536"/>
              <a:gd name="T17" fmla="*/ 17694720 60000 65536"/>
              <a:gd name="T18" fmla="*/ 11796480 60000 65536"/>
              <a:gd name="T19" fmla="*/ 5898240 60000 65536"/>
              <a:gd name="T20" fmla="*/ 5898240 60000 65536"/>
              <a:gd name="T21" fmla="*/ 5898240 60000 65536"/>
              <a:gd name="T22" fmla="*/ 0 60000 65536"/>
              <a:gd name="T23" fmla="*/ 17694720 60000 65536"/>
              <a:gd name="T24" fmla="*/ 86450 w 590317"/>
              <a:gd name="T25" fmla="*/ 86450 h 590317"/>
              <a:gd name="T26" fmla="*/ 503867 w 590317"/>
              <a:gd name="T27" fmla="*/ 503867 h 590317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590317" h="590317">
                <a:moveTo>
                  <a:pt x="0" y="295159"/>
                </a:moveTo>
                <a:lnTo>
                  <a:pt x="0" y="295159"/>
                </a:lnTo>
                <a:cubicBezTo>
                  <a:pt x="0" y="132147"/>
                  <a:pt x="132147" y="0"/>
                  <a:pt x="295159" y="0"/>
                </a:cubicBezTo>
                <a:cubicBezTo>
                  <a:pt x="295159" y="0"/>
                  <a:pt x="295159" y="0"/>
                  <a:pt x="295159" y="0"/>
                </a:cubicBezTo>
                <a:cubicBezTo>
                  <a:pt x="458171" y="0"/>
                  <a:pt x="590319" y="132147"/>
                  <a:pt x="590319" y="295159"/>
                </a:cubicBezTo>
                <a:cubicBezTo>
                  <a:pt x="590319" y="295159"/>
                  <a:pt x="590318" y="295159"/>
                  <a:pt x="590318" y="295159"/>
                </a:cubicBezTo>
                <a:lnTo>
                  <a:pt x="590319" y="295160"/>
                </a:lnTo>
                <a:cubicBezTo>
                  <a:pt x="590319" y="458171"/>
                  <a:pt x="458171" y="590318"/>
                  <a:pt x="295160" y="590319"/>
                </a:cubicBezTo>
                <a:cubicBezTo>
                  <a:pt x="132148" y="590319"/>
                  <a:pt x="1" y="458171"/>
                  <a:pt x="1" y="295160"/>
                </a:cubicBezTo>
                <a:close/>
                <a:moveTo>
                  <a:pt x="147579" y="295159"/>
                </a:moveTo>
                <a:lnTo>
                  <a:pt x="147579" y="295159"/>
                </a:lnTo>
                <a:cubicBezTo>
                  <a:pt x="147579" y="376664"/>
                  <a:pt x="213652" y="442737"/>
                  <a:pt x="295157" y="442738"/>
                </a:cubicBezTo>
                <a:lnTo>
                  <a:pt x="295158" y="442738"/>
                </a:lnTo>
                <a:cubicBezTo>
                  <a:pt x="376663" y="442737"/>
                  <a:pt x="442737" y="376664"/>
                  <a:pt x="442737" y="295159"/>
                </a:cubicBezTo>
                <a:cubicBezTo>
                  <a:pt x="442737" y="213653"/>
                  <a:pt x="376663" y="147580"/>
                  <a:pt x="295158" y="147580"/>
                </a:cubicBezTo>
                <a:lnTo>
                  <a:pt x="295157" y="147580"/>
                </a:lnTo>
                <a:cubicBezTo>
                  <a:pt x="213652" y="147580"/>
                  <a:pt x="147579" y="213653"/>
                  <a:pt x="147579" y="295158"/>
                </a:cubicBezTo>
                <a:close/>
              </a:path>
            </a:pathLst>
          </a:custGeom>
          <a:solidFill>
            <a:srgbClr val="A50021"/>
          </a:solidFill>
          <a:ln w="25400" cap="flat" cmpd="sng" algn="ctr">
            <a:solidFill>
              <a:srgbClr val="FFFFCC"/>
            </a:solidFill>
            <a:prstDash val="solid"/>
            <a:round/>
            <a:headEnd/>
            <a:tailEnd/>
          </a:ln>
        </p:spPr>
        <p:txBody>
          <a:bodyPr anchor="ctr"/>
          <a:lstStyle/>
          <a:p>
            <a:endParaRPr lang="zh-TW" altLang="en-US"/>
          </a:p>
        </p:txBody>
      </p:sp>
      <p:sp>
        <p:nvSpPr>
          <p:cNvPr id="12" name="矩形 11"/>
          <p:cNvSpPr/>
          <p:nvPr/>
        </p:nvSpPr>
        <p:spPr>
          <a:xfrm>
            <a:off x="5940425" y="1182688"/>
            <a:ext cx="719138" cy="3465512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13" name="甜甜圈 12"/>
          <p:cNvSpPr>
            <a:spLocks/>
          </p:cNvSpPr>
          <p:nvPr/>
        </p:nvSpPr>
        <p:spPr bwMode="auto">
          <a:xfrm>
            <a:off x="6011863" y="4005263"/>
            <a:ext cx="590550" cy="590550"/>
          </a:xfrm>
          <a:custGeom>
            <a:avLst/>
            <a:gdLst>
              <a:gd name="T0" fmla="*/ 295159 w 590317"/>
              <a:gd name="T1" fmla="*/ 0 h 590317"/>
              <a:gd name="T2" fmla="*/ 86450 w 590317"/>
              <a:gd name="T3" fmla="*/ 86450 h 590317"/>
              <a:gd name="T4" fmla="*/ 0 w 590317"/>
              <a:gd name="T5" fmla="*/ 295159 h 590317"/>
              <a:gd name="T6" fmla="*/ 86450 w 590317"/>
              <a:gd name="T7" fmla="*/ 503867 h 590317"/>
              <a:gd name="T8" fmla="*/ 295159 w 590317"/>
              <a:gd name="T9" fmla="*/ 590317 h 590317"/>
              <a:gd name="T10" fmla="*/ 503867 w 590317"/>
              <a:gd name="T11" fmla="*/ 503867 h 590317"/>
              <a:gd name="T12" fmla="*/ 590317 w 590317"/>
              <a:gd name="T13" fmla="*/ 295159 h 590317"/>
              <a:gd name="T14" fmla="*/ 503867 w 590317"/>
              <a:gd name="T15" fmla="*/ 86450 h 590317"/>
              <a:gd name="T16" fmla="*/ 17694720 60000 65536"/>
              <a:gd name="T17" fmla="*/ 17694720 60000 65536"/>
              <a:gd name="T18" fmla="*/ 11796480 60000 65536"/>
              <a:gd name="T19" fmla="*/ 5898240 60000 65536"/>
              <a:gd name="T20" fmla="*/ 5898240 60000 65536"/>
              <a:gd name="T21" fmla="*/ 5898240 60000 65536"/>
              <a:gd name="T22" fmla="*/ 0 60000 65536"/>
              <a:gd name="T23" fmla="*/ 17694720 60000 65536"/>
              <a:gd name="T24" fmla="*/ 86450 w 590317"/>
              <a:gd name="T25" fmla="*/ 86450 h 590317"/>
              <a:gd name="T26" fmla="*/ 503867 w 590317"/>
              <a:gd name="T27" fmla="*/ 503867 h 590317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590317" h="590317">
                <a:moveTo>
                  <a:pt x="0" y="295159"/>
                </a:moveTo>
                <a:lnTo>
                  <a:pt x="0" y="295159"/>
                </a:lnTo>
                <a:cubicBezTo>
                  <a:pt x="0" y="132147"/>
                  <a:pt x="132147" y="0"/>
                  <a:pt x="295159" y="0"/>
                </a:cubicBezTo>
                <a:cubicBezTo>
                  <a:pt x="295159" y="0"/>
                  <a:pt x="295159" y="0"/>
                  <a:pt x="295159" y="0"/>
                </a:cubicBezTo>
                <a:cubicBezTo>
                  <a:pt x="458171" y="0"/>
                  <a:pt x="590319" y="132147"/>
                  <a:pt x="590319" y="295159"/>
                </a:cubicBezTo>
                <a:cubicBezTo>
                  <a:pt x="590319" y="295159"/>
                  <a:pt x="590318" y="295159"/>
                  <a:pt x="590318" y="295159"/>
                </a:cubicBezTo>
                <a:lnTo>
                  <a:pt x="590319" y="295160"/>
                </a:lnTo>
                <a:cubicBezTo>
                  <a:pt x="590319" y="458171"/>
                  <a:pt x="458171" y="590318"/>
                  <a:pt x="295160" y="590319"/>
                </a:cubicBezTo>
                <a:cubicBezTo>
                  <a:pt x="132148" y="590319"/>
                  <a:pt x="1" y="458171"/>
                  <a:pt x="1" y="295160"/>
                </a:cubicBezTo>
                <a:close/>
                <a:moveTo>
                  <a:pt x="147579" y="295159"/>
                </a:moveTo>
                <a:lnTo>
                  <a:pt x="147579" y="295159"/>
                </a:lnTo>
                <a:cubicBezTo>
                  <a:pt x="147579" y="376664"/>
                  <a:pt x="213652" y="442737"/>
                  <a:pt x="295157" y="442738"/>
                </a:cubicBezTo>
                <a:lnTo>
                  <a:pt x="295158" y="442738"/>
                </a:lnTo>
                <a:cubicBezTo>
                  <a:pt x="376663" y="442737"/>
                  <a:pt x="442737" y="376664"/>
                  <a:pt x="442737" y="295159"/>
                </a:cubicBezTo>
                <a:cubicBezTo>
                  <a:pt x="442737" y="213653"/>
                  <a:pt x="376663" y="147580"/>
                  <a:pt x="295158" y="147580"/>
                </a:cubicBezTo>
                <a:lnTo>
                  <a:pt x="295157" y="147580"/>
                </a:lnTo>
                <a:cubicBezTo>
                  <a:pt x="213652" y="147580"/>
                  <a:pt x="147579" y="213653"/>
                  <a:pt x="147579" y="295158"/>
                </a:cubicBezTo>
                <a:close/>
              </a:path>
            </a:pathLst>
          </a:custGeom>
          <a:solidFill>
            <a:srgbClr val="A50021"/>
          </a:solidFill>
          <a:ln w="25400" cap="flat" cmpd="sng" algn="ctr">
            <a:solidFill>
              <a:srgbClr val="FFFFCC"/>
            </a:solidFill>
            <a:prstDash val="solid"/>
            <a:round/>
            <a:headEnd/>
            <a:tailEnd/>
          </a:ln>
        </p:spPr>
        <p:txBody>
          <a:bodyPr anchor="ctr"/>
          <a:lstStyle/>
          <a:p>
            <a:endParaRPr lang="zh-TW" altLang="en-US"/>
          </a:p>
        </p:txBody>
      </p:sp>
      <p:sp>
        <p:nvSpPr>
          <p:cNvPr id="16" name="矩形 15"/>
          <p:cNvSpPr/>
          <p:nvPr/>
        </p:nvSpPr>
        <p:spPr>
          <a:xfrm>
            <a:off x="7092950" y="2420938"/>
            <a:ext cx="719138" cy="2241550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17" name="乘號 16"/>
          <p:cNvSpPr>
            <a:spLocks/>
          </p:cNvSpPr>
          <p:nvPr/>
        </p:nvSpPr>
        <p:spPr bwMode="auto">
          <a:xfrm>
            <a:off x="7056438" y="3933825"/>
            <a:ext cx="792162" cy="790575"/>
          </a:xfrm>
          <a:custGeom>
            <a:avLst/>
            <a:gdLst>
              <a:gd name="T0" fmla="*/ 190240 w 792088"/>
              <a:gd name="T1" fmla="*/ 190240 h 792088"/>
              <a:gd name="T2" fmla="*/ 601848 w 792088"/>
              <a:gd name="T3" fmla="*/ 190240 h 792088"/>
              <a:gd name="T4" fmla="*/ 601848 w 792088"/>
              <a:gd name="T5" fmla="*/ 601848 h 792088"/>
              <a:gd name="T6" fmla="*/ 190240 w 792088"/>
              <a:gd name="T7" fmla="*/ 601848 h 792088"/>
              <a:gd name="T8" fmla="*/ 11796480 60000 65536"/>
              <a:gd name="T9" fmla="*/ 17694720 60000 65536"/>
              <a:gd name="T10" fmla="*/ 0 60000 65536"/>
              <a:gd name="T11" fmla="*/ 5898240 60000 65536"/>
              <a:gd name="T12" fmla="*/ 137986 w 792088"/>
              <a:gd name="T13" fmla="*/ 137986 h 792088"/>
              <a:gd name="T14" fmla="*/ 654102 w 792088"/>
              <a:gd name="T15" fmla="*/ 654102 h 7920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92088" h="792088">
                <a:moveTo>
                  <a:pt x="137986" y="242493"/>
                </a:moveTo>
                <a:lnTo>
                  <a:pt x="242493" y="137986"/>
                </a:lnTo>
                <a:lnTo>
                  <a:pt x="396044" y="291537"/>
                </a:lnTo>
                <a:lnTo>
                  <a:pt x="549595" y="137986"/>
                </a:lnTo>
                <a:lnTo>
                  <a:pt x="654102" y="242493"/>
                </a:lnTo>
                <a:lnTo>
                  <a:pt x="500551" y="396044"/>
                </a:lnTo>
                <a:lnTo>
                  <a:pt x="654102" y="549595"/>
                </a:lnTo>
                <a:lnTo>
                  <a:pt x="549595" y="654102"/>
                </a:lnTo>
                <a:lnTo>
                  <a:pt x="396044" y="500551"/>
                </a:lnTo>
                <a:lnTo>
                  <a:pt x="242493" y="654102"/>
                </a:lnTo>
                <a:lnTo>
                  <a:pt x="137986" y="549595"/>
                </a:lnTo>
                <a:lnTo>
                  <a:pt x="291537" y="396044"/>
                </a:lnTo>
                <a:close/>
              </a:path>
            </a:pathLst>
          </a:custGeom>
          <a:solidFill>
            <a:srgbClr val="A50021"/>
          </a:solidFill>
          <a:ln w="25400" cap="flat" cmpd="sng" algn="ctr">
            <a:solidFill>
              <a:srgbClr val="FFFFCC"/>
            </a:solidFill>
            <a:prstDash val="solid"/>
            <a:round/>
            <a:headEnd/>
            <a:tailEnd/>
          </a:ln>
        </p:spPr>
        <p:txBody>
          <a:bodyPr anchor="ctr"/>
          <a:lstStyle/>
          <a:p>
            <a:endParaRPr lang="zh-TW" altLang="en-US"/>
          </a:p>
        </p:txBody>
      </p:sp>
      <p:sp>
        <p:nvSpPr>
          <p:cNvPr id="18" name="圓角矩形 17"/>
          <p:cNvSpPr/>
          <p:nvPr/>
        </p:nvSpPr>
        <p:spPr>
          <a:xfrm>
            <a:off x="4679950" y="4797425"/>
            <a:ext cx="792163" cy="360363"/>
          </a:xfrm>
          <a:prstGeom prst="roundRect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19" name="圓角矩形 18"/>
          <p:cNvSpPr/>
          <p:nvPr/>
        </p:nvSpPr>
        <p:spPr>
          <a:xfrm>
            <a:off x="5903913" y="4797425"/>
            <a:ext cx="792162" cy="360363"/>
          </a:xfrm>
          <a:prstGeom prst="roundRect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20" name="圓角矩形 19"/>
          <p:cNvSpPr/>
          <p:nvPr/>
        </p:nvSpPr>
        <p:spPr>
          <a:xfrm>
            <a:off x="8101013" y="2276475"/>
            <a:ext cx="792162" cy="720725"/>
          </a:xfrm>
          <a:prstGeom prst="round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cxnSp>
        <p:nvCxnSpPr>
          <p:cNvPr id="21" name="直線接點 20"/>
          <p:cNvCxnSpPr/>
          <p:nvPr/>
        </p:nvCxnSpPr>
        <p:spPr>
          <a:xfrm>
            <a:off x="1908175" y="1844675"/>
            <a:ext cx="118745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接點 21"/>
          <p:cNvCxnSpPr/>
          <p:nvPr/>
        </p:nvCxnSpPr>
        <p:spPr>
          <a:xfrm>
            <a:off x="1908175" y="2420938"/>
            <a:ext cx="118745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接點 22"/>
          <p:cNvCxnSpPr/>
          <p:nvPr/>
        </p:nvCxnSpPr>
        <p:spPr>
          <a:xfrm>
            <a:off x="1908175" y="1484313"/>
            <a:ext cx="23749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接點 23"/>
          <p:cNvCxnSpPr/>
          <p:nvPr/>
        </p:nvCxnSpPr>
        <p:spPr>
          <a:xfrm>
            <a:off x="1906588" y="3357563"/>
            <a:ext cx="237648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接點 26"/>
          <p:cNvCxnSpPr/>
          <p:nvPr/>
        </p:nvCxnSpPr>
        <p:spPr>
          <a:xfrm>
            <a:off x="1908175" y="1844675"/>
            <a:ext cx="352742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/>
          <p:cNvCxnSpPr/>
          <p:nvPr/>
        </p:nvCxnSpPr>
        <p:spPr>
          <a:xfrm>
            <a:off x="1908175" y="3068638"/>
            <a:ext cx="352742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接點 28"/>
          <p:cNvCxnSpPr/>
          <p:nvPr/>
        </p:nvCxnSpPr>
        <p:spPr>
          <a:xfrm>
            <a:off x="1908175" y="1196975"/>
            <a:ext cx="475138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接點 29"/>
          <p:cNvCxnSpPr/>
          <p:nvPr/>
        </p:nvCxnSpPr>
        <p:spPr>
          <a:xfrm>
            <a:off x="1908175" y="2420938"/>
            <a:ext cx="475138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接點 30"/>
          <p:cNvCxnSpPr/>
          <p:nvPr/>
        </p:nvCxnSpPr>
        <p:spPr>
          <a:xfrm>
            <a:off x="1908175" y="2420938"/>
            <a:ext cx="590391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接點 31"/>
          <p:cNvCxnSpPr/>
          <p:nvPr/>
        </p:nvCxnSpPr>
        <p:spPr>
          <a:xfrm>
            <a:off x="1908175" y="2781300"/>
            <a:ext cx="590391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75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25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75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750"/>
                            </p:stCondLst>
                            <p:childTnLst>
                              <p:par>
                                <p:cTn id="35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250"/>
                            </p:stCondLst>
                            <p:childTnLst>
                              <p:par>
                                <p:cTn id="3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250"/>
                            </p:stCondLst>
                            <p:childTnLst>
                              <p:par>
                                <p:cTn id="43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5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500"/>
                            </p:stCondLst>
                            <p:childTnLst>
                              <p:par>
                                <p:cTn id="61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000"/>
                            </p:stCondLst>
                            <p:childTnLst>
                              <p:par>
                                <p:cTn id="6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000"/>
                            </p:stCondLst>
                            <p:childTnLst>
                              <p:par>
                                <p:cTn id="69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750"/>
                            </p:stCondLst>
                            <p:childTnLst>
                              <p:par>
                                <p:cTn id="7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8250"/>
                            </p:stCondLst>
                            <p:childTnLst>
                              <p:par>
                                <p:cTn id="7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8750"/>
                            </p:stCondLst>
                            <p:childTnLst>
                              <p:par>
                                <p:cTn id="8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9250"/>
                            </p:stCondLst>
                            <p:childTnLst>
                              <p:par>
                                <p:cTn id="87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9750"/>
                            </p:stCondLst>
                            <p:childTnLst>
                              <p:par>
                                <p:cTn id="9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9750"/>
                            </p:stCondLst>
                            <p:childTnLst>
                              <p:par>
                                <p:cTn id="95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0500"/>
                            </p:stCondLst>
                            <p:childTnLst>
                              <p:par>
                                <p:cTn id="9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1500"/>
                            </p:stCondLst>
                            <p:childTnLst>
                              <p:par>
                                <p:cTn id="10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2000"/>
                            </p:stCondLst>
                            <p:childTnLst>
                              <p:par>
                                <p:cTn id="113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2500"/>
                            </p:stCondLst>
                            <p:childTnLst>
                              <p:par>
                                <p:cTn id="11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2500"/>
                            </p:stCondLst>
                            <p:childTnLst>
                              <p:par>
                                <p:cTn id="121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3250"/>
                            </p:stCondLst>
                            <p:childTnLst>
                              <p:par>
                                <p:cTn id="1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3750"/>
                            </p:stCondLst>
                            <p:childTnLst>
                              <p:par>
                                <p:cTn id="1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4250"/>
                            </p:stCondLst>
                            <p:childTnLst>
                              <p:par>
                                <p:cTn id="1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4750"/>
                            </p:stCondLst>
                            <p:childTnLst>
                              <p:par>
                                <p:cTn id="139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5250"/>
                            </p:stCondLst>
                            <p:childTnLst>
                              <p:par>
                                <p:cTn id="14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15250"/>
                            </p:stCondLst>
                            <p:childTnLst>
                              <p:par>
                                <p:cTn id="147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16000"/>
                            </p:stCondLst>
                            <p:childTnLst>
                              <p:par>
                                <p:cTn id="151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  <p:bldP spid="6" grpId="0" animBg="1"/>
      <p:bldP spid="6" grpId="1" animBg="1"/>
      <p:bldP spid="3" grpId="0" animBg="1"/>
      <p:bldP spid="8" grpId="0" animBg="1"/>
      <p:bldP spid="8" grpId="1" animBg="1"/>
      <p:bldP spid="9" grpId="0" animBg="1"/>
      <p:bldP spid="10" grpId="0" animBg="1"/>
      <p:bldP spid="10" grpId="1" animBg="1"/>
      <p:bldP spid="11" grpId="0" animBg="1"/>
      <p:bldP spid="12" grpId="0" animBg="1"/>
      <p:bldP spid="12" grpId="1" animBg="1"/>
      <p:bldP spid="13" grpId="0" animBg="1"/>
      <p:bldP spid="16" grpId="0" animBg="1"/>
      <p:bldP spid="16" grpId="1" animBg="1"/>
      <p:bldP spid="17" grpId="0" animBg="1"/>
      <p:bldP spid="18" grpId="0" animBg="1"/>
      <p:bldP spid="19" grpId="0" animBg="1"/>
      <p:bldP spid="20" grpId="0" animBg="1"/>
      <p:bldP spid="20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1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84" name="Picture 12" descr="1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6100" y="4437063"/>
            <a:ext cx="331788" cy="563562"/>
          </a:xfrm>
          <a:prstGeom prst="rect">
            <a:avLst/>
          </a:prstGeom>
          <a:noFill/>
        </p:spPr>
      </p:pic>
      <p:pic>
        <p:nvPicPr>
          <p:cNvPr id="3078" name="Picture 6" descr="15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084638"/>
            <a:ext cx="9144000" cy="2773362"/>
          </a:xfrm>
          <a:prstGeom prst="rect">
            <a:avLst/>
          </a:prstGeom>
          <a:noFill/>
        </p:spPr>
      </p:pic>
      <p:pic>
        <p:nvPicPr>
          <p:cNvPr id="3080" name="Picture 8" descr="27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50" y="2636838"/>
            <a:ext cx="690563" cy="2960687"/>
          </a:xfrm>
          <a:prstGeom prst="rect">
            <a:avLst/>
          </a:prstGeom>
          <a:noFill/>
        </p:spPr>
      </p:pic>
      <p:pic>
        <p:nvPicPr>
          <p:cNvPr id="3079" name="Picture 7" descr="10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2636838"/>
            <a:ext cx="430213" cy="2959100"/>
          </a:xfrm>
          <a:prstGeom prst="rect">
            <a:avLst/>
          </a:prstGeom>
          <a:noFill/>
        </p:spPr>
      </p:pic>
      <p:pic>
        <p:nvPicPr>
          <p:cNvPr id="3081" name="Picture 9" descr="11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3075" y="5734050"/>
            <a:ext cx="2082800" cy="701675"/>
          </a:xfrm>
          <a:prstGeom prst="rect">
            <a:avLst/>
          </a:prstGeom>
          <a:noFill/>
        </p:spPr>
      </p:pic>
      <p:pic>
        <p:nvPicPr>
          <p:cNvPr id="3082" name="Picture 10" descr="25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5825" y="2997200"/>
            <a:ext cx="1512888" cy="1427163"/>
          </a:xfrm>
          <a:prstGeom prst="rect">
            <a:avLst/>
          </a:prstGeom>
          <a:noFill/>
        </p:spPr>
      </p:pic>
      <p:pic>
        <p:nvPicPr>
          <p:cNvPr id="3083" name="Picture 11" descr="26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760633">
            <a:off x="6516688" y="3141663"/>
            <a:ext cx="1601787" cy="1430337"/>
          </a:xfrm>
          <a:prstGeom prst="rect">
            <a:avLst/>
          </a:prstGeom>
          <a:noFill/>
        </p:spPr>
      </p:pic>
      <p:pic>
        <p:nvPicPr>
          <p:cNvPr id="3085" name="Picture 13" descr="13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31213" y="3644900"/>
            <a:ext cx="461962" cy="858838"/>
          </a:xfrm>
          <a:prstGeom prst="rect">
            <a:avLst/>
          </a:prstGeom>
          <a:noFill/>
        </p:spPr>
      </p:pic>
      <p:pic>
        <p:nvPicPr>
          <p:cNvPr id="3086" name="Picture 14" descr="1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6325" y="3802063"/>
            <a:ext cx="331788" cy="563562"/>
          </a:xfrm>
          <a:prstGeom prst="rect">
            <a:avLst/>
          </a:prstGeom>
          <a:noFill/>
        </p:spPr>
      </p:pic>
      <p:pic>
        <p:nvPicPr>
          <p:cNvPr id="3087" name="Picture 15" descr="17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56400" y="549275"/>
            <a:ext cx="1487488" cy="1981200"/>
          </a:xfrm>
          <a:prstGeom prst="rect">
            <a:avLst/>
          </a:prstGeom>
          <a:noFill/>
        </p:spPr>
      </p:pic>
      <p:pic>
        <p:nvPicPr>
          <p:cNvPr id="3088" name="Picture 16" descr="18"/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83263" y="831850"/>
            <a:ext cx="714375" cy="2376488"/>
          </a:xfrm>
          <a:prstGeom prst="rect">
            <a:avLst/>
          </a:prstGeom>
          <a:noFill/>
        </p:spPr>
      </p:pic>
      <p:pic>
        <p:nvPicPr>
          <p:cNvPr id="3089" name="Picture 17" descr="19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30700" y="255588"/>
            <a:ext cx="1290638" cy="3576637"/>
          </a:xfrm>
          <a:prstGeom prst="rect">
            <a:avLst/>
          </a:prstGeom>
          <a:noFill/>
        </p:spPr>
      </p:pic>
      <p:pic>
        <p:nvPicPr>
          <p:cNvPr id="3090" name="Picture 18" descr="20"/>
          <p:cNvPicPr>
            <a:picLocks noChangeAspect="1" noChangeArrowheads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22675" y="1196975"/>
            <a:ext cx="584200" cy="3168650"/>
          </a:xfrm>
          <a:prstGeom prst="rect">
            <a:avLst/>
          </a:prstGeom>
          <a:noFill/>
        </p:spPr>
      </p:pic>
      <p:pic>
        <p:nvPicPr>
          <p:cNvPr id="3091" name="Picture 19" descr="21"/>
          <p:cNvPicPr>
            <a:picLocks noChangeAspect="1" noChangeArrowheads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8125" y="615950"/>
            <a:ext cx="4032250" cy="1228725"/>
          </a:xfrm>
          <a:prstGeom prst="rect">
            <a:avLst/>
          </a:prstGeom>
          <a:noFill/>
        </p:spPr>
      </p:pic>
      <p:pic>
        <p:nvPicPr>
          <p:cNvPr id="3092" name="Picture 20" descr="22"/>
          <p:cNvPicPr>
            <a:picLocks noChangeAspect="1" noChangeArrowheads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2275" y="1989138"/>
            <a:ext cx="1800225" cy="1257300"/>
          </a:xfrm>
          <a:prstGeom prst="rect">
            <a:avLst/>
          </a:prstGeom>
          <a:noFill/>
        </p:spPr>
      </p:pic>
      <p:pic>
        <p:nvPicPr>
          <p:cNvPr id="3093" name="Picture 21" descr="23"/>
          <p:cNvPicPr>
            <a:picLocks noChangeAspect="1" noChangeArrowheads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550" y="3068638"/>
            <a:ext cx="1165225" cy="1800225"/>
          </a:xfrm>
          <a:prstGeom prst="rect">
            <a:avLst/>
          </a:prstGeom>
          <a:noFill/>
        </p:spPr>
      </p:pic>
      <p:pic>
        <p:nvPicPr>
          <p:cNvPr id="3094" name="Picture 22" descr="16"/>
          <p:cNvPicPr>
            <a:picLocks noChangeAspect="1" noChangeArrowheads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05688" y="692150"/>
            <a:ext cx="190500" cy="360363"/>
          </a:xfrm>
          <a:prstGeom prst="rect">
            <a:avLst/>
          </a:prstGeom>
          <a:noFill/>
        </p:spPr>
      </p:pic>
      <p:pic>
        <p:nvPicPr>
          <p:cNvPr id="3095" name="Picture 23" descr="31"/>
          <p:cNvPicPr>
            <a:picLocks noChangeAspect="1" noChangeArrowheads="1"/>
          </p:cNvPicPr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42150" y="2349500"/>
            <a:ext cx="2101850" cy="2365375"/>
          </a:xfrm>
          <a:prstGeom prst="rect">
            <a:avLst/>
          </a:prstGeom>
          <a:noFill/>
        </p:spPr>
      </p:pic>
      <p:pic>
        <p:nvPicPr>
          <p:cNvPr id="3096" name="Picture 24" descr="32"/>
          <p:cNvPicPr>
            <a:picLocks noChangeAspect="1" noChangeArrowheads="1"/>
          </p:cNvPicPr>
          <p:nvPr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8125" y="1989138"/>
            <a:ext cx="1420813" cy="2852737"/>
          </a:xfrm>
          <a:prstGeom prst="rect">
            <a:avLst/>
          </a:prstGeom>
          <a:noFill/>
        </p:spPr>
      </p:pic>
      <p:pic>
        <p:nvPicPr>
          <p:cNvPr id="3097" name="Picture 25" descr="30"/>
          <p:cNvPicPr>
            <a:picLocks noChangeAspect="1" noChangeArrowheads="1"/>
          </p:cNvPicPr>
          <p:nvPr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72300" y="2132013"/>
            <a:ext cx="215900" cy="215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307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6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30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308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1.21675E-6 C -0.00122 0.00486 -0.00243 0.01041 -0.00365 0.01296 C -0.00486 0.01874 -0.00608 0.02244 -0.00729 0.02915 C -0.00834 0.03516 -0.00938 0.04187 -0.01042 0.04696 C -0.01111 0.05436 -0.01181 0.05945 -0.01285 0.06338 C -0.01441 0.07958 -0.01788 0.09831 -0.02032 0.11034 C -0.02153 0.11728 -0.02257 0.12746 -0.02413 0.13324 C -0.02466 0.13903 -0.02518 0.14226 -0.02587 0.14596 C -0.02674 0.15614 -0.02622 0.1499 -0.0283 0.16239 C -0.02882 0.16516 -0.02882 0.17141 -0.02934 0.17372 C -0.02969 0.17488 -0.02986 0.17581 -0.03021 0.17696 C -0.03091 0.18506 -0.03038 0.18089 -0.03195 0.1883 C -0.03316 0.195 -0.03229 0.19339 -0.03316 0.19986 C -0.0342 0.20773 -0.03542 0.2142 -0.03663 0.22091 C -0.03768 0.22831 -0.03889 0.23618 -0.04011 0.24381 C -0.04098 0.2496 -0.0415 0.25654 -0.04254 0.26139 C -0.04341 0.27088 -0.04462 0.27666 -0.04566 0.28406 C -0.0467 0.29123 -0.04757 0.29771 -0.04844 0.30396 C -0.04931 0.30905 -0.04948 0.31575 -0.05035 0.31992 C -0.05191 0.33588 -0.05 0.31737 -0.05191 0.33148 C -0.05261 0.3375 -0.05313 0.34467 -0.054 0.3493 C -0.05469 0.35832 -0.05538 0.3678 -0.0566 0.37382 C -0.05782 0.38816 -0.0592 0.40319 -0.06042 0.41777 C -0.06094 0.42355 -0.06111 0.43118 -0.06163 0.4372 C -0.06181 0.44206 -0.06216 0.44946 -0.06268 0.45362 " pathEditMode="relative" rAng="0" ptsTypes="ffffffffffffffffffffffffA">
                                      <p:cBhvr>
                                        <p:cTn id="47" dur="1000" spd="-1000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00" y="22700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1.77654E-6 C 0.00139 0.00416 0.00295 0.00902 0.00451 0.0111 C 0.00607 0.01596 0.00781 0.01897 0.0092 0.02475 C 0.01059 0.03007 0.0118 0.03585 0.01337 0.04002 C 0.01423 0.04626 0.01493 0.05043 0.01632 0.0539 C 0.0184 0.06778 0.02291 0.08374 0.02587 0.09391 C 0.0276 0.09993 0.02882 0.10849 0.03073 0.11335 C 0.03142 0.1182 0.03229 0.12098 0.03316 0.12445 C 0.03437 0.13301 0.0335 0.12769 0.03628 0.13833 C 0.0368 0.14064 0.03698 0.14596 0.03767 0.14781 C 0.03802 0.14874 0.03837 0.14966 0.03871 0.15059 C 0.03958 0.15753 0.03889 0.15383 0.0408 0.1603 C 0.04253 0.16609 0.04132 0.16447 0.04253 0.17002 C 0.04392 0.17673 0.04548 0.18205 0.04687 0.18806 C 0.04826 0.19408 0.04982 0.20102 0.05121 0.20749 C 0.05243 0.21258 0.0533 0.21813 0.05451 0.22253 C 0.05573 0.23039 0.05729 0.23525 0.05868 0.24196 C 0.05989 0.24774 0.06094 0.25329 0.06215 0.25861 C 0.06319 0.26278 0.06354 0.26856 0.06458 0.27226 C 0.06666 0.28568 0.06406 0.26995 0.06649 0.28198 C 0.06753 0.28707 0.06805 0.29331 0.06927 0.29725 C 0.07014 0.30465 0.071 0.31298 0.07257 0.31806 C 0.0743 0.33032 0.07587 0.34282 0.07743 0.35531 C 0.07812 0.3604 0.0783 0.36664 0.07916 0.37196 C 0.07934 0.37613 0.07986 0.38237 0.08055 0.38584 " pathEditMode="relative" rAng="0" ptsTypes="ffffffffffffffffffffffffA">
                                      <p:cBhvr>
                                        <p:cTn id="49" dur="1000" spd="-1000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00" y="19300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3.88619E-6 C 0.00364 0.00417 0.00764 0.00903 0.0118 0.01088 C 0.01579 0.01573 0.01996 0.01874 0.02361 0.02429 C 0.02725 0.02961 0.03038 0.03516 0.0342 0.03933 C 0.03645 0.04534 0.03854 0.04974 0.04184 0.05298 C 0.04739 0.06662 0.05885 0.08235 0.06632 0.09253 C 0.07083 0.09832 0.0743 0.10664 0.07899 0.1115 C 0.08073 0.11636 0.08281 0.11913 0.08524 0.12237 C 0.08819 0.1307 0.08593 0.12561 0.09305 0.13602 C 0.09461 0.13833 0.09479 0.14365 0.09652 0.1455 C 0.09739 0.14643 0.09843 0.14712 0.0993 0.14828 C 0.10156 0.15499 0.1 0.15152 0.10486 0.15776 C 0.1092 0.16332 0.10625 0.16193 0.1092 0.16725 C 0.11267 0.17396 0.11666 0.17905 0.12031 0.18506 C 0.12395 0.19107 0.12795 0.19778 0.13159 0.20403 C 0.13454 0.20912 0.13663 0.21467 0.13993 0.21883 C 0.14288 0.2267 0.14687 0.23156 0.15052 0.23803 C 0.15364 0.24382 0.15625 0.24914 0.15954 0.25446 C 0.16232 0.25862 0.16284 0.26417 0.16597 0.26787 C 0.171 0.28106 0.16458 0.26556 0.17083 0.27759 C 0.17326 0.28245 0.17465 0.28846 0.17777 0.29239 C 0.1802 0.2998 0.18246 0.30789 0.18611 0.31275 C 0.19045 0.32478 0.19461 0.33727 0.19878 0.34953 C 0.20034 0.35462 0.20121 0.36086 0.20295 0.36572 C 0.20364 0.37012 0.20486 0.37636 0.20659 0.3796 " pathEditMode="relative" rAng="0" ptsTypes="ffffffffffffffffffffffffA">
                                      <p:cBhvr>
                                        <p:cTn id="51" dur="1000" spd="-100000" fill="hold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00" y="19000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1.92228E-6 C 0.00573 0.00301 0.01198 0.00624 0.01841 0.00786 C 0.02466 0.01133 0.03125 0.01341 0.03698 0.01735 C 0.04254 0.02128 0.04757 0.02521 0.05348 0.02822 C 0.05712 0.03261 0.06007 0.03562 0.06546 0.03793 C 0.07396 0.04788 0.09184 0.05898 0.10365 0.06616 C 0.11059 0.07032 0.11598 0.07633 0.12344 0.0798 C 0.12605 0.08327 0.12934 0.08536 0.13316 0.08767 C 0.13768 0.09368 0.13438 0.08998 0.14532 0.09738 C 0.14775 0.09923 0.14809 0.10294 0.15087 0.10409 C 0.15226 0.10479 0.15365 0.10548 0.15521 0.10617 C 0.15868 0.11103 0.15608 0.10849 0.16389 0.11288 C 0.17066 0.11705 0.16598 0.11589 0.17049 0.11982 C 0.17605 0.12468 0.18212 0.12838 0.18785 0.13254 C 0.19375 0.13694 0.19983 0.1418 0.20556 0.14619 C 0.21025 0.14989 0.21337 0.15383 0.21858 0.15683 C 0.22327 0.16239 0.22934 0.16586 0.23507 0.17048 C 0.24011 0.17465 0.2441 0.17858 0.24931 0.18228 C 0.25348 0.18529 0.25434 0.18945 0.25903 0.19199 C 0.26702 0.20148 0.25712 0.19038 0.26667 0.19893 C 0.27066 0.2024 0.27275 0.2068 0.27761 0.20957 C 0.28125 0.2149 0.2849 0.22045 0.29063 0.22415 C 0.2974 0.23271 0.304 0.24173 0.31042 0.25052 C 0.31302 0.25399 0.31407 0.25861 0.31702 0.26208 C 0.31806 0.26509 0.31997 0.26972 0.32257 0.27203 " pathEditMode="relative" rAng="0" ptsTypes="ffffffffffffffffffffffffA">
                                      <p:cBhvr>
                                        <p:cTn id="53" dur="1000" spd="-100000" fill="hold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00" y="13600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-0.00555 C 0.0092 2.38492E-6 0.01944 0.00647 0.02986 0.00925 C 0.03975 0.01596 0.05034 0.01989 0.05972 0.02752 C 0.06857 0.03446 0.07673 0.04233 0.08628 0.04811 C 0.09201 0.05621 0.09705 0.06199 0.10555 0.06662 C 0.11944 0.08512 0.14826 0.10641 0.16736 0.12005 C 0.17847 0.12815 0.18698 0.13948 0.19896 0.14619 C 0.20347 0.15267 0.20868 0.15637 0.21493 0.16077 C 0.22222 0.17233 0.21666 0.16493 0.23437 0.17927 C 0.23836 0.18251 0.23889 0.18991 0.24323 0.19223 C 0.24566 0.19361 0.24791 0.19477 0.25034 0.19593 C 0.25607 0.20518 0.25191 0.20032 0.26441 0.20865 C 0.27534 0.21651 0.26771 0.21466 0.275 0.22183 C 0.28385 0.23109 0.29375 0.23803 0.30312 0.24589 C 0.3125 0.25422 0.32239 0.26347 0.33159 0.2718 C 0.33906 0.27874 0.34427 0.28637 0.3526 0.29192 C 0.36007 0.3028 0.36996 0.30927 0.37916 0.31806 C 0.38715 0.32593 0.39375 0.33333 0.40208 0.3405 C 0.40885 0.34628 0.41041 0.35369 0.41788 0.35854 C 0.43073 0.37659 0.41475 0.35554 0.43021 0.37173 C 0.43663 0.37867 0.4401 0.387 0.44791 0.39209 C 0.45382 0.40203 0.45955 0.41314 0.46892 0.41984 C 0.47986 0.43627 0.49027 0.45316 0.50069 0.47004 C 0.50486 0.47675 0.50677 0.48508 0.51146 0.49202 C 0.51319 0.4978 0.51614 0.50613 0.52031 0.51075 " pathEditMode="relative" rAng="0" ptsTypes="ffffffffffffffffffffffffA">
                                      <p:cBhvr>
                                        <p:cTn id="55" dur="1000" spd="-100000" fill="hold"/>
                                        <p:tgtEl>
                                          <p:spTgt spid="30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00" y="25800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91858E-6 C 0.00833 0.00324 0.01736 0.00694 0.02673 0.00833 C 0.03541 0.01226 0.04496 0.01458 0.05347 0.01874 C 0.06128 0.0229 0.06857 0.0273 0.07708 0.03054 C 0.08229 0.03516 0.08663 0.0384 0.09427 0.04095 C 0.10659 0.05159 0.13246 0.06385 0.14948 0.07148 C 0.15937 0.07611 0.16701 0.08259 0.17777 0.08629 C 0.18177 0.08999 0.18645 0.09207 0.19201 0.09461 C 0.19843 0.10109 0.19357 0.09716 0.20937 0.10525 C 0.21284 0.10711 0.21336 0.11104 0.21736 0.11243 C 0.21944 0.11335 0.22152 0.11381 0.22361 0.11474 C 0.22864 0.12006 0.225 0.11728 0.23611 0.12191 C 0.24583 0.12631 0.23923 0.12515 0.24566 0.12954 C 0.25364 0.13463 0.26232 0.13857 0.27083 0.14319 C 0.27916 0.14782 0.28802 0.15314 0.29618 0.158 C 0.30277 0.1617 0.30746 0.16609 0.31493 0.16933 C 0.3217 0.17535 0.33055 0.17928 0.33871 0.18414 C 0.34583 0.18853 0.35173 0.19293 0.3592 0.19686 C 0.3651 0.2001 0.36649 0.20449 0.37326 0.20727 C 0.38472 0.21745 0.37048 0.20565 0.3842 0.21467 C 0.3901 0.2186 0.39305 0.22323 0.4 0.22624 C 0.40538 0.23202 0.41041 0.23826 0.41892 0.2422 C 0.42864 0.25145 0.43784 0.26093 0.44722 0.27042 C 0.45086 0.27435 0.4526 0.27921 0.45677 0.28314 C 0.45833 0.28638 0.46093 0.29124 0.46475 0.29378 " pathEditMode="relative" rAng="0" ptsTypes="ffffffffffffffffffffffffA">
                                      <p:cBhvr>
                                        <p:cTn id="57" dur="1000" spd="-100000" fill="hold"/>
                                        <p:tgtEl>
                                          <p:spTgt spid="30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200" y="14700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2.10502E-6 C 0.01041 0.00093 0.0217 0.00232 0.03333 0.00278 C 0.04444 0.00417 0.05642 0.00486 0.06684 0.00625 C 0.07673 0.00764 0.08576 0.00925 0.09652 0.01018 C 0.10295 0.0118 0.1085 0.01296 0.11805 0.01388 C 0.1335 0.01735 0.16597 0.02151 0.18715 0.02429 C 0.19965 0.02568 0.20937 0.02799 0.22274 0.02915 C 0.2276 0.03054 0.2335 0.03123 0.24045 0.03216 C 0.24861 0.03424 0.24253 0.03285 0.26232 0.03563 C 0.26666 0.03632 0.26718 0.03771 0.27222 0.03817 C 0.27482 0.0384 0.27743 0.03863 0.28003 0.03886 C 0.28645 0.04071 0.28177 0.03979 0.29583 0.04141 C 0.30798 0.0428 0.29947 0.04233 0.30763 0.04395 C 0.31753 0.04557 0.32864 0.04696 0.33923 0.04858 C 0.34965 0.04997 0.36076 0.05182 0.37083 0.05344 C 0.37934 0.05483 0.38524 0.05621 0.39444 0.05737 C 0.40295 0.05945 0.41406 0.06084 0.42413 0.06246 C 0.43316 0.06385 0.44045 0.06547 0.44982 0.06685 C 0.45746 0.06778 0.4592 0.0694 0.46753 0.07032 C 0.48177 0.07379 0.46406 0.06963 0.48125 0.07287 C 0.48854 0.07402 0.49236 0.07564 0.50104 0.0768 C 0.50781 0.07865 0.51423 0.08073 0.52465 0.08212 C 0.53697 0.08536 0.54861 0.0886 0.56024 0.09184 C 0.56493 0.09299 0.56684 0.09461 0.57204 0.096 C 0.57413 0.09716 0.57743 0.09878 0.58211 0.0997 " pathEditMode="relative" rAng="0" ptsTypes="ffffffffffffffffffffffffA">
                                      <p:cBhvr>
                                        <p:cTn id="59" dur="1000" spd="-100000" fill="hold"/>
                                        <p:tgtEl>
                                          <p:spTgt spid="30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00" y="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5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3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500"/>
                            </p:stCondLst>
                            <p:childTnLst>
                              <p:par>
                                <p:cTn id="6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50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3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8500"/>
                            </p:stCondLst>
                            <p:childTnLst>
                              <p:par>
                                <p:cTn id="7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2.0842E-6 L -2.77778E-7 0.17835 " pathEditMode="relative" ptsTypes="AA">
                                      <p:cBhvr>
                                        <p:cTn id="77" dur="2000" fill="hold"/>
                                        <p:tgtEl>
                                          <p:spTgt spid="30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500"/>
                            </p:stCondLst>
                            <p:childTnLst>
                              <p:par>
                                <p:cTn id="79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0" dur="indefinite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1" dur="indefinite"/>
                                        <p:tgtEl>
                                          <p:spTgt spid="3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3" dur="indefinite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4" dur="indefinite"/>
                                        <p:tgtEl>
                                          <p:spTgt spid="3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6" dur="indefinite"/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7" dur="indefinite"/>
                                        <p:tgtEl>
                                          <p:spTgt spid="3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9" dur="indefinite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0" dur="indefinite"/>
                                        <p:tgtEl>
                                          <p:spTgt spid="3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2" dur="indefinite"/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3" dur="indefinite"/>
                                        <p:tgtEl>
                                          <p:spTgt spid="3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5" dur="indefinite"/>
                                        <p:tgtEl>
                                          <p:spTgt spid="309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6" dur="indefinite"/>
                                        <p:tgtEl>
                                          <p:spTgt spid="3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 descr="1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3557" name="Picture 5" descr="1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6100" y="4437063"/>
            <a:ext cx="331788" cy="563562"/>
          </a:xfrm>
          <a:prstGeom prst="rect">
            <a:avLst/>
          </a:prstGeom>
          <a:noFill/>
        </p:spPr>
      </p:pic>
      <p:pic>
        <p:nvPicPr>
          <p:cNvPr id="23558" name="Picture 6" descr="15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084638"/>
            <a:ext cx="9144000" cy="2773362"/>
          </a:xfrm>
          <a:prstGeom prst="rect">
            <a:avLst/>
          </a:prstGeom>
          <a:noFill/>
        </p:spPr>
      </p:pic>
      <p:pic>
        <p:nvPicPr>
          <p:cNvPr id="23559" name="Picture 7" descr="27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50" y="2636838"/>
            <a:ext cx="690563" cy="2960687"/>
          </a:xfrm>
          <a:prstGeom prst="rect">
            <a:avLst/>
          </a:prstGeom>
          <a:noFill/>
        </p:spPr>
      </p:pic>
      <p:pic>
        <p:nvPicPr>
          <p:cNvPr id="23560" name="Picture 8" descr="10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2636838"/>
            <a:ext cx="430213" cy="2959100"/>
          </a:xfrm>
          <a:prstGeom prst="rect">
            <a:avLst/>
          </a:prstGeom>
          <a:noFill/>
        </p:spPr>
      </p:pic>
      <p:pic>
        <p:nvPicPr>
          <p:cNvPr id="23561" name="Picture 9" descr="11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3075" y="5734050"/>
            <a:ext cx="2082800" cy="701675"/>
          </a:xfrm>
          <a:prstGeom prst="rect">
            <a:avLst/>
          </a:prstGeom>
          <a:noFill/>
        </p:spPr>
      </p:pic>
      <p:pic>
        <p:nvPicPr>
          <p:cNvPr id="23562" name="Picture 10" descr="25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5825" y="2997200"/>
            <a:ext cx="1512888" cy="1427163"/>
          </a:xfrm>
          <a:prstGeom prst="rect">
            <a:avLst/>
          </a:prstGeom>
          <a:noFill/>
        </p:spPr>
      </p:pic>
      <p:pic>
        <p:nvPicPr>
          <p:cNvPr id="23563" name="Picture 11" descr="26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760633">
            <a:off x="6516688" y="3141663"/>
            <a:ext cx="1601787" cy="1430337"/>
          </a:xfrm>
          <a:prstGeom prst="rect">
            <a:avLst/>
          </a:prstGeom>
          <a:noFill/>
        </p:spPr>
      </p:pic>
      <p:pic>
        <p:nvPicPr>
          <p:cNvPr id="23564" name="Picture 12" descr="13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31213" y="3644900"/>
            <a:ext cx="461962" cy="858838"/>
          </a:xfrm>
          <a:prstGeom prst="rect">
            <a:avLst/>
          </a:prstGeom>
          <a:noFill/>
        </p:spPr>
      </p:pic>
      <p:pic>
        <p:nvPicPr>
          <p:cNvPr id="23565" name="Picture 13" descr="1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6325" y="3802063"/>
            <a:ext cx="331788" cy="563562"/>
          </a:xfrm>
          <a:prstGeom prst="rect">
            <a:avLst/>
          </a:prstGeom>
          <a:noFill/>
        </p:spPr>
      </p:pic>
      <p:pic>
        <p:nvPicPr>
          <p:cNvPr id="23566" name="Picture 14" descr="17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32588" y="549275"/>
            <a:ext cx="1487487" cy="1981200"/>
          </a:xfrm>
          <a:prstGeom prst="rect">
            <a:avLst/>
          </a:prstGeom>
          <a:noFill/>
        </p:spPr>
      </p:pic>
      <p:pic>
        <p:nvPicPr>
          <p:cNvPr id="23567" name="Picture 15" descr="18"/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72150" y="836613"/>
            <a:ext cx="714375" cy="2376487"/>
          </a:xfrm>
          <a:prstGeom prst="rect">
            <a:avLst/>
          </a:prstGeom>
          <a:noFill/>
        </p:spPr>
      </p:pic>
      <p:pic>
        <p:nvPicPr>
          <p:cNvPr id="23568" name="Picture 16" descr="19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32288" y="279400"/>
            <a:ext cx="1290637" cy="3576638"/>
          </a:xfrm>
          <a:prstGeom prst="rect">
            <a:avLst/>
          </a:prstGeom>
          <a:noFill/>
        </p:spPr>
      </p:pic>
      <p:pic>
        <p:nvPicPr>
          <p:cNvPr id="23569" name="Picture 17" descr="20"/>
          <p:cNvPicPr>
            <a:picLocks noChangeAspect="1" noChangeArrowheads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24263" y="1216025"/>
            <a:ext cx="584200" cy="3168650"/>
          </a:xfrm>
          <a:prstGeom prst="rect">
            <a:avLst/>
          </a:prstGeom>
          <a:noFill/>
        </p:spPr>
      </p:pic>
      <p:pic>
        <p:nvPicPr>
          <p:cNvPr id="23570" name="Picture 18" descr="21"/>
          <p:cNvPicPr>
            <a:picLocks noChangeAspect="1" noChangeArrowheads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620713"/>
            <a:ext cx="4032250" cy="1228725"/>
          </a:xfrm>
          <a:prstGeom prst="rect">
            <a:avLst/>
          </a:prstGeom>
          <a:noFill/>
        </p:spPr>
      </p:pic>
      <p:pic>
        <p:nvPicPr>
          <p:cNvPr id="23571" name="Picture 19" descr="22"/>
          <p:cNvPicPr>
            <a:picLocks noChangeAspect="1" noChangeArrowheads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81163" y="2003425"/>
            <a:ext cx="1800225" cy="1257300"/>
          </a:xfrm>
          <a:prstGeom prst="rect">
            <a:avLst/>
          </a:prstGeom>
          <a:noFill/>
        </p:spPr>
      </p:pic>
      <p:pic>
        <p:nvPicPr>
          <p:cNvPr id="23572" name="Picture 20" descr="23"/>
          <p:cNvPicPr>
            <a:picLocks noChangeAspect="1" noChangeArrowheads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0438" y="3082925"/>
            <a:ext cx="1165225" cy="1800225"/>
          </a:xfrm>
          <a:prstGeom prst="rect">
            <a:avLst/>
          </a:prstGeom>
          <a:noFill/>
        </p:spPr>
      </p:pic>
      <p:pic>
        <p:nvPicPr>
          <p:cNvPr id="23573" name="Picture 21" descr="16"/>
          <p:cNvPicPr>
            <a:picLocks noChangeAspect="1" noChangeArrowheads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5513" y="2636838"/>
            <a:ext cx="190500" cy="360362"/>
          </a:xfrm>
          <a:prstGeom prst="rect">
            <a:avLst/>
          </a:prstGeom>
          <a:noFill/>
        </p:spPr>
      </p:pic>
      <p:pic>
        <p:nvPicPr>
          <p:cNvPr id="23574" name="Picture 22" descr="31"/>
          <p:cNvPicPr>
            <a:picLocks noChangeAspect="1" noChangeArrowheads="1"/>
          </p:cNvPicPr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01838" y="3141663"/>
            <a:ext cx="2101850" cy="2365375"/>
          </a:xfrm>
          <a:prstGeom prst="rect">
            <a:avLst/>
          </a:prstGeom>
          <a:noFill/>
        </p:spPr>
      </p:pic>
      <p:pic>
        <p:nvPicPr>
          <p:cNvPr id="23575" name="Picture 23" descr="32"/>
          <p:cNvPicPr>
            <a:picLocks noChangeAspect="1" noChangeArrowheads="1"/>
          </p:cNvPicPr>
          <p:nvPr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7813" y="2781300"/>
            <a:ext cx="1420812" cy="2852738"/>
          </a:xfrm>
          <a:prstGeom prst="rect">
            <a:avLst/>
          </a:prstGeom>
          <a:noFill/>
        </p:spPr>
      </p:pic>
      <p:pic>
        <p:nvPicPr>
          <p:cNvPr id="23576" name="Picture 24" descr="30"/>
          <p:cNvPicPr>
            <a:picLocks noChangeAspect="1" noChangeArrowheads="1"/>
          </p:cNvPicPr>
          <p:nvPr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31988" y="2924175"/>
            <a:ext cx="215900" cy="215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23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235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6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235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2356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235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2356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1.21675E-6 C -0.00122 0.00486 -0.00243 0.01041 -0.00365 0.01296 C -0.00486 0.01874 -0.00608 0.02244 -0.00729 0.02915 C -0.00834 0.03516 -0.00938 0.04187 -0.01042 0.04696 C -0.01111 0.05436 -0.01181 0.05945 -0.01285 0.06338 C -0.01441 0.07958 -0.01788 0.09831 -0.02032 0.11034 C -0.02153 0.11728 -0.02257 0.12746 -0.02413 0.13324 C -0.02466 0.13903 -0.02518 0.14226 -0.02587 0.14596 C -0.02674 0.15614 -0.02622 0.1499 -0.0283 0.16239 C -0.02882 0.16516 -0.02882 0.17141 -0.02934 0.17372 C -0.02969 0.17488 -0.02986 0.17581 -0.03021 0.17696 C -0.03091 0.18506 -0.03038 0.18089 -0.03195 0.1883 C -0.03316 0.195 -0.03229 0.19339 -0.03316 0.19986 C -0.0342 0.20773 -0.03542 0.2142 -0.03663 0.22091 C -0.03768 0.22831 -0.03889 0.23618 -0.04011 0.24381 C -0.04098 0.2496 -0.0415 0.25654 -0.04254 0.26139 C -0.04341 0.27088 -0.04462 0.27666 -0.04566 0.28406 C -0.0467 0.29123 -0.04757 0.29771 -0.04844 0.30396 C -0.04931 0.30905 -0.04948 0.31575 -0.05035 0.31992 C -0.05191 0.33588 -0.05 0.31737 -0.05191 0.33148 C -0.05261 0.3375 -0.05313 0.34467 -0.054 0.3493 C -0.05469 0.35832 -0.05538 0.3678 -0.0566 0.37382 C -0.05782 0.38816 -0.0592 0.40319 -0.06042 0.41777 C -0.06094 0.42355 -0.06111 0.43118 -0.06163 0.4372 C -0.06181 0.44206 -0.06216 0.44946 -0.06268 0.45362 " pathEditMode="relative" rAng="0" ptsTypes="ffffffffffffffffffffffffA">
                                      <p:cBhvr>
                                        <p:cTn id="47" dur="1000" spd="-100000" fill="hold"/>
                                        <p:tgtEl>
                                          <p:spTgt spid="235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00" y="22700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1.77654E-6 C 0.00139 0.00416 0.00295 0.00902 0.00451 0.0111 C 0.00607 0.01596 0.00781 0.01897 0.0092 0.02475 C 0.01059 0.03007 0.0118 0.03585 0.01337 0.04002 C 0.01423 0.04626 0.01493 0.05043 0.01632 0.0539 C 0.0184 0.06778 0.02291 0.08374 0.02587 0.09391 C 0.0276 0.09993 0.02882 0.10849 0.03073 0.11335 C 0.03142 0.1182 0.03229 0.12098 0.03316 0.12445 C 0.03437 0.13301 0.0335 0.12769 0.03628 0.13833 C 0.0368 0.14064 0.03698 0.14596 0.03767 0.14781 C 0.03802 0.14874 0.03837 0.14966 0.03871 0.15059 C 0.03958 0.15753 0.03889 0.15383 0.0408 0.1603 C 0.04253 0.16609 0.04132 0.16447 0.04253 0.17002 C 0.04392 0.17673 0.04548 0.18205 0.04687 0.18806 C 0.04826 0.19408 0.04982 0.20102 0.05121 0.20749 C 0.05243 0.21258 0.0533 0.21813 0.05451 0.22253 C 0.05573 0.23039 0.05729 0.23525 0.05868 0.24196 C 0.05989 0.24774 0.06094 0.25329 0.06215 0.25861 C 0.06319 0.26278 0.06354 0.26856 0.06458 0.27226 C 0.06666 0.28568 0.06406 0.26995 0.06649 0.28198 C 0.06753 0.28707 0.06805 0.29331 0.06927 0.29725 C 0.07014 0.30465 0.071 0.31298 0.07257 0.31806 C 0.0743 0.33032 0.07587 0.34282 0.07743 0.35531 C 0.07812 0.3604 0.0783 0.36664 0.07916 0.37196 C 0.07934 0.37613 0.07986 0.38237 0.08055 0.38584 " pathEditMode="relative" rAng="0" ptsTypes="ffffffffffffffffffffffffA">
                                      <p:cBhvr>
                                        <p:cTn id="49" dur="1000" spd="-100000" fill="hold"/>
                                        <p:tgtEl>
                                          <p:spTgt spid="235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00" y="19300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3.88619E-6 C 0.00364 0.00417 0.00764 0.00903 0.0118 0.01088 C 0.01579 0.01573 0.01996 0.01874 0.02361 0.02429 C 0.02725 0.02961 0.03038 0.03516 0.0342 0.03933 C 0.03645 0.04534 0.03854 0.04974 0.04184 0.05298 C 0.04739 0.06662 0.05885 0.08235 0.06632 0.09253 C 0.07083 0.09832 0.0743 0.10664 0.07899 0.1115 C 0.08073 0.11636 0.08281 0.11913 0.08524 0.12237 C 0.08819 0.1307 0.08593 0.12561 0.09305 0.13602 C 0.09461 0.13833 0.09479 0.14365 0.09652 0.1455 C 0.09739 0.14643 0.09843 0.14712 0.0993 0.14828 C 0.10156 0.15499 0.1 0.15152 0.10486 0.15776 C 0.1092 0.16332 0.10625 0.16193 0.1092 0.16725 C 0.11267 0.17396 0.11666 0.17905 0.12031 0.18506 C 0.12395 0.19107 0.12795 0.19778 0.13159 0.20403 C 0.13454 0.20912 0.13663 0.21467 0.13993 0.21883 C 0.14288 0.2267 0.14687 0.23156 0.15052 0.23803 C 0.15364 0.24382 0.15625 0.24914 0.15954 0.25446 C 0.16232 0.25862 0.16284 0.26417 0.16597 0.26787 C 0.171 0.28106 0.16458 0.26556 0.17083 0.27759 C 0.17326 0.28245 0.17465 0.28846 0.17777 0.29239 C 0.1802 0.2998 0.18246 0.30789 0.18611 0.31275 C 0.19045 0.32478 0.19461 0.33727 0.19878 0.34953 C 0.20034 0.35462 0.20121 0.36086 0.20295 0.36572 C 0.20364 0.37012 0.20486 0.37636 0.20659 0.3796 " pathEditMode="relative" rAng="0" ptsTypes="ffffffffffffffffffffffffA">
                                      <p:cBhvr>
                                        <p:cTn id="51" dur="1000" spd="-100000" fill="hold"/>
                                        <p:tgtEl>
                                          <p:spTgt spid="235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00" y="19000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1.92228E-6 C 0.00573 0.00301 0.01198 0.00624 0.01841 0.00786 C 0.02466 0.01133 0.03125 0.01341 0.03698 0.01735 C 0.04254 0.02128 0.04757 0.02521 0.05348 0.02822 C 0.05712 0.03261 0.06007 0.03562 0.06546 0.03793 C 0.07396 0.04788 0.09184 0.05898 0.10365 0.06616 C 0.11059 0.07032 0.11598 0.07633 0.12344 0.0798 C 0.12605 0.08327 0.12934 0.08536 0.13316 0.08767 C 0.13768 0.09368 0.13438 0.08998 0.14532 0.09738 C 0.14775 0.09923 0.14809 0.10294 0.15087 0.10409 C 0.15226 0.10479 0.15365 0.10548 0.15521 0.10617 C 0.15868 0.11103 0.15608 0.10849 0.16389 0.11288 C 0.17066 0.11705 0.16598 0.11589 0.17049 0.11982 C 0.17605 0.12468 0.18212 0.12838 0.18785 0.13254 C 0.19375 0.13694 0.19983 0.1418 0.20556 0.14619 C 0.21025 0.14989 0.21337 0.15383 0.21858 0.15683 C 0.22327 0.16239 0.22934 0.16586 0.23507 0.17048 C 0.24011 0.17465 0.2441 0.17858 0.24931 0.18228 C 0.25348 0.18529 0.25434 0.18945 0.25903 0.19199 C 0.26702 0.20148 0.25712 0.19038 0.26667 0.19893 C 0.27066 0.2024 0.27275 0.2068 0.27761 0.20957 C 0.28125 0.2149 0.2849 0.22045 0.29063 0.22415 C 0.2974 0.23271 0.304 0.24173 0.31042 0.25052 C 0.31302 0.25399 0.31407 0.25861 0.31702 0.26208 C 0.31806 0.26509 0.31997 0.26972 0.32257 0.27203 " pathEditMode="relative" rAng="0" ptsTypes="ffffffffffffffffffffffffA">
                                      <p:cBhvr>
                                        <p:cTn id="53" dur="1000" spd="-100000" fill="hold"/>
                                        <p:tgtEl>
                                          <p:spTgt spid="235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00" y="13600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-0.00555 C 0.0092 2.38492E-6 0.01944 0.00647 0.02986 0.00925 C 0.03975 0.01596 0.05034 0.01989 0.05972 0.02752 C 0.06857 0.03446 0.07673 0.04233 0.08628 0.04811 C 0.09201 0.05621 0.09705 0.06199 0.10555 0.06662 C 0.11944 0.08512 0.14826 0.10641 0.16736 0.12005 C 0.17847 0.12815 0.18698 0.13948 0.19896 0.14619 C 0.20347 0.15267 0.20868 0.15637 0.21493 0.16077 C 0.22222 0.17233 0.21666 0.16493 0.23437 0.17927 C 0.23836 0.18251 0.23889 0.18991 0.24323 0.19223 C 0.24566 0.19361 0.24791 0.19477 0.25034 0.19593 C 0.25607 0.20518 0.25191 0.20032 0.26441 0.20865 C 0.27534 0.21651 0.26771 0.21466 0.275 0.22183 C 0.28385 0.23109 0.29375 0.23803 0.30312 0.24589 C 0.3125 0.25422 0.32239 0.26347 0.33159 0.2718 C 0.33906 0.27874 0.34427 0.28637 0.3526 0.29192 C 0.36007 0.3028 0.36996 0.30927 0.37916 0.31806 C 0.38715 0.32593 0.39375 0.33333 0.40208 0.3405 C 0.40885 0.34628 0.41041 0.35369 0.41788 0.35854 C 0.43073 0.37659 0.41475 0.35554 0.43021 0.37173 C 0.43663 0.37867 0.4401 0.387 0.44791 0.39209 C 0.45382 0.40203 0.45955 0.41314 0.46892 0.41984 C 0.47986 0.43627 0.49027 0.45316 0.50069 0.47004 C 0.50486 0.47675 0.50677 0.48508 0.51146 0.49202 C 0.51319 0.4978 0.51614 0.50613 0.52031 0.51075 " pathEditMode="relative" rAng="0" ptsTypes="ffffffffffffffffffffffffA">
                                      <p:cBhvr>
                                        <p:cTn id="55" dur="1000" spd="-100000" fill="hold"/>
                                        <p:tgtEl>
                                          <p:spTgt spid="235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00" y="25800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91858E-6 C 0.00833 0.00324 0.01736 0.00694 0.02673 0.00833 C 0.03541 0.01226 0.04496 0.01458 0.05347 0.01874 C 0.06128 0.0229 0.06857 0.0273 0.07708 0.03054 C 0.08229 0.03516 0.08663 0.0384 0.09427 0.04095 C 0.10659 0.05159 0.13246 0.06385 0.14948 0.07148 C 0.15937 0.07611 0.16701 0.08259 0.17777 0.08629 C 0.18177 0.08999 0.18645 0.09207 0.19201 0.09461 C 0.19843 0.10109 0.19357 0.09716 0.20937 0.10525 C 0.21284 0.10711 0.21336 0.11104 0.21736 0.11243 C 0.21944 0.11335 0.22152 0.11381 0.22361 0.11474 C 0.22864 0.12006 0.225 0.11728 0.23611 0.12191 C 0.24583 0.12631 0.23923 0.12515 0.24566 0.12954 C 0.25364 0.13463 0.26232 0.13857 0.27083 0.14319 C 0.27916 0.14782 0.28802 0.15314 0.29618 0.158 C 0.30277 0.1617 0.30746 0.16609 0.31493 0.16933 C 0.3217 0.17535 0.33055 0.17928 0.33871 0.18414 C 0.34583 0.18853 0.35173 0.19293 0.3592 0.19686 C 0.3651 0.2001 0.36649 0.20449 0.37326 0.20727 C 0.38472 0.21745 0.37048 0.20565 0.3842 0.21467 C 0.3901 0.2186 0.39305 0.22323 0.4 0.22624 C 0.40538 0.23202 0.41041 0.23826 0.41892 0.2422 C 0.42864 0.25145 0.43784 0.26093 0.44722 0.27042 C 0.45086 0.27435 0.4526 0.27921 0.45677 0.28314 C 0.45833 0.28638 0.46093 0.29124 0.46475 0.29378 " pathEditMode="relative" rAng="0" ptsTypes="ffffffffffffffffffffffffA">
                                      <p:cBhvr>
                                        <p:cTn id="57" dur="1000" spd="-100000" fill="hold"/>
                                        <p:tgtEl>
                                          <p:spTgt spid="235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200" y="14700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2.10502E-6 C 0.01041 0.00093 0.0217 0.00232 0.03333 0.00278 C 0.04444 0.00417 0.05642 0.00486 0.06684 0.00625 C 0.07673 0.00764 0.08576 0.00925 0.09652 0.01018 C 0.10295 0.0118 0.1085 0.01296 0.11805 0.01388 C 0.1335 0.01735 0.16597 0.02151 0.18715 0.02429 C 0.19965 0.02568 0.20937 0.02799 0.22274 0.02915 C 0.2276 0.03054 0.2335 0.03123 0.24045 0.03216 C 0.24861 0.03424 0.24253 0.03285 0.26232 0.03563 C 0.26666 0.03632 0.26718 0.03771 0.27222 0.03817 C 0.27482 0.0384 0.27743 0.03863 0.28003 0.03886 C 0.28645 0.04071 0.28177 0.03979 0.29583 0.04141 C 0.30798 0.0428 0.29947 0.04233 0.30763 0.04395 C 0.31753 0.04557 0.32864 0.04696 0.33923 0.04858 C 0.34965 0.04997 0.36076 0.05182 0.37083 0.05344 C 0.37934 0.05483 0.38524 0.05621 0.39444 0.05737 C 0.40295 0.05945 0.41406 0.06084 0.42413 0.06246 C 0.43316 0.06385 0.44045 0.06547 0.44982 0.06685 C 0.45746 0.06778 0.4592 0.0694 0.46753 0.07032 C 0.48177 0.07379 0.46406 0.06963 0.48125 0.07287 C 0.48854 0.07402 0.49236 0.07564 0.50104 0.0768 C 0.50781 0.07865 0.51423 0.08073 0.52465 0.08212 C 0.53697 0.08536 0.54861 0.0886 0.56024 0.09184 C 0.56493 0.09299 0.56684 0.09461 0.57204 0.096 C 0.57413 0.09716 0.57743 0.09878 0.58211 0.0997 " pathEditMode="relative" rAng="0" ptsTypes="ffffffffffffffffffffffffA">
                                      <p:cBhvr>
                                        <p:cTn id="59" dur="1000" spd="-100000" fill="hold"/>
                                        <p:tgtEl>
                                          <p:spTgt spid="235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00" y="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500"/>
                            </p:stCondLst>
                            <p:childTnLst>
                              <p:par>
                                <p:cTn id="6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22222E-6 -7.20333E-6 L -7.22222E-6 0.27272 " pathEditMode="relative" ptsTypes="AA">
                                      <p:cBhvr>
                                        <p:cTn id="62" dur="2000" fill="hold"/>
                                        <p:tgtEl>
                                          <p:spTgt spid="235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93153E-6 L 0.00243 -0.23849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235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" y="-11900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6 -1.08258E-6 L -8.33333E-6 -0.29377 " pathEditMode="relative" ptsTypes="AA">
                                      <p:cBhvr>
                                        <p:cTn id="66" dur="2000" fill="hold"/>
                                        <p:tgtEl>
                                          <p:spTgt spid="235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5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23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8500"/>
                            </p:stCondLst>
                            <p:childTnLst>
                              <p:par>
                                <p:cTn id="7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8500"/>
                            </p:stCondLst>
                            <p:childTnLst>
                              <p:par>
                                <p:cTn id="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23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500"/>
                            </p:stCondLst>
                            <p:childTnLst>
                              <p:par>
                                <p:cTn id="8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2.0842E-6 L -2.77778E-7 0.17835 " pathEditMode="relative" ptsTypes="AA">
                                      <p:cBhvr>
                                        <p:cTn id="84" dur="2000" fill="hold"/>
                                        <p:tgtEl>
                                          <p:spTgt spid="235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2500"/>
                            </p:stCondLst>
                            <p:childTnLst>
                              <p:par>
                                <p:cTn id="86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7" dur="indefinite"/>
                                        <p:tgtEl>
                                          <p:spTgt spid="2357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8" dur="indefinite"/>
                                        <p:tgtEl>
                                          <p:spTgt spid="23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0" dur="indefinite"/>
                                        <p:tgtEl>
                                          <p:spTgt spid="2357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1" dur="indefinite"/>
                                        <p:tgtEl>
                                          <p:spTgt spid="23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3" dur="indefinite"/>
                                        <p:tgtEl>
                                          <p:spTgt spid="2356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4" dur="indefinite"/>
                                        <p:tgtEl>
                                          <p:spTgt spid="23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6" dur="indefinite"/>
                                        <p:tgtEl>
                                          <p:spTgt spid="2356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7" dur="indefinite"/>
                                        <p:tgtEl>
                                          <p:spTgt spid="23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9" dur="indefinite"/>
                                        <p:tgtEl>
                                          <p:spTgt spid="2356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0" dur="indefinite"/>
                                        <p:tgtEl>
                                          <p:spTgt spid="23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2" dur="indefinite"/>
                                        <p:tgtEl>
                                          <p:spTgt spid="2356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3" dur="indefinite"/>
                                        <p:tgtEl>
                                          <p:spTgt spid="23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 descr="6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4585" name="Picture 9" descr="65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516563"/>
            <a:ext cx="9144000" cy="1341437"/>
          </a:xfrm>
          <a:prstGeom prst="rect">
            <a:avLst/>
          </a:prstGeom>
          <a:noFill/>
        </p:spPr>
      </p:pic>
      <p:graphicFrame>
        <p:nvGraphicFramePr>
          <p:cNvPr id="24581" name="圖表 2"/>
          <p:cNvGraphicFramePr>
            <a:graphicFrameLocks/>
          </p:cNvGraphicFramePr>
          <p:nvPr/>
        </p:nvGraphicFramePr>
        <p:xfrm>
          <a:off x="395288" y="333375"/>
          <a:ext cx="6653212" cy="4997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2" r:id="rId5" imgW="6657409" imgH="4999153" progId="Excel.Chart.8">
                  <p:embed/>
                </p:oleObj>
              </mc:Choice>
              <mc:Fallback>
                <p:oleObj r:id="rId5" imgW="6657409" imgH="4999153" progId="Excel.Chart.8">
                  <p:embed/>
                  <p:pic>
                    <p:nvPicPr>
                      <p:cNvPr id="0" name="圖表 2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333375"/>
                        <a:ext cx="6653212" cy="4997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文字方塊 5"/>
          <p:cNvSpPr txBox="1"/>
          <p:nvPr/>
        </p:nvSpPr>
        <p:spPr>
          <a:xfrm>
            <a:off x="468313" y="6140450"/>
            <a:ext cx="7062787" cy="457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kumimoji="0" lang="zh-TW" altLang="en-US" sz="2400">
                <a:solidFill>
                  <a:srgbClr val="FFFFCC"/>
                </a:solidFill>
                <a:latin typeface="標楷體" pitchFamily="65" charset="-120"/>
                <a:ea typeface="標楷體" pitchFamily="65" charset="-120"/>
              </a:rPr>
              <a:t>這是我從國小一年級到四年級的身高記錄折線圖。</a:t>
            </a:r>
          </a:p>
        </p:txBody>
      </p:sp>
      <p:pic>
        <p:nvPicPr>
          <p:cNvPr id="24586" name="Picture 10" descr="62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9250" y="549275"/>
            <a:ext cx="4176713" cy="501650"/>
          </a:xfrm>
          <a:prstGeom prst="rect">
            <a:avLst/>
          </a:prstGeom>
          <a:noFill/>
        </p:spPr>
      </p:pic>
      <p:pic>
        <p:nvPicPr>
          <p:cNvPr id="24588" name="Picture 12" descr="10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04250" y="1341438"/>
            <a:ext cx="681038" cy="4686300"/>
          </a:xfrm>
          <a:prstGeom prst="rect">
            <a:avLst/>
          </a:prstGeom>
          <a:noFill/>
        </p:spPr>
      </p:pic>
      <p:sp>
        <p:nvSpPr>
          <p:cNvPr id="24589" name="Text Box 13"/>
          <p:cNvSpPr txBox="1">
            <a:spLocks noChangeArrowheads="1"/>
          </p:cNvSpPr>
          <p:nvPr/>
        </p:nvSpPr>
        <p:spPr bwMode="auto">
          <a:xfrm>
            <a:off x="1835150" y="620713"/>
            <a:ext cx="3816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TW" altLang="en-US" sz="2400" b="1">
                <a:solidFill>
                  <a:srgbClr val="1D243B"/>
                </a:solidFill>
                <a:ea typeface="標楷體" pitchFamily="65" charset="-120"/>
              </a:rPr>
              <a:t>小忍身高紀錄折線圖</a:t>
            </a:r>
          </a:p>
        </p:txBody>
      </p:sp>
      <p:pic>
        <p:nvPicPr>
          <p:cNvPr id="24587" name="Picture 11" descr="63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34275" y="4076700"/>
            <a:ext cx="1717675" cy="1728788"/>
          </a:xfrm>
          <a:prstGeom prst="rect">
            <a:avLst/>
          </a:prstGeom>
          <a:noFill/>
        </p:spPr>
      </p:pic>
      <p:pic>
        <p:nvPicPr>
          <p:cNvPr id="24591" name="Picture 15" descr="66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8488" y="5094288"/>
            <a:ext cx="2087562" cy="1790700"/>
          </a:xfrm>
          <a:prstGeom prst="rect">
            <a:avLst/>
          </a:prstGeom>
          <a:noFill/>
        </p:spPr>
      </p:pic>
      <p:pic>
        <p:nvPicPr>
          <p:cNvPr id="24592" name="Picture 16" descr="67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5445125"/>
            <a:ext cx="719138" cy="6429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5" name="Picture 5" descr="6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5606" name="Picture 6" descr="65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516563"/>
            <a:ext cx="9144000" cy="1341437"/>
          </a:xfrm>
          <a:prstGeom prst="rect">
            <a:avLst/>
          </a:prstGeom>
          <a:noFill/>
        </p:spPr>
      </p:pic>
      <p:graphicFrame>
        <p:nvGraphicFramePr>
          <p:cNvPr id="25607" name="圖表 2"/>
          <p:cNvGraphicFramePr>
            <a:graphicFrameLocks/>
          </p:cNvGraphicFramePr>
          <p:nvPr/>
        </p:nvGraphicFramePr>
        <p:xfrm>
          <a:off x="395288" y="333375"/>
          <a:ext cx="6653212" cy="4997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8" r:id="rId5" imgW="6657409" imgH="4999153" progId="Excel.Chart.8">
                  <p:embed/>
                </p:oleObj>
              </mc:Choice>
              <mc:Fallback>
                <p:oleObj r:id="rId5" imgW="6657409" imgH="4999153" progId="Excel.Chart.8">
                  <p:embed/>
                  <p:pic>
                    <p:nvPicPr>
                      <p:cNvPr id="0" name="圖表 2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333375"/>
                        <a:ext cx="6653212" cy="4997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文字方塊 5"/>
          <p:cNvSpPr txBox="1"/>
          <p:nvPr/>
        </p:nvSpPr>
        <p:spPr>
          <a:xfrm>
            <a:off x="468313" y="6140450"/>
            <a:ext cx="7062787" cy="427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kumimoji="0" lang="zh-TW" altLang="en-US" sz="2200">
                <a:solidFill>
                  <a:srgbClr val="FFFFCC"/>
                </a:solidFill>
                <a:latin typeface="標楷體" pitchFamily="65" charset="-120"/>
                <a:ea typeface="標楷體" pitchFamily="65" charset="-120"/>
              </a:rPr>
              <a:t>請問從這些這些折線圖中，你可以看到那些訊息呢。</a:t>
            </a:r>
          </a:p>
        </p:txBody>
      </p:sp>
      <p:pic>
        <p:nvPicPr>
          <p:cNvPr id="25609" name="Picture 9" descr="62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9250" y="549275"/>
            <a:ext cx="4176713" cy="501650"/>
          </a:xfrm>
          <a:prstGeom prst="rect">
            <a:avLst/>
          </a:prstGeom>
          <a:noFill/>
        </p:spPr>
      </p:pic>
      <p:pic>
        <p:nvPicPr>
          <p:cNvPr id="25610" name="Picture 10" descr="10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04250" y="1341438"/>
            <a:ext cx="681038" cy="4686300"/>
          </a:xfrm>
          <a:prstGeom prst="rect">
            <a:avLst/>
          </a:prstGeom>
          <a:noFill/>
        </p:spPr>
      </p:pic>
      <p:sp>
        <p:nvSpPr>
          <p:cNvPr id="25611" name="Text Box 11"/>
          <p:cNvSpPr txBox="1">
            <a:spLocks noChangeArrowheads="1"/>
          </p:cNvSpPr>
          <p:nvPr/>
        </p:nvSpPr>
        <p:spPr bwMode="auto">
          <a:xfrm>
            <a:off x="1835150" y="620713"/>
            <a:ext cx="3816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TW" altLang="en-US" sz="2400" b="1">
                <a:solidFill>
                  <a:srgbClr val="1D243B"/>
                </a:solidFill>
                <a:ea typeface="標楷體" pitchFamily="65" charset="-120"/>
              </a:rPr>
              <a:t>小忍身高紀錄折線圖</a:t>
            </a:r>
          </a:p>
        </p:txBody>
      </p:sp>
      <p:pic>
        <p:nvPicPr>
          <p:cNvPr id="25612" name="Picture 12" descr="63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34275" y="4076700"/>
            <a:ext cx="1717675" cy="1728788"/>
          </a:xfrm>
          <a:prstGeom prst="rect">
            <a:avLst/>
          </a:prstGeom>
          <a:noFill/>
        </p:spPr>
      </p:pic>
      <p:pic>
        <p:nvPicPr>
          <p:cNvPr id="25613" name="Picture 13" descr="66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8488" y="5094288"/>
            <a:ext cx="2087562" cy="1790700"/>
          </a:xfrm>
          <a:prstGeom prst="rect">
            <a:avLst/>
          </a:prstGeom>
          <a:noFill/>
        </p:spPr>
      </p:pic>
      <p:pic>
        <p:nvPicPr>
          <p:cNvPr id="25614" name="Picture 14" descr="67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5445125"/>
            <a:ext cx="719138" cy="6429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 descr="6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6629" name="Picture 5" descr="65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516563"/>
            <a:ext cx="9144000" cy="1341437"/>
          </a:xfrm>
          <a:prstGeom prst="rect">
            <a:avLst/>
          </a:prstGeom>
          <a:noFill/>
        </p:spPr>
      </p:pic>
      <p:graphicFrame>
        <p:nvGraphicFramePr>
          <p:cNvPr id="26630" name="圖表 2"/>
          <p:cNvGraphicFramePr>
            <a:graphicFrameLocks/>
          </p:cNvGraphicFramePr>
          <p:nvPr/>
        </p:nvGraphicFramePr>
        <p:xfrm>
          <a:off x="395288" y="333375"/>
          <a:ext cx="6653212" cy="4997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1" r:id="rId5" imgW="6657409" imgH="4999153" progId="Excel.Chart.8">
                  <p:embed/>
                </p:oleObj>
              </mc:Choice>
              <mc:Fallback>
                <p:oleObj r:id="rId5" imgW="6657409" imgH="4999153" progId="Excel.Chart.8">
                  <p:embed/>
                  <p:pic>
                    <p:nvPicPr>
                      <p:cNvPr id="0" name="圖表 2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333375"/>
                        <a:ext cx="6653212" cy="4997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文字方塊 5"/>
          <p:cNvSpPr txBox="1"/>
          <p:nvPr/>
        </p:nvSpPr>
        <p:spPr>
          <a:xfrm>
            <a:off x="468313" y="6140450"/>
            <a:ext cx="7062787" cy="457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kumimoji="0" lang="zh-TW" altLang="en-US" sz="2400">
                <a:solidFill>
                  <a:srgbClr val="FFFFCC"/>
                </a:solidFill>
                <a:latin typeface="標楷體" pitchFamily="65" charset="-120"/>
                <a:ea typeface="標楷體" pitchFamily="65" charset="-120"/>
              </a:rPr>
              <a:t>請問我的身高在哪段時期增長的最多呢</a:t>
            </a:r>
            <a:r>
              <a:rPr kumimoji="0" lang="en-US" altLang="zh-TW" sz="2400">
                <a:solidFill>
                  <a:srgbClr val="FFFFCC"/>
                </a:solidFill>
                <a:latin typeface="標楷體" pitchFamily="65" charset="-120"/>
                <a:ea typeface="標楷體" pitchFamily="65" charset="-120"/>
              </a:rPr>
              <a:t>?</a:t>
            </a:r>
          </a:p>
        </p:txBody>
      </p:sp>
      <p:pic>
        <p:nvPicPr>
          <p:cNvPr id="26632" name="Picture 8" descr="62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9250" y="549275"/>
            <a:ext cx="4176713" cy="501650"/>
          </a:xfrm>
          <a:prstGeom prst="rect">
            <a:avLst/>
          </a:prstGeom>
          <a:noFill/>
        </p:spPr>
      </p:pic>
      <p:pic>
        <p:nvPicPr>
          <p:cNvPr id="26633" name="Picture 9" descr="10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04250" y="1341438"/>
            <a:ext cx="681038" cy="4686300"/>
          </a:xfrm>
          <a:prstGeom prst="rect">
            <a:avLst/>
          </a:prstGeom>
          <a:noFill/>
        </p:spPr>
      </p:pic>
      <p:sp>
        <p:nvSpPr>
          <p:cNvPr id="26634" name="Text Box 10"/>
          <p:cNvSpPr txBox="1">
            <a:spLocks noChangeArrowheads="1"/>
          </p:cNvSpPr>
          <p:nvPr/>
        </p:nvSpPr>
        <p:spPr bwMode="auto">
          <a:xfrm>
            <a:off x="1835150" y="620713"/>
            <a:ext cx="3816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TW" altLang="en-US" sz="2400" b="1">
                <a:solidFill>
                  <a:srgbClr val="1D243B"/>
                </a:solidFill>
                <a:ea typeface="標楷體" pitchFamily="65" charset="-120"/>
              </a:rPr>
              <a:t>小忍身高紀錄折線圖</a:t>
            </a:r>
          </a:p>
        </p:txBody>
      </p:sp>
      <p:pic>
        <p:nvPicPr>
          <p:cNvPr id="26635" name="Picture 11" descr="63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34275" y="4076700"/>
            <a:ext cx="1717675" cy="1728788"/>
          </a:xfrm>
          <a:prstGeom prst="rect">
            <a:avLst/>
          </a:prstGeom>
          <a:noFill/>
        </p:spPr>
      </p:pic>
      <p:pic>
        <p:nvPicPr>
          <p:cNvPr id="26636" name="Picture 12" descr="66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8488" y="5094288"/>
            <a:ext cx="2087562" cy="1790700"/>
          </a:xfrm>
          <a:prstGeom prst="rect">
            <a:avLst/>
          </a:prstGeom>
          <a:noFill/>
        </p:spPr>
      </p:pic>
      <p:cxnSp>
        <p:nvCxnSpPr>
          <p:cNvPr id="4" name="直線接點 3"/>
          <p:cNvCxnSpPr/>
          <p:nvPr/>
        </p:nvCxnSpPr>
        <p:spPr>
          <a:xfrm rot="-60000" flipV="1">
            <a:off x="2124075" y="2997200"/>
            <a:ext cx="1079500" cy="719138"/>
          </a:xfrm>
          <a:prstGeom prst="line">
            <a:avLst/>
          </a:prstGeom>
          <a:ln w="76200">
            <a:solidFill>
              <a:srgbClr val="FFFF00"/>
            </a:solidFill>
            <a:headEnd type="none" w="med" len="med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字方塊 8"/>
          <p:cNvSpPr txBox="1"/>
          <p:nvPr/>
        </p:nvSpPr>
        <p:spPr>
          <a:xfrm>
            <a:off x="2268538" y="2771775"/>
            <a:ext cx="647700" cy="5794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</a:t>
            </a:r>
            <a:endParaRPr kumimoji="0" lang="zh-TW" alt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10" name="直線接點 9"/>
          <p:cNvCxnSpPr/>
          <p:nvPr/>
        </p:nvCxnSpPr>
        <p:spPr>
          <a:xfrm rot="-60000" flipV="1">
            <a:off x="3163888" y="2719388"/>
            <a:ext cx="1120775" cy="239712"/>
          </a:xfrm>
          <a:prstGeom prst="line">
            <a:avLst/>
          </a:prstGeom>
          <a:ln w="76200">
            <a:solidFill>
              <a:srgbClr val="FFFF00"/>
            </a:solidFill>
            <a:headEnd type="none" w="med" len="med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字方塊 10"/>
          <p:cNvSpPr txBox="1"/>
          <p:nvPr/>
        </p:nvSpPr>
        <p:spPr>
          <a:xfrm>
            <a:off x="3300413" y="2025650"/>
            <a:ext cx="647700" cy="5794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endParaRPr kumimoji="0" lang="zh-TW" alt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13" name="直線接點 12"/>
          <p:cNvCxnSpPr/>
          <p:nvPr/>
        </p:nvCxnSpPr>
        <p:spPr>
          <a:xfrm rot="-1140000" flipV="1">
            <a:off x="4221163" y="2292350"/>
            <a:ext cx="1119187" cy="241300"/>
          </a:xfrm>
          <a:prstGeom prst="line">
            <a:avLst/>
          </a:prstGeom>
          <a:ln w="76200">
            <a:solidFill>
              <a:srgbClr val="FFFF00"/>
            </a:solidFill>
            <a:headEnd type="none" w="med" len="med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字方塊 13"/>
          <p:cNvSpPr txBox="1"/>
          <p:nvPr/>
        </p:nvSpPr>
        <p:spPr>
          <a:xfrm>
            <a:off x="4424363" y="1766888"/>
            <a:ext cx="647700" cy="5794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</a:t>
            </a:r>
            <a:endParaRPr kumimoji="0" lang="zh-TW" alt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5" name="橢圓 14"/>
          <p:cNvSpPr/>
          <p:nvPr/>
        </p:nvSpPr>
        <p:spPr>
          <a:xfrm>
            <a:off x="2339975" y="2852738"/>
            <a:ext cx="476250" cy="5334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16" name="橢圓 15"/>
          <p:cNvSpPr>
            <a:spLocks noChangeArrowheads="1"/>
          </p:cNvSpPr>
          <p:nvPr/>
        </p:nvSpPr>
        <p:spPr bwMode="auto">
          <a:xfrm>
            <a:off x="1908175" y="4365625"/>
            <a:ext cx="1601788" cy="503238"/>
          </a:xfrm>
          <a:prstGeom prst="ellipse">
            <a:avLst/>
          </a:prstGeom>
          <a:noFill/>
          <a:ln w="57150" algn="ctr">
            <a:solidFill>
              <a:srgbClr val="A50021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cxnSp>
        <p:nvCxnSpPr>
          <p:cNvPr id="17" name="直線單箭頭接點 16"/>
          <p:cNvCxnSpPr>
            <a:stCxn id="15" idx="4"/>
          </p:cNvCxnSpPr>
          <p:nvPr/>
        </p:nvCxnSpPr>
        <p:spPr>
          <a:xfrm flipH="1">
            <a:off x="2578100" y="3414713"/>
            <a:ext cx="0" cy="100806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648" name="Picture 24" descr="67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5445125"/>
            <a:ext cx="719138" cy="6429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5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75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250"/>
                            </p:stCondLst>
                            <p:childTnLst>
                              <p:par>
                                <p:cTn id="33" presetID="1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1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750"/>
                            </p:stCondLst>
                            <p:childTnLst>
                              <p:par>
                                <p:cTn id="49" presetID="21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500"/>
                            </p:stCondLst>
                            <p:childTnLst>
                              <p:par>
                                <p:cTn id="5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9" grpId="0"/>
      <p:bldP spid="11" grpId="0"/>
      <p:bldP spid="14" grpId="0"/>
      <p:bldP spid="15" grpId="0" animBg="1"/>
      <p:bldP spid="1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 descr="1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7653" name="Picture 5" descr="1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6100" y="4437063"/>
            <a:ext cx="331788" cy="563562"/>
          </a:xfrm>
          <a:prstGeom prst="rect">
            <a:avLst/>
          </a:prstGeom>
          <a:noFill/>
        </p:spPr>
      </p:pic>
      <p:pic>
        <p:nvPicPr>
          <p:cNvPr id="27654" name="Picture 6" descr="15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084638"/>
            <a:ext cx="9144000" cy="2773362"/>
          </a:xfrm>
          <a:prstGeom prst="rect">
            <a:avLst/>
          </a:prstGeom>
          <a:noFill/>
        </p:spPr>
      </p:pic>
      <p:pic>
        <p:nvPicPr>
          <p:cNvPr id="27655" name="Picture 7" descr="27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50" y="2636838"/>
            <a:ext cx="690563" cy="2960687"/>
          </a:xfrm>
          <a:prstGeom prst="rect">
            <a:avLst/>
          </a:prstGeom>
          <a:noFill/>
        </p:spPr>
      </p:pic>
      <p:pic>
        <p:nvPicPr>
          <p:cNvPr id="27656" name="Picture 8" descr="10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2636838"/>
            <a:ext cx="430213" cy="2959100"/>
          </a:xfrm>
          <a:prstGeom prst="rect">
            <a:avLst/>
          </a:prstGeom>
          <a:noFill/>
        </p:spPr>
      </p:pic>
      <p:pic>
        <p:nvPicPr>
          <p:cNvPr id="27657" name="Picture 9" descr="11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3075" y="5734050"/>
            <a:ext cx="2082800" cy="701675"/>
          </a:xfrm>
          <a:prstGeom prst="rect">
            <a:avLst/>
          </a:prstGeom>
          <a:noFill/>
        </p:spPr>
      </p:pic>
      <p:pic>
        <p:nvPicPr>
          <p:cNvPr id="27658" name="Picture 10" descr="25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5825" y="2997200"/>
            <a:ext cx="1512888" cy="1427163"/>
          </a:xfrm>
          <a:prstGeom prst="rect">
            <a:avLst/>
          </a:prstGeom>
          <a:noFill/>
        </p:spPr>
      </p:pic>
      <p:pic>
        <p:nvPicPr>
          <p:cNvPr id="27659" name="Picture 11" descr="26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760633">
            <a:off x="6516688" y="3141663"/>
            <a:ext cx="1601787" cy="1430337"/>
          </a:xfrm>
          <a:prstGeom prst="rect">
            <a:avLst/>
          </a:prstGeom>
          <a:noFill/>
        </p:spPr>
      </p:pic>
      <p:pic>
        <p:nvPicPr>
          <p:cNvPr id="27660" name="Picture 12" descr="13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31213" y="3644900"/>
            <a:ext cx="461962" cy="858838"/>
          </a:xfrm>
          <a:prstGeom prst="rect">
            <a:avLst/>
          </a:prstGeom>
          <a:noFill/>
        </p:spPr>
      </p:pic>
      <p:pic>
        <p:nvPicPr>
          <p:cNvPr id="27661" name="Picture 13" descr="1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6325" y="3802063"/>
            <a:ext cx="331788" cy="563562"/>
          </a:xfrm>
          <a:prstGeom prst="rect">
            <a:avLst/>
          </a:prstGeom>
          <a:noFill/>
        </p:spPr>
      </p:pic>
      <p:pic>
        <p:nvPicPr>
          <p:cNvPr id="27662" name="Picture 14" descr="17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32588" y="549275"/>
            <a:ext cx="1487487" cy="1981200"/>
          </a:xfrm>
          <a:prstGeom prst="rect">
            <a:avLst/>
          </a:prstGeom>
          <a:noFill/>
        </p:spPr>
      </p:pic>
      <p:pic>
        <p:nvPicPr>
          <p:cNvPr id="27663" name="Picture 15" descr="18"/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72150" y="836613"/>
            <a:ext cx="714375" cy="2376487"/>
          </a:xfrm>
          <a:prstGeom prst="rect">
            <a:avLst/>
          </a:prstGeom>
          <a:noFill/>
        </p:spPr>
      </p:pic>
      <p:pic>
        <p:nvPicPr>
          <p:cNvPr id="27664" name="Picture 16" descr="19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32288" y="279400"/>
            <a:ext cx="1290637" cy="3576638"/>
          </a:xfrm>
          <a:prstGeom prst="rect">
            <a:avLst/>
          </a:prstGeom>
          <a:noFill/>
        </p:spPr>
      </p:pic>
      <p:pic>
        <p:nvPicPr>
          <p:cNvPr id="27665" name="Picture 17" descr="20"/>
          <p:cNvPicPr>
            <a:picLocks noChangeAspect="1" noChangeArrowheads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24263" y="1216025"/>
            <a:ext cx="584200" cy="3168650"/>
          </a:xfrm>
          <a:prstGeom prst="rect">
            <a:avLst/>
          </a:prstGeom>
          <a:noFill/>
        </p:spPr>
      </p:pic>
      <p:pic>
        <p:nvPicPr>
          <p:cNvPr id="27666" name="Picture 18" descr="21"/>
          <p:cNvPicPr>
            <a:picLocks noChangeAspect="1" noChangeArrowheads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9713" y="635000"/>
            <a:ext cx="4032250" cy="1228725"/>
          </a:xfrm>
          <a:prstGeom prst="rect">
            <a:avLst/>
          </a:prstGeom>
          <a:noFill/>
        </p:spPr>
      </p:pic>
      <p:pic>
        <p:nvPicPr>
          <p:cNvPr id="27667" name="Picture 19" descr="22"/>
          <p:cNvPicPr>
            <a:picLocks noChangeAspect="1" noChangeArrowheads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2275" y="1989138"/>
            <a:ext cx="1800225" cy="1257300"/>
          </a:xfrm>
          <a:prstGeom prst="rect">
            <a:avLst/>
          </a:prstGeom>
          <a:noFill/>
        </p:spPr>
      </p:pic>
      <p:pic>
        <p:nvPicPr>
          <p:cNvPr id="27668" name="Picture 20" descr="23"/>
          <p:cNvPicPr>
            <a:picLocks noChangeAspect="1" noChangeArrowheads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0438" y="3082925"/>
            <a:ext cx="1165225" cy="1800225"/>
          </a:xfrm>
          <a:prstGeom prst="rect">
            <a:avLst/>
          </a:prstGeom>
          <a:noFill/>
        </p:spPr>
      </p:pic>
      <p:pic>
        <p:nvPicPr>
          <p:cNvPr id="27669" name="Picture 21" descr="16"/>
          <p:cNvPicPr>
            <a:picLocks noChangeAspect="1" noChangeArrowheads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84438" y="2781300"/>
            <a:ext cx="190500" cy="360363"/>
          </a:xfrm>
          <a:prstGeom prst="rect">
            <a:avLst/>
          </a:prstGeom>
          <a:noFill/>
        </p:spPr>
      </p:pic>
      <p:pic>
        <p:nvPicPr>
          <p:cNvPr id="27670" name="Picture 22" descr="31"/>
          <p:cNvPicPr>
            <a:picLocks noChangeAspect="1" noChangeArrowheads="1"/>
          </p:cNvPicPr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62200" y="3789363"/>
            <a:ext cx="2101850" cy="2365375"/>
          </a:xfrm>
          <a:prstGeom prst="rect">
            <a:avLst/>
          </a:prstGeom>
          <a:noFill/>
        </p:spPr>
      </p:pic>
      <p:pic>
        <p:nvPicPr>
          <p:cNvPr id="27671" name="Picture 23" descr="32"/>
          <p:cNvPicPr>
            <a:picLocks noChangeAspect="1" noChangeArrowheads="1"/>
          </p:cNvPicPr>
          <p:nvPr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8175" y="3429000"/>
            <a:ext cx="1420813" cy="2852738"/>
          </a:xfrm>
          <a:prstGeom prst="rect">
            <a:avLst/>
          </a:prstGeom>
          <a:noFill/>
        </p:spPr>
      </p:pic>
      <p:pic>
        <p:nvPicPr>
          <p:cNvPr id="27672" name="Picture 24" descr="30"/>
          <p:cNvPicPr>
            <a:picLocks noChangeAspect="1" noChangeArrowheads="1"/>
          </p:cNvPicPr>
          <p:nvPr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92350" y="3571875"/>
            <a:ext cx="215900" cy="215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27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276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6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276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276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2765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2765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1.21675E-6 C -0.00122 0.00486 -0.00243 0.01041 -0.00365 0.01296 C -0.00486 0.01874 -0.00608 0.02244 -0.00729 0.02915 C -0.00834 0.03516 -0.00938 0.04187 -0.01042 0.04696 C -0.01111 0.05436 -0.01181 0.05945 -0.01285 0.06338 C -0.01441 0.07958 -0.01788 0.09831 -0.02032 0.11034 C -0.02153 0.11728 -0.02257 0.12746 -0.02413 0.13324 C -0.02466 0.13903 -0.02518 0.14226 -0.02587 0.14596 C -0.02674 0.15614 -0.02622 0.1499 -0.0283 0.16239 C -0.02882 0.16516 -0.02882 0.17141 -0.02934 0.17372 C -0.02969 0.17488 -0.02986 0.17581 -0.03021 0.17696 C -0.03091 0.18506 -0.03038 0.18089 -0.03195 0.1883 C -0.03316 0.195 -0.03229 0.19339 -0.03316 0.19986 C -0.0342 0.20773 -0.03542 0.2142 -0.03663 0.22091 C -0.03768 0.22831 -0.03889 0.23618 -0.04011 0.24381 C -0.04098 0.2496 -0.0415 0.25654 -0.04254 0.26139 C -0.04341 0.27088 -0.04462 0.27666 -0.04566 0.28406 C -0.0467 0.29123 -0.04757 0.29771 -0.04844 0.30396 C -0.04931 0.30905 -0.04948 0.31575 -0.05035 0.31992 C -0.05191 0.33588 -0.05 0.31737 -0.05191 0.33148 C -0.05261 0.3375 -0.05313 0.34467 -0.054 0.3493 C -0.05469 0.35832 -0.05538 0.3678 -0.0566 0.37382 C -0.05782 0.38816 -0.0592 0.40319 -0.06042 0.41777 C -0.06094 0.42355 -0.06111 0.43118 -0.06163 0.4372 C -0.06181 0.44206 -0.06216 0.44946 -0.06268 0.45362 " pathEditMode="relative" rAng="0" ptsTypes="ffffffffffffffffffffffffA">
                                      <p:cBhvr>
                                        <p:cTn id="47" dur="1000" spd="-100000" fill="hold"/>
                                        <p:tgtEl>
                                          <p:spTgt spid="276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00" y="22700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1.77654E-6 C 0.00139 0.00416 0.00295 0.00902 0.00451 0.0111 C 0.00607 0.01596 0.00781 0.01897 0.0092 0.02475 C 0.01059 0.03007 0.0118 0.03585 0.01337 0.04002 C 0.01423 0.04626 0.01493 0.05043 0.01632 0.0539 C 0.0184 0.06778 0.02291 0.08374 0.02587 0.09391 C 0.0276 0.09993 0.02882 0.10849 0.03073 0.11335 C 0.03142 0.1182 0.03229 0.12098 0.03316 0.12445 C 0.03437 0.13301 0.0335 0.12769 0.03628 0.13833 C 0.0368 0.14064 0.03698 0.14596 0.03767 0.14781 C 0.03802 0.14874 0.03837 0.14966 0.03871 0.15059 C 0.03958 0.15753 0.03889 0.15383 0.0408 0.1603 C 0.04253 0.16609 0.04132 0.16447 0.04253 0.17002 C 0.04392 0.17673 0.04548 0.18205 0.04687 0.18806 C 0.04826 0.19408 0.04982 0.20102 0.05121 0.20749 C 0.05243 0.21258 0.0533 0.21813 0.05451 0.22253 C 0.05573 0.23039 0.05729 0.23525 0.05868 0.24196 C 0.05989 0.24774 0.06094 0.25329 0.06215 0.25861 C 0.06319 0.26278 0.06354 0.26856 0.06458 0.27226 C 0.06666 0.28568 0.06406 0.26995 0.06649 0.28198 C 0.06753 0.28707 0.06805 0.29331 0.06927 0.29725 C 0.07014 0.30465 0.071 0.31298 0.07257 0.31806 C 0.0743 0.33032 0.07587 0.34282 0.07743 0.35531 C 0.07812 0.3604 0.0783 0.36664 0.07916 0.37196 C 0.07934 0.37613 0.07986 0.38237 0.08055 0.38584 " pathEditMode="relative" rAng="0" ptsTypes="ffffffffffffffffffffffffA">
                                      <p:cBhvr>
                                        <p:cTn id="49" dur="1000" spd="-100000" fill="hold"/>
                                        <p:tgtEl>
                                          <p:spTgt spid="276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00" y="19300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3.88619E-6 C 0.00364 0.00417 0.00764 0.00903 0.0118 0.01088 C 0.01579 0.01573 0.01996 0.01874 0.02361 0.02429 C 0.02725 0.02961 0.03038 0.03516 0.0342 0.03933 C 0.03645 0.04534 0.03854 0.04974 0.04184 0.05298 C 0.04739 0.06662 0.05885 0.08235 0.06632 0.09253 C 0.07083 0.09832 0.0743 0.10664 0.07899 0.1115 C 0.08073 0.11636 0.08281 0.11913 0.08524 0.12237 C 0.08819 0.1307 0.08593 0.12561 0.09305 0.13602 C 0.09461 0.13833 0.09479 0.14365 0.09652 0.1455 C 0.09739 0.14643 0.09843 0.14712 0.0993 0.14828 C 0.10156 0.15499 0.1 0.15152 0.10486 0.15776 C 0.1092 0.16332 0.10625 0.16193 0.1092 0.16725 C 0.11267 0.17396 0.11666 0.17905 0.12031 0.18506 C 0.12395 0.19107 0.12795 0.19778 0.13159 0.20403 C 0.13454 0.20912 0.13663 0.21467 0.13993 0.21883 C 0.14288 0.2267 0.14687 0.23156 0.15052 0.23803 C 0.15364 0.24382 0.15625 0.24914 0.15954 0.25446 C 0.16232 0.25862 0.16284 0.26417 0.16597 0.26787 C 0.171 0.28106 0.16458 0.26556 0.17083 0.27759 C 0.17326 0.28245 0.17465 0.28846 0.17777 0.29239 C 0.1802 0.2998 0.18246 0.30789 0.18611 0.31275 C 0.19045 0.32478 0.19461 0.33727 0.19878 0.34953 C 0.20034 0.35462 0.20121 0.36086 0.20295 0.36572 C 0.20364 0.37012 0.20486 0.37636 0.20659 0.3796 " pathEditMode="relative" rAng="0" ptsTypes="ffffffffffffffffffffffffA">
                                      <p:cBhvr>
                                        <p:cTn id="51" dur="1000" spd="-100000" fill="hold"/>
                                        <p:tgtEl>
                                          <p:spTgt spid="276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00" y="19000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1.92228E-6 C 0.00573 0.00301 0.01198 0.00624 0.01841 0.00786 C 0.02466 0.01133 0.03125 0.01341 0.03698 0.01735 C 0.04254 0.02128 0.04757 0.02521 0.05348 0.02822 C 0.05712 0.03261 0.06007 0.03562 0.06546 0.03793 C 0.07396 0.04788 0.09184 0.05898 0.10365 0.06616 C 0.11059 0.07032 0.11598 0.07633 0.12344 0.0798 C 0.12605 0.08327 0.12934 0.08536 0.13316 0.08767 C 0.13768 0.09368 0.13438 0.08998 0.14532 0.09738 C 0.14775 0.09923 0.14809 0.10294 0.15087 0.10409 C 0.15226 0.10479 0.15365 0.10548 0.15521 0.10617 C 0.15868 0.11103 0.15608 0.10849 0.16389 0.11288 C 0.17066 0.11705 0.16598 0.11589 0.17049 0.11982 C 0.17605 0.12468 0.18212 0.12838 0.18785 0.13254 C 0.19375 0.13694 0.19983 0.1418 0.20556 0.14619 C 0.21025 0.14989 0.21337 0.15383 0.21858 0.15683 C 0.22327 0.16239 0.22934 0.16586 0.23507 0.17048 C 0.24011 0.17465 0.2441 0.17858 0.24931 0.18228 C 0.25348 0.18529 0.25434 0.18945 0.25903 0.19199 C 0.26702 0.20148 0.25712 0.19038 0.26667 0.19893 C 0.27066 0.2024 0.27275 0.2068 0.27761 0.20957 C 0.28125 0.2149 0.2849 0.22045 0.29063 0.22415 C 0.2974 0.23271 0.304 0.24173 0.31042 0.25052 C 0.31302 0.25399 0.31407 0.25861 0.31702 0.26208 C 0.31806 0.26509 0.31997 0.26972 0.32257 0.27203 " pathEditMode="relative" rAng="0" ptsTypes="ffffffffffffffffffffffffA">
                                      <p:cBhvr>
                                        <p:cTn id="53" dur="1000" spd="-100000" fill="hold"/>
                                        <p:tgtEl>
                                          <p:spTgt spid="276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00" y="13600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-0.00555 C 0.0092 2.38492E-6 0.01944 0.00647 0.02986 0.00925 C 0.03975 0.01596 0.05034 0.01989 0.05972 0.02752 C 0.06857 0.03446 0.07673 0.04233 0.08628 0.04811 C 0.09201 0.05621 0.09705 0.06199 0.10555 0.06662 C 0.11944 0.08512 0.14826 0.10641 0.16736 0.12005 C 0.17847 0.12815 0.18698 0.13948 0.19896 0.14619 C 0.20347 0.15267 0.20868 0.15637 0.21493 0.16077 C 0.22222 0.17233 0.21666 0.16493 0.23437 0.17927 C 0.23836 0.18251 0.23889 0.18991 0.24323 0.19223 C 0.24566 0.19361 0.24791 0.19477 0.25034 0.19593 C 0.25607 0.20518 0.25191 0.20032 0.26441 0.20865 C 0.27534 0.21651 0.26771 0.21466 0.275 0.22183 C 0.28385 0.23109 0.29375 0.23803 0.30312 0.24589 C 0.3125 0.25422 0.32239 0.26347 0.33159 0.2718 C 0.33906 0.27874 0.34427 0.28637 0.3526 0.29192 C 0.36007 0.3028 0.36996 0.30927 0.37916 0.31806 C 0.38715 0.32593 0.39375 0.33333 0.40208 0.3405 C 0.40885 0.34628 0.41041 0.35369 0.41788 0.35854 C 0.43073 0.37659 0.41475 0.35554 0.43021 0.37173 C 0.43663 0.37867 0.4401 0.387 0.44791 0.39209 C 0.45382 0.40203 0.45955 0.41314 0.46892 0.41984 C 0.47986 0.43627 0.49027 0.45316 0.50069 0.47004 C 0.50486 0.47675 0.50677 0.48508 0.51146 0.49202 C 0.51319 0.4978 0.51614 0.50613 0.52031 0.51075 " pathEditMode="relative" rAng="0" ptsTypes="ffffffffffffffffffffffffA">
                                      <p:cBhvr>
                                        <p:cTn id="55" dur="1000" spd="-100000" fill="hold"/>
                                        <p:tgtEl>
                                          <p:spTgt spid="276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00" y="25800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91858E-6 C 0.00833 0.00324 0.01736 0.00694 0.02673 0.00833 C 0.03541 0.01226 0.04496 0.01458 0.05347 0.01874 C 0.06128 0.0229 0.06857 0.0273 0.07708 0.03054 C 0.08229 0.03516 0.08663 0.0384 0.09427 0.04095 C 0.10659 0.05159 0.13246 0.06385 0.14948 0.07148 C 0.15937 0.07611 0.16701 0.08259 0.17777 0.08629 C 0.18177 0.08999 0.18645 0.09207 0.19201 0.09461 C 0.19843 0.10109 0.19357 0.09716 0.20937 0.10525 C 0.21284 0.10711 0.21336 0.11104 0.21736 0.11243 C 0.21944 0.11335 0.22152 0.11381 0.22361 0.11474 C 0.22864 0.12006 0.225 0.11728 0.23611 0.12191 C 0.24583 0.12631 0.23923 0.12515 0.24566 0.12954 C 0.25364 0.13463 0.26232 0.13857 0.27083 0.14319 C 0.27916 0.14782 0.28802 0.15314 0.29618 0.158 C 0.30277 0.1617 0.30746 0.16609 0.31493 0.16933 C 0.3217 0.17535 0.33055 0.17928 0.33871 0.18414 C 0.34583 0.18853 0.35173 0.19293 0.3592 0.19686 C 0.3651 0.2001 0.36649 0.20449 0.37326 0.20727 C 0.38472 0.21745 0.37048 0.20565 0.3842 0.21467 C 0.3901 0.2186 0.39305 0.22323 0.4 0.22624 C 0.40538 0.23202 0.41041 0.23826 0.41892 0.2422 C 0.42864 0.25145 0.43784 0.26093 0.44722 0.27042 C 0.45086 0.27435 0.4526 0.27921 0.45677 0.28314 C 0.45833 0.28638 0.46093 0.29124 0.46475 0.29378 " pathEditMode="relative" rAng="0" ptsTypes="ffffffffffffffffffffffffA">
                                      <p:cBhvr>
                                        <p:cTn id="57" dur="1000" spd="-100000" fill="hold"/>
                                        <p:tgtEl>
                                          <p:spTgt spid="276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200" y="14700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2.10502E-6 C 0.01041 0.00093 0.0217 0.00232 0.03333 0.00278 C 0.04444 0.00417 0.05642 0.00486 0.06684 0.00625 C 0.07673 0.00764 0.08576 0.00925 0.09652 0.01018 C 0.10295 0.0118 0.1085 0.01296 0.11805 0.01388 C 0.1335 0.01735 0.16597 0.02151 0.18715 0.02429 C 0.19965 0.02568 0.20937 0.02799 0.22274 0.02915 C 0.2276 0.03054 0.2335 0.03123 0.24045 0.03216 C 0.24861 0.03424 0.24253 0.03285 0.26232 0.03563 C 0.26666 0.03632 0.26718 0.03771 0.27222 0.03817 C 0.27482 0.0384 0.27743 0.03863 0.28003 0.03886 C 0.28645 0.04071 0.28177 0.03979 0.29583 0.04141 C 0.30798 0.0428 0.29947 0.04233 0.30763 0.04395 C 0.31753 0.04557 0.32864 0.04696 0.33923 0.04858 C 0.34965 0.04997 0.36076 0.05182 0.37083 0.05344 C 0.37934 0.05483 0.38524 0.05621 0.39444 0.05737 C 0.40295 0.05945 0.41406 0.06084 0.42413 0.06246 C 0.43316 0.06385 0.44045 0.06547 0.44982 0.06685 C 0.45746 0.06778 0.4592 0.0694 0.46753 0.07032 C 0.48177 0.07379 0.46406 0.06963 0.48125 0.07287 C 0.48854 0.07402 0.49236 0.07564 0.50104 0.0768 C 0.50781 0.07865 0.51423 0.08073 0.52465 0.08212 C 0.53697 0.08536 0.54861 0.0886 0.56024 0.09184 C 0.56493 0.09299 0.56684 0.09461 0.57204 0.096 C 0.57413 0.09716 0.57743 0.09878 0.58211 0.0997 " pathEditMode="relative" rAng="0" ptsTypes="ffffffffffffffffffffffffA">
                                      <p:cBhvr>
                                        <p:cTn id="59" dur="1000" spd="-100000" fill="hold"/>
                                        <p:tgtEl>
                                          <p:spTgt spid="276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00" y="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500"/>
                            </p:stCondLst>
                            <p:childTnLst>
                              <p:par>
                                <p:cTn id="6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-5.87786E-6 L -6.66667E-6 0.08373 " pathEditMode="relative" ptsTypes="AA">
                                      <p:cBhvr>
                                        <p:cTn id="62" dur="2000" fill="hold"/>
                                        <p:tgtEl>
                                          <p:spTgt spid="276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83333E-6 5.4823E-7 L -0.05504 5.4823E-7 " pathEditMode="relative" ptsTypes="AA">
                                      <p:cBhvr>
                                        <p:cTn id="64" dur="2000" fill="hold"/>
                                        <p:tgtEl>
                                          <p:spTgt spid="276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50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27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8500"/>
                            </p:stCondLst>
                            <p:childTnLst>
                              <p:par>
                                <p:cTn id="7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85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27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500"/>
                            </p:stCondLst>
                            <p:childTnLst>
                              <p:par>
                                <p:cTn id="8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2.0842E-6 L -2.77778E-7 0.17835 " pathEditMode="relative" ptsTypes="AA">
                                      <p:cBhvr>
                                        <p:cTn id="82" dur="2000" fill="hold"/>
                                        <p:tgtEl>
                                          <p:spTgt spid="276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2500"/>
                            </p:stCondLst>
                            <p:childTnLst>
                              <p:par>
                                <p:cTn id="84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5" dur="indefinite"/>
                                        <p:tgtEl>
                                          <p:spTgt spid="2766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6" dur="indefinite"/>
                                        <p:tgtEl>
                                          <p:spTgt spid="27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8" dur="indefinite"/>
                                        <p:tgtEl>
                                          <p:spTgt spid="2766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9" dur="indefinite"/>
                                        <p:tgtEl>
                                          <p:spTgt spid="27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1" dur="indefinite"/>
                                        <p:tgtEl>
                                          <p:spTgt spid="2766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2" dur="indefinite"/>
                                        <p:tgtEl>
                                          <p:spTgt spid="27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4" dur="indefinite"/>
                                        <p:tgtEl>
                                          <p:spTgt spid="2766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5" dur="indefinite"/>
                                        <p:tgtEl>
                                          <p:spTgt spid="27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7" dur="indefinite"/>
                                        <p:tgtEl>
                                          <p:spTgt spid="2766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8" dur="indefinite"/>
                                        <p:tgtEl>
                                          <p:spTgt spid="27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0" dur="indefinite"/>
                                        <p:tgtEl>
                                          <p:spTgt spid="2766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1" dur="indefinite"/>
                                        <p:tgtEl>
                                          <p:spTgt spid="27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4" descr="69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4825"/>
          </a:xfrm>
          <a:prstGeom prst="rect">
            <a:avLst/>
          </a:prstGeom>
          <a:noFill/>
        </p:spPr>
      </p:pic>
      <p:pic>
        <p:nvPicPr>
          <p:cNvPr id="28679" name="Picture 7" descr="7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275138"/>
            <a:ext cx="9144000" cy="666750"/>
          </a:xfrm>
          <a:prstGeom prst="rect">
            <a:avLst/>
          </a:prstGeom>
          <a:noFill/>
        </p:spPr>
      </p:pic>
      <p:pic>
        <p:nvPicPr>
          <p:cNvPr id="28678" name="Picture 6" descr="71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437063"/>
            <a:ext cx="9144000" cy="1676400"/>
          </a:xfrm>
          <a:prstGeom prst="rect">
            <a:avLst/>
          </a:prstGeom>
          <a:noFill/>
        </p:spPr>
      </p:pic>
      <p:pic>
        <p:nvPicPr>
          <p:cNvPr id="28677" name="Picture 5" descr="70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730750"/>
            <a:ext cx="9144000" cy="2127250"/>
          </a:xfrm>
          <a:prstGeom prst="rect">
            <a:avLst/>
          </a:prstGeom>
          <a:noFill/>
        </p:spPr>
      </p:pic>
      <p:pic>
        <p:nvPicPr>
          <p:cNvPr id="28680" name="Picture 8" descr="68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03975" y="1844675"/>
            <a:ext cx="2919413" cy="4494213"/>
          </a:xfrm>
          <a:prstGeom prst="rect">
            <a:avLst/>
          </a:prstGeom>
          <a:noFill/>
        </p:spPr>
      </p:pic>
      <p:sp>
        <p:nvSpPr>
          <p:cNvPr id="3" name="圓角矩形圖說文字 2"/>
          <p:cNvSpPr>
            <a:spLocks noChangeArrowheads="1"/>
          </p:cNvSpPr>
          <p:nvPr/>
        </p:nvSpPr>
        <p:spPr bwMode="auto">
          <a:xfrm>
            <a:off x="611188" y="765175"/>
            <a:ext cx="5616575" cy="1308100"/>
          </a:xfrm>
          <a:prstGeom prst="wedgeRoundRectCallout">
            <a:avLst>
              <a:gd name="adj1" fmla="val 54042"/>
              <a:gd name="adj2" fmla="val 88958"/>
              <a:gd name="adj3" fmla="val 16667"/>
            </a:avLst>
          </a:prstGeom>
          <a:solidFill>
            <a:srgbClr val="1D243B"/>
          </a:solidFill>
          <a:ln w="38100" algn="ctr">
            <a:solidFill>
              <a:schemeClr val="accent1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雅風體W3(P)" panose="03000300000000000000" pitchFamily="66" charset="-120"/>
              <a:ea typeface="華康雅風體W3(P)" panose="03000300000000000000" pitchFamily="66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539750" y="800100"/>
            <a:ext cx="5764213" cy="11176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kumimoji="0" lang="zh-TW" altLang="en-US" sz="2800" b="1">
                <a:solidFill>
                  <a:schemeClr val="accent1"/>
                </a:solidFill>
                <a:latin typeface="華康雅風體W3(P)" pitchFamily="66" charset="-120"/>
                <a:ea typeface="標楷體" pitchFamily="65" charset="-120"/>
              </a:rPr>
              <a:t>六年一班的同學們大家好，</a:t>
            </a:r>
          </a:p>
          <a:p>
            <a:pPr algn="ctr">
              <a:lnSpc>
                <a:spcPct val="120000"/>
              </a:lnSpc>
            </a:pPr>
            <a:r>
              <a:rPr kumimoji="0" lang="zh-TW" altLang="en-US" sz="2800" b="1">
                <a:solidFill>
                  <a:schemeClr val="accent1"/>
                </a:solidFill>
                <a:latin typeface="華康雅風體W3(P)" pitchFamily="66" charset="-120"/>
                <a:ea typeface="標楷體" pitchFamily="65" charset="-120"/>
              </a:rPr>
              <a:t>我是開心國小的管理員。</a:t>
            </a:r>
            <a:endParaRPr kumimoji="0" lang="zh-TW" altLang="en-US" sz="2800">
              <a:solidFill>
                <a:schemeClr val="accent1"/>
              </a:solidFill>
              <a:latin typeface="Calibri" pitchFamily="34" charset="0"/>
              <a:ea typeface="標楷體" pitchFamily="65" charset="-120"/>
            </a:endParaRPr>
          </a:p>
        </p:txBody>
      </p:sp>
      <p:pic>
        <p:nvPicPr>
          <p:cNvPr id="28683" name="Picture 11" descr="73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450" y="4005263"/>
            <a:ext cx="214313" cy="673100"/>
          </a:xfrm>
          <a:prstGeom prst="rect">
            <a:avLst/>
          </a:prstGeom>
          <a:noFill/>
        </p:spPr>
      </p:pic>
      <p:pic>
        <p:nvPicPr>
          <p:cNvPr id="28684" name="Picture 12" descr="74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7175" y="4365625"/>
            <a:ext cx="622300" cy="746125"/>
          </a:xfrm>
          <a:prstGeom prst="rect">
            <a:avLst/>
          </a:prstGeom>
          <a:noFill/>
        </p:spPr>
      </p:pic>
      <p:pic>
        <p:nvPicPr>
          <p:cNvPr id="28685" name="Picture 13" descr="73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38838" y="4195763"/>
            <a:ext cx="146050" cy="457200"/>
          </a:xfrm>
          <a:prstGeom prst="rect">
            <a:avLst/>
          </a:prstGeom>
          <a:noFill/>
        </p:spPr>
      </p:pic>
      <p:pic>
        <p:nvPicPr>
          <p:cNvPr id="28686" name="Picture 14" descr="73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738334" flipH="1">
            <a:off x="8388350" y="4195763"/>
            <a:ext cx="146050" cy="457200"/>
          </a:xfrm>
          <a:prstGeom prst="rect">
            <a:avLst/>
          </a:prstGeom>
          <a:noFill/>
        </p:spPr>
      </p:pic>
      <p:pic>
        <p:nvPicPr>
          <p:cNvPr id="28687" name="Picture 15" descr="75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5875" y="4292600"/>
            <a:ext cx="142875" cy="314325"/>
          </a:xfrm>
          <a:prstGeom prst="rect">
            <a:avLst/>
          </a:prstGeom>
          <a:noFill/>
        </p:spPr>
      </p:pic>
      <p:pic>
        <p:nvPicPr>
          <p:cNvPr id="28688" name="Picture 16" descr="75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19700" y="4221163"/>
            <a:ext cx="142875" cy="314325"/>
          </a:xfrm>
          <a:prstGeom prst="rect">
            <a:avLst/>
          </a:prstGeom>
          <a:noFill/>
        </p:spPr>
      </p:pic>
      <p:pic>
        <p:nvPicPr>
          <p:cNvPr id="28689" name="Picture 17" descr="74"/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313" y="4797425"/>
            <a:ext cx="382587" cy="4587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 descr="69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4825"/>
          </a:xfrm>
          <a:prstGeom prst="rect">
            <a:avLst/>
          </a:prstGeom>
          <a:noFill/>
        </p:spPr>
      </p:pic>
      <p:pic>
        <p:nvPicPr>
          <p:cNvPr id="29701" name="Picture 5" descr="7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275138"/>
            <a:ext cx="9144000" cy="666750"/>
          </a:xfrm>
          <a:prstGeom prst="rect">
            <a:avLst/>
          </a:prstGeom>
          <a:noFill/>
        </p:spPr>
      </p:pic>
      <p:pic>
        <p:nvPicPr>
          <p:cNvPr id="29702" name="Picture 6" descr="71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437063"/>
            <a:ext cx="9144000" cy="1676400"/>
          </a:xfrm>
          <a:prstGeom prst="rect">
            <a:avLst/>
          </a:prstGeom>
          <a:noFill/>
        </p:spPr>
      </p:pic>
      <p:pic>
        <p:nvPicPr>
          <p:cNvPr id="29703" name="Picture 7" descr="70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730750"/>
            <a:ext cx="9144000" cy="2127250"/>
          </a:xfrm>
          <a:prstGeom prst="rect">
            <a:avLst/>
          </a:prstGeom>
          <a:noFill/>
        </p:spPr>
      </p:pic>
      <p:pic>
        <p:nvPicPr>
          <p:cNvPr id="29704" name="Picture 8" descr="68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03975" y="1844675"/>
            <a:ext cx="2919413" cy="4494213"/>
          </a:xfrm>
          <a:prstGeom prst="rect">
            <a:avLst/>
          </a:prstGeom>
          <a:noFill/>
        </p:spPr>
      </p:pic>
      <p:sp>
        <p:nvSpPr>
          <p:cNvPr id="3" name="圓角矩形圖說文字 2"/>
          <p:cNvSpPr>
            <a:spLocks noChangeArrowheads="1"/>
          </p:cNvSpPr>
          <p:nvPr/>
        </p:nvSpPr>
        <p:spPr bwMode="auto">
          <a:xfrm>
            <a:off x="1547813" y="404813"/>
            <a:ext cx="4610100" cy="3754437"/>
          </a:xfrm>
          <a:prstGeom prst="wedgeRoundRectCallout">
            <a:avLst>
              <a:gd name="adj1" fmla="val 61537"/>
              <a:gd name="adj2" fmla="val 9324"/>
              <a:gd name="adj3" fmla="val 16667"/>
            </a:avLst>
          </a:prstGeom>
          <a:solidFill>
            <a:srgbClr val="1D243B"/>
          </a:solidFill>
          <a:ln w="38100" algn="ctr">
            <a:solidFill>
              <a:schemeClr val="accent1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雅風體W3(P)" panose="03000300000000000000" pitchFamily="66" charset="-120"/>
              <a:ea typeface="華康雅風體W3(P)" panose="03000300000000000000" pitchFamily="66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1981200" y="519113"/>
            <a:ext cx="4175125" cy="34147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kumimoji="0" lang="zh-TW" altLang="en-US" sz="2400" b="1">
                <a:solidFill>
                  <a:schemeClr val="accent1"/>
                </a:solidFill>
                <a:latin typeface="標楷體" pitchFamily="65" charset="-120"/>
                <a:ea typeface="標楷體" pitchFamily="65" charset="-120"/>
              </a:rPr>
              <a:t>我調查過全班同學的血型，</a:t>
            </a:r>
          </a:p>
          <a:p>
            <a:pPr>
              <a:lnSpc>
                <a:spcPct val="130000"/>
              </a:lnSpc>
            </a:pPr>
            <a:r>
              <a:rPr kumimoji="0" lang="zh-TW" altLang="en-US" sz="2400" b="1">
                <a:solidFill>
                  <a:schemeClr val="accent1"/>
                </a:solidFill>
                <a:latin typeface="標楷體" pitchFamily="65" charset="-120"/>
                <a:ea typeface="標楷體" pitchFamily="65" charset="-120"/>
              </a:rPr>
              <a:t>發現</a:t>
            </a:r>
            <a:r>
              <a:rPr kumimoji="0" lang="en-US" altLang="zh-TW" sz="2400" b="1">
                <a:solidFill>
                  <a:schemeClr val="accent1"/>
                </a:solidFill>
                <a:latin typeface="標楷體" pitchFamily="65" charset="-120"/>
                <a:ea typeface="標楷體" pitchFamily="65" charset="-120"/>
              </a:rPr>
              <a:t>A</a:t>
            </a:r>
            <a:r>
              <a:rPr kumimoji="0" lang="zh-TW" altLang="en-US" sz="2400" b="1">
                <a:solidFill>
                  <a:schemeClr val="accent1"/>
                </a:solidFill>
                <a:latin typeface="標楷體" pitchFamily="65" charset="-120"/>
                <a:ea typeface="標楷體" pitchFamily="65" charset="-120"/>
              </a:rPr>
              <a:t>型的同學有</a:t>
            </a:r>
            <a:r>
              <a:rPr kumimoji="0" lang="en-US" altLang="zh-TW" sz="2400" b="1">
                <a:solidFill>
                  <a:schemeClr val="accent1"/>
                </a:solidFill>
                <a:latin typeface="標楷體" pitchFamily="65" charset="-120"/>
                <a:ea typeface="標楷體" pitchFamily="65" charset="-120"/>
              </a:rPr>
              <a:t>8</a:t>
            </a:r>
            <a:r>
              <a:rPr kumimoji="0" lang="zh-TW" altLang="en-US" sz="2400" b="1">
                <a:solidFill>
                  <a:schemeClr val="accent1"/>
                </a:solidFill>
                <a:latin typeface="標楷體" pitchFamily="65" charset="-120"/>
                <a:ea typeface="標楷體" pitchFamily="65" charset="-120"/>
              </a:rPr>
              <a:t>位；</a:t>
            </a:r>
          </a:p>
          <a:p>
            <a:pPr>
              <a:lnSpc>
                <a:spcPct val="130000"/>
              </a:lnSpc>
            </a:pPr>
            <a:r>
              <a:rPr kumimoji="0" lang="en-US" altLang="zh-TW" sz="2400" b="1">
                <a:solidFill>
                  <a:schemeClr val="accent1"/>
                </a:solidFill>
                <a:latin typeface="標楷體" pitchFamily="65" charset="-120"/>
                <a:ea typeface="標楷體" pitchFamily="65" charset="-120"/>
              </a:rPr>
              <a:t>B</a:t>
            </a:r>
            <a:r>
              <a:rPr kumimoji="0" lang="zh-TW" altLang="en-US" sz="2400" b="1">
                <a:solidFill>
                  <a:schemeClr val="accent1"/>
                </a:solidFill>
                <a:latin typeface="標楷體" pitchFamily="65" charset="-120"/>
                <a:ea typeface="標楷體" pitchFamily="65" charset="-120"/>
              </a:rPr>
              <a:t>型的同學有</a:t>
            </a:r>
            <a:r>
              <a:rPr kumimoji="0" lang="en-US" altLang="zh-TW" sz="2400" b="1">
                <a:solidFill>
                  <a:schemeClr val="accent1"/>
                </a:solidFill>
                <a:latin typeface="標楷體" pitchFamily="65" charset="-120"/>
                <a:ea typeface="標楷體" pitchFamily="65" charset="-120"/>
              </a:rPr>
              <a:t>6</a:t>
            </a:r>
            <a:r>
              <a:rPr kumimoji="0" lang="zh-TW" altLang="en-US" sz="2400" b="1">
                <a:solidFill>
                  <a:schemeClr val="accent1"/>
                </a:solidFill>
                <a:latin typeface="標楷體" pitchFamily="65" charset="-120"/>
                <a:ea typeface="標楷體" pitchFamily="65" charset="-120"/>
              </a:rPr>
              <a:t>位；</a:t>
            </a:r>
          </a:p>
          <a:p>
            <a:pPr>
              <a:lnSpc>
                <a:spcPct val="130000"/>
              </a:lnSpc>
            </a:pPr>
            <a:r>
              <a:rPr kumimoji="0" lang="en-US" altLang="zh-TW" sz="2400" b="1">
                <a:solidFill>
                  <a:schemeClr val="accent1"/>
                </a:solidFill>
                <a:latin typeface="標楷體" pitchFamily="65" charset="-120"/>
                <a:ea typeface="標楷體" pitchFamily="65" charset="-120"/>
              </a:rPr>
              <a:t>O</a:t>
            </a:r>
            <a:r>
              <a:rPr kumimoji="0" lang="zh-TW" altLang="en-US" sz="2400" b="1">
                <a:solidFill>
                  <a:schemeClr val="accent1"/>
                </a:solidFill>
                <a:latin typeface="標楷體" pitchFamily="65" charset="-120"/>
                <a:ea typeface="標楷體" pitchFamily="65" charset="-120"/>
              </a:rPr>
              <a:t>型的同學有</a:t>
            </a:r>
            <a:r>
              <a:rPr kumimoji="0" lang="en-US" altLang="zh-TW" sz="2400" b="1">
                <a:solidFill>
                  <a:schemeClr val="accent1"/>
                </a:solidFill>
                <a:latin typeface="標楷體" pitchFamily="65" charset="-120"/>
                <a:ea typeface="標楷體" pitchFamily="65" charset="-120"/>
              </a:rPr>
              <a:t>10</a:t>
            </a:r>
            <a:r>
              <a:rPr kumimoji="0" lang="zh-TW" altLang="en-US" sz="2400" b="1">
                <a:solidFill>
                  <a:schemeClr val="accent1"/>
                </a:solidFill>
                <a:latin typeface="標楷體" pitchFamily="65" charset="-120"/>
                <a:ea typeface="標楷體" pitchFamily="65" charset="-120"/>
              </a:rPr>
              <a:t>位；</a:t>
            </a:r>
          </a:p>
          <a:p>
            <a:pPr>
              <a:lnSpc>
                <a:spcPct val="130000"/>
              </a:lnSpc>
            </a:pPr>
            <a:r>
              <a:rPr kumimoji="0" lang="zh-TW" altLang="en-US" sz="2400" b="1">
                <a:solidFill>
                  <a:schemeClr val="accent1"/>
                </a:solidFill>
                <a:latin typeface="標楷體" pitchFamily="65" charset="-120"/>
                <a:ea typeface="標楷體" pitchFamily="65" charset="-120"/>
              </a:rPr>
              <a:t>而</a:t>
            </a:r>
            <a:r>
              <a:rPr kumimoji="0" lang="en-US" altLang="zh-TW" sz="2400" b="1">
                <a:solidFill>
                  <a:schemeClr val="accent1"/>
                </a:solidFill>
                <a:latin typeface="標楷體" pitchFamily="65" charset="-120"/>
                <a:ea typeface="標楷體" pitchFamily="65" charset="-120"/>
              </a:rPr>
              <a:t>AB</a:t>
            </a:r>
            <a:r>
              <a:rPr kumimoji="0" lang="zh-TW" altLang="en-US" sz="2400" b="1">
                <a:solidFill>
                  <a:schemeClr val="accent1"/>
                </a:solidFill>
                <a:latin typeface="標楷體" pitchFamily="65" charset="-120"/>
                <a:ea typeface="標楷體" pitchFamily="65" charset="-120"/>
              </a:rPr>
              <a:t>型的同學則有</a:t>
            </a:r>
            <a:r>
              <a:rPr kumimoji="0" lang="en-US" altLang="zh-TW" sz="2400" b="1">
                <a:solidFill>
                  <a:schemeClr val="accent1"/>
                </a:solidFill>
                <a:latin typeface="標楷體" pitchFamily="65" charset="-120"/>
                <a:ea typeface="標楷體" pitchFamily="65" charset="-120"/>
              </a:rPr>
              <a:t>2</a:t>
            </a:r>
            <a:r>
              <a:rPr kumimoji="0" lang="zh-TW" altLang="en-US" sz="2400" b="1">
                <a:solidFill>
                  <a:schemeClr val="accent1"/>
                </a:solidFill>
                <a:latin typeface="標楷體" pitchFamily="65" charset="-120"/>
                <a:ea typeface="標楷體" pitchFamily="65" charset="-120"/>
              </a:rPr>
              <a:t>位。</a:t>
            </a:r>
          </a:p>
          <a:p>
            <a:pPr>
              <a:lnSpc>
                <a:spcPct val="130000"/>
              </a:lnSpc>
            </a:pPr>
            <a:r>
              <a:rPr kumimoji="0" lang="zh-TW" altLang="en-US" sz="2400" b="1">
                <a:solidFill>
                  <a:schemeClr val="accent1"/>
                </a:solidFill>
                <a:latin typeface="標楷體" pitchFamily="65" charset="-120"/>
                <a:ea typeface="標楷體" pitchFamily="65" charset="-120"/>
              </a:rPr>
              <a:t>請問你們能幫我把調查結果</a:t>
            </a:r>
          </a:p>
          <a:p>
            <a:pPr>
              <a:lnSpc>
                <a:spcPct val="130000"/>
              </a:lnSpc>
            </a:pPr>
            <a:r>
              <a:rPr kumimoji="0" lang="zh-TW" altLang="en-US" sz="2400" b="1">
                <a:solidFill>
                  <a:schemeClr val="accent1"/>
                </a:solidFill>
                <a:latin typeface="標楷體" pitchFamily="65" charset="-120"/>
                <a:ea typeface="標楷體" pitchFamily="65" charset="-120"/>
              </a:rPr>
              <a:t>製作成長條圖嗎？</a:t>
            </a:r>
            <a:endParaRPr kumimoji="0" lang="zh-TW" altLang="en-US" sz="2400">
              <a:solidFill>
                <a:schemeClr val="accent1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29707" name="Picture 11" descr="73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450" y="4005263"/>
            <a:ext cx="214313" cy="673100"/>
          </a:xfrm>
          <a:prstGeom prst="rect">
            <a:avLst/>
          </a:prstGeom>
          <a:noFill/>
        </p:spPr>
      </p:pic>
      <p:pic>
        <p:nvPicPr>
          <p:cNvPr id="29708" name="Picture 12" descr="74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7175" y="4365625"/>
            <a:ext cx="622300" cy="746125"/>
          </a:xfrm>
          <a:prstGeom prst="rect">
            <a:avLst/>
          </a:prstGeom>
          <a:noFill/>
        </p:spPr>
      </p:pic>
      <p:pic>
        <p:nvPicPr>
          <p:cNvPr id="29709" name="Picture 13" descr="73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38838" y="4195763"/>
            <a:ext cx="146050" cy="457200"/>
          </a:xfrm>
          <a:prstGeom prst="rect">
            <a:avLst/>
          </a:prstGeom>
          <a:noFill/>
        </p:spPr>
      </p:pic>
      <p:pic>
        <p:nvPicPr>
          <p:cNvPr id="29710" name="Picture 14" descr="73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738334" flipH="1">
            <a:off x="8388350" y="4195763"/>
            <a:ext cx="146050" cy="457200"/>
          </a:xfrm>
          <a:prstGeom prst="rect">
            <a:avLst/>
          </a:prstGeom>
          <a:noFill/>
        </p:spPr>
      </p:pic>
      <p:pic>
        <p:nvPicPr>
          <p:cNvPr id="29711" name="Picture 15" descr="75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5875" y="4292600"/>
            <a:ext cx="142875" cy="314325"/>
          </a:xfrm>
          <a:prstGeom prst="rect">
            <a:avLst/>
          </a:prstGeom>
          <a:noFill/>
        </p:spPr>
      </p:pic>
      <p:pic>
        <p:nvPicPr>
          <p:cNvPr id="29712" name="Picture 16" descr="75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19700" y="4221163"/>
            <a:ext cx="142875" cy="314325"/>
          </a:xfrm>
          <a:prstGeom prst="rect">
            <a:avLst/>
          </a:prstGeom>
          <a:noFill/>
        </p:spPr>
      </p:pic>
      <p:pic>
        <p:nvPicPr>
          <p:cNvPr id="29713" name="Picture 17" descr="74"/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313" y="4797425"/>
            <a:ext cx="382587" cy="4587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4" descr="69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4825"/>
          </a:xfrm>
          <a:prstGeom prst="rect">
            <a:avLst/>
          </a:prstGeom>
          <a:noFill/>
        </p:spPr>
      </p:pic>
      <p:pic>
        <p:nvPicPr>
          <p:cNvPr id="30725" name="Picture 5" descr="7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275138"/>
            <a:ext cx="9144000" cy="666750"/>
          </a:xfrm>
          <a:prstGeom prst="rect">
            <a:avLst/>
          </a:prstGeom>
          <a:noFill/>
        </p:spPr>
      </p:pic>
      <p:pic>
        <p:nvPicPr>
          <p:cNvPr id="30726" name="Picture 6" descr="71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437063"/>
            <a:ext cx="9144000" cy="1676400"/>
          </a:xfrm>
          <a:prstGeom prst="rect">
            <a:avLst/>
          </a:prstGeom>
          <a:noFill/>
        </p:spPr>
      </p:pic>
      <p:pic>
        <p:nvPicPr>
          <p:cNvPr id="30727" name="Picture 7" descr="70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730750"/>
            <a:ext cx="9144000" cy="2127250"/>
          </a:xfrm>
          <a:prstGeom prst="rect">
            <a:avLst/>
          </a:prstGeom>
          <a:noFill/>
        </p:spPr>
      </p:pic>
      <p:pic>
        <p:nvPicPr>
          <p:cNvPr id="30728" name="Picture 8" descr="68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03975" y="1844675"/>
            <a:ext cx="2919413" cy="4494213"/>
          </a:xfrm>
          <a:prstGeom prst="rect">
            <a:avLst/>
          </a:prstGeom>
          <a:noFill/>
        </p:spPr>
      </p:pic>
      <p:grpSp>
        <p:nvGrpSpPr>
          <p:cNvPr id="2" name="群組 1"/>
          <p:cNvGrpSpPr>
            <a:grpSpLocks/>
          </p:cNvGrpSpPr>
          <p:nvPr/>
        </p:nvGrpSpPr>
        <p:grpSpPr bwMode="auto">
          <a:xfrm>
            <a:off x="1908175" y="46038"/>
            <a:ext cx="1873250" cy="2303462"/>
            <a:chOff x="2411760" y="404664"/>
            <a:chExt cx="1872208" cy="2304256"/>
          </a:xfrm>
        </p:grpSpPr>
        <p:sp>
          <p:nvSpPr>
            <p:cNvPr id="3" name="圓角矩形 2"/>
            <p:cNvSpPr>
              <a:spLocks noChangeArrowheads="1"/>
            </p:cNvSpPr>
            <p:nvPr/>
          </p:nvSpPr>
          <p:spPr bwMode="auto">
            <a:xfrm>
              <a:off x="2411760" y="404664"/>
              <a:ext cx="1872208" cy="2304256"/>
            </a:xfrm>
            <a:prstGeom prst="roundRect">
              <a:avLst>
                <a:gd name="adj" fmla="val 16667"/>
              </a:avLst>
            </a:prstGeom>
            <a:solidFill>
              <a:srgbClr val="1D243B"/>
            </a:solidFill>
            <a:ln w="38100" algn="ctr">
              <a:noFill/>
              <a:round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雅風體W3(P)" panose="03000300000000000000" pitchFamily="66" charset="-120"/>
                <a:ea typeface="華康雅風體W3(P)" panose="03000300000000000000" pitchFamily="66" charset="-120"/>
              </a:endParaRPr>
            </a:p>
          </p:txBody>
        </p:sp>
        <p:sp>
          <p:nvSpPr>
            <p:cNvPr id="4" name="文字方塊 3"/>
            <p:cNvSpPr txBox="1">
              <a:spLocks noChangeArrowheads="1"/>
            </p:cNvSpPr>
            <p:nvPr/>
          </p:nvSpPr>
          <p:spPr bwMode="auto">
            <a:xfrm>
              <a:off x="2411760" y="520591"/>
              <a:ext cx="1872208" cy="21438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kumimoji="0" lang="en-US" altLang="zh-TW" sz="2800" b="1">
                  <a:solidFill>
                    <a:srgbClr val="FFFFCC"/>
                  </a:solidFill>
                  <a:latin typeface="標楷體" pitchFamily="65" charset="-120"/>
                  <a:ea typeface="標楷體" pitchFamily="65" charset="-120"/>
                </a:rPr>
                <a:t>A</a:t>
              </a:r>
              <a:r>
                <a:rPr kumimoji="0" lang="zh-TW" altLang="en-US" sz="2800" b="1">
                  <a:solidFill>
                    <a:srgbClr val="FFFFCC"/>
                  </a:solidFill>
                  <a:latin typeface="標楷體" pitchFamily="65" charset="-120"/>
                  <a:ea typeface="標楷體" pitchFamily="65" charset="-120"/>
                </a:rPr>
                <a:t>型</a:t>
              </a:r>
              <a:r>
                <a:rPr kumimoji="0" lang="en-US" altLang="zh-TW" sz="2800" b="1">
                  <a:solidFill>
                    <a:srgbClr val="FFFFCC"/>
                  </a:solidFill>
                  <a:latin typeface="標楷體" pitchFamily="65" charset="-120"/>
                  <a:ea typeface="標楷體" pitchFamily="65" charset="-120"/>
                </a:rPr>
                <a:t>8</a:t>
              </a:r>
              <a:r>
                <a:rPr kumimoji="0" lang="zh-TW" altLang="en-US" sz="2800" b="1">
                  <a:solidFill>
                    <a:srgbClr val="FFFFCC"/>
                  </a:solidFill>
                  <a:latin typeface="標楷體" pitchFamily="65" charset="-120"/>
                  <a:ea typeface="標楷體" pitchFamily="65" charset="-120"/>
                </a:rPr>
                <a:t>人</a:t>
              </a:r>
            </a:p>
            <a:p>
              <a:pPr algn="ctr">
                <a:lnSpc>
                  <a:spcPct val="120000"/>
                </a:lnSpc>
              </a:pPr>
              <a:r>
                <a:rPr kumimoji="0" lang="en-US" altLang="zh-TW" sz="2800" b="1">
                  <a:solidFill>
                    <a:srgbClr val="FFFFCC"/>
                  </a:solidFill>
                  <a:latin typeface="標楷體" pitchFamily="65" charset="-120"/>
                  <a:ea typeface="標楷體" pitchFamily="65" charset="-120"/>
                </a:rPr>
                <a:t>B</a:t>
              </a:r>
              <a:r>
                <a:rPr kumimoji="0" lang="zh-TW" altLang="en-US" sz="2800" b="1">
                  <a:solidFill>
                    <a:srgbClr val="FFFFCC"/>
                  </a:solidFill>
                  <a:latin typeface="標楷體" pitchFamily="65" charset="-120"/>
                  <a:ea typeface="標楷體" pitchFamily="65" charset="-120"/>
                </a:rPr>
                <a:t>型</a:t>
              </a:r>
              <a:r>
                <a:rPr kumimoji="0" lang="en-US" altLang="zh-TW" sz="2800" b="1">
                  <a:solidFill>
                    <a:srgbClr val="FFFFCC"/>
                  </a:solidFill>
                  <a:latin typeface="標楷體" pitchFamily="65" charset="-120"/>
                  <a:ea typeface="標楷體" pitchFamily="65" charset="-120"/>
                </a:rPr>
                <a:t>6</a:t>
              </a:r>
              <a:r>
                <a:rPr kumimoji="0" lang="zh-TW" altLang="en-US" sz="2800" b="1">
                  <a:solidFill>
                    <a:srgbClr val="FFFFCC"/>
                  </a:solidFill>
                  <a:latin typeface="標楷體" pitchFamily="65" charset="-120"/>
                  <a:ea typeface="標楷體" pitchFamily="65" charset="-120"/>
                </a:rPr>
                <a:t>人</a:t>
              </a:r>
            </a:p>
            <a:p>
              <a:pPr algn="ctr">
                <a:lnSpc>
                  <a:spcPct val="120000"/>
                </a:lnSpc>
              </a:pPr>
              <a:r>
                <a:rPr kumimoji="0" lang="en-US" altLang="zh-TW" sz="2800" b="1">
                  <a:solidFill>
                    <a:srgbClr val="FFFFCC"/>
                  </a:solidFill>
                  <a:latin typeface="標楷體" pitchFamily="65" charset="-120"/>
                  <a:ea typeface="標楷體" pitchFamily="65" charset="-120"/>
                </a:rPr>
                <a:t>O</a:t>
              </a:r>
              <a:r>
                <a:rPr kumimoji="0" lang="zh-TW" altLang="en-US" sz="2800" b="1">
                  <a:solidFill>
                    <a:srgbClr val="FFFFCC"/>
                  </a:solidFill>
                  <a:latin typeface="標楷體" pitchFamily="65" charset="-120"/>
                  <a:ea typeface="標楷體" pitchFamily="65" charset="-120"/>
                </a:rPr>
                <a:t>型</a:t>
              </a:r>
              <a:r>
                <a:rPr kumimoji="0" lang="en-US" altLang="zh-TW" sz="2800" b="1">
                  <a:solidFill>
                    <a:srgbClr val="FFFFCC"/>
                  </a:solidFill>
                  <a:latin typeface="標楷體" pitchFamily="65" charset="-120"/>
                  <a:ea typeface="標楷體" pitchFamily="65" charset="-120"/>
                </a:rPr>
                <a:t>10</a:t>
              </a:r>
              <a:r>
                <a:rPr kumimoji="0" lang="zh-TW" altLang="en-US" sz="2800" b="1">
                  <a:solidFill>
                    <a:srgbClr val="FFFFCC"/>
                  </a:solidFill>
                  <a:latin typeface="標楷體" pitchFamily="65" charset="-120"/>
                  <a:ea typeface="標楷體" pitchFamily="65" charset="-120"/>
                </a:rPr>
                <a:t>人</a:t>
              </a:r>
            </a:p>
            <a:p>
              <a:pPr algn="ctr">
                <a:lnSpc>
                  <a:spcPct val="120000"/>
                </a:lnSpc>
              </a:pPr>
              <a:r>
                <a:rPr kumimoji="0" lang="en-US" altLang="zh-TW" sz="2800" b="1">
                  <a:solidFill>
                    <a:srgbClr val="FFFFCC"/>
                  </a:solidFill>
                  <a:latin typeface="標楷體" pitchFamily="65" charset="-120"/>
                  <a:ea typeface="標楷體" pitchFamily="65" charset="-120"/>
                </a:rPr>
                <a:t>AB</a:t>
              </a:r>
              <a:r>
                <a:rPr kumimoji="0" lang="zh-TW" altLang="en-US" sz="2800" b="1">
                  <a:solidFill>
                    <a:srgbClr val="FFFFCC"/>
                  </a:solidFill>
                  <a:latin typeface="標楷體" pitchFamily="65" charset="-120"/>
                  <a:ea typeface="標楷體" pitchFamily="65" charset="-120"/>
                </a:rPr>
                <a:t>型</a:t>
              </a:r>
              <a:r>
                <a:rPr kumimoji="0" lang="en-US" altLang="zh-TW" sz="2800" b="1">
                  <a:solidFill>
                    <a:srgbClr val="FFFFCC"/>
                  </a:solidFill>
                  <a:latin typeface="標楷體" pitchFamily="65" charset="-120"/>
                  <a:ea typeface="標楷體" pitchFamily="65" charset="-120"/>
                </a:rPr>
                <a:t>2</a:t>
              </a:r>
              <a:r>
                <a:rPr kumimoji="0" lang="zh-TW" altLang="en-US" sz="2800" b="1">
                  <a:solidFill>
                    <a:srgbClr val="FFFFCC"/>
                  </a:solidFill>
                  <a:latin typeface="標楷體" pitchFamily="65" charset="-120"/>
                  <a:ea typeface="標楷體" pitchFamily="65" charset="-120"/>
                </a:rPr>
                <a:t>人</a:t>
              </a:r>
            </a:p>
          </p:txBody>
        </p:sp>
      </p:grpSp>
      <p:sp>
        <p:nvSpPr>
          <p:cNvPr id="6" name="矩形 5"/>
          <p:cNvSpPr/>
          <p:nvPr/>
        </p:nvSpPr>
        <p:spPr>
          <a:xfrm>
            <a:off x="2038350" y="1250950"/>
            <a:ext cx="3117850" cy="4127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kumimoji="0" lang="zh-TW" altLang="zh-TW" sz="2100" b="1">
                <a:solidFill>
                  <a:srgbClr val="A5002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六年一班同學血型長條圖</a:t>
            </a:r>
          </a:p>
        </p:txBody>
      </p:sp>
      <p:cxnSp>
        <p:nvCxnSpPr>
          <p:cNvPr id="8" name="直線接點 7"/>
          <p:cNvCxnSpPr/>
          <p:nvPr/>
        </p:nvCxnSpPr>
        <p:spPr>
          <a:xfrm>
            <a:off x="1549400" y="4364038"/>
            <a:ext cx="446405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接點 9"/>
          <p:cNvCxnSpPr/>
          <p:nvPr/>
        </p:nvCxnSpPr>
        <p:spPr>
          <a:xfrm rot="5400000">
            <a:off x="281781" y="3140869"/>
            <a:ext cx="259238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字方塊 8"/>
          <p:cNvSpPr txBox="1"/>
          <p:nvPr/>
        </p:nvSpPr>
        <p:spPr>
          <a:xfrm>
            <a:off x="1836738" y="4437063"/>
            <a:ext cx="619125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kumimoji="0" lang="en-US" altLang="zh-TW" b="1">
                <a:solidFill>
                  <a:schemeClr val="accent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A</a:t>
            </a:r>
            <a:r>
              <a:rPr kumimoji="0" lang="zh-TW" altLang="en-US" b="1">
                <a:solidFill>
                  <a:schemeClr val="accent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型</a:t>
            </a:r>
          </a:p>
        </p:txBody>
      </p:sp>
      <p:sp>
        <p:nvSpPr>
          <p:cNvPr id="12" name="文字方塊 11"/>
          <p:cNvSpPr txBox="1"/>
          <p:nvPr/>
        </p:nvSpPr>
        <p:spPr>
          <a:xfrm>
            <a:off x="2916238" y="4437063"/>
            <a:ext cx="619125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kumimoji="0" lang="en-US" altLang="zh-TW" b="1">
                <a:solidFill>
                  <a:schemeClr val="accent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B</a:t>
            </a:r>
            <a:r>
              <a:rPr kumimoji="0" lang="zh-TW" altLang="en-US" b="1">
                <a:solidFill>
                  <a:schemeClr val="accent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型</a:t>
            </a:r>
          </a:p>
        </p:txBody>
      </p:sp>
      <p:sp>
        <p:nvSpPr>
          <p:cNvPr id="13" name="文字方塊 12"/>
          <p:cNvSpPr txBox="1"/>
          <p:nvPr/>
        </p:nvSpPr>
        <p:spPr>
          <a:xfrm>
            <a:off x="4025900" y="4437063"/>
            <a:ext cx="619125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kumimoji="0" lang="en-US" altLang="zh-TW" b="1">
                <a:solidFill>
                  <a:schemeClr val="accent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O</a:t>
            </a:r>
            <a:r>
              <a:rPr kumimoji="0" lang="zh-TW" altLang="en-US" b="1">
                <a:solidFill>
                  <a:schemeClr val="accent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型</a:t>
            </a:r>
          </a:p>
        </p:txBody>
      </p:sp>
      <p:sp>
        <p:nvSpPr>
          <p:cNvPr id="14" name="文字方塊 13"/>
          <p:cNvSpPr txBox="1"/>
          <p:nvPr/>
        </p:nvSpPr>
        <p:spPr>
          <a:xfrm>
            <a:off x="5033963" y="4437063"/>
            <a:ext cx="763587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kumimoji="0" lang="en-US" altLang="zh-TW" b="1">
                <a:solidFill>
                  <a:schemeClr val="accent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AB</a:t>
            </a:r>
            <a:r>
              <a:rPr kumimoji="0" lang="zh-TW" altLang="en-US" b="1">
                <a:solidFill>
                  <a:schemeClr val="accent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型</a:t>
            </a:r>
          </a:p>
        </p:txBody>
      </p:sp>
      <p:sp>
        <p:nvSpPr>
          <p:cNvPr id="15" name="文字方塊 14"/>
          <p:cNvSpPr txBox="1"/>
          <p:nvPr/>
        </p:nvSpPr>
        <p:spPr>
          <a:xfrm>
            <a:off x="5754688" y="4787900"/>
            <a:ext cx="690562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kumimoji="0" lang="zh-TW" altLang="en-US" b="1">
                <a:solidFill>
                  <a:schemeClr val="accent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血型</a:t>
            </a:r>
          </a:p>
        </p:txBody>
      </p:sp>
      <p:sp>
        <p:nvSpPr>
          <p:cNvPr id="16" name="文字方塊 15"/>
          <p:cNvSpPr txBox="1"/>
          <p:nvPr/>
        </p:nvSpPr>
        <p:spPr>
          <a:xfrm>
            <a:off x="1044575" y="4138613"/>
            <a:ext cx="619125" cy="3667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0</a:t>
            </a:r>
            <a:endParaRPr kumimoji="0" lang="zh-TW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17" name="文字方塊 16"/>
          <p:cNvSpPr txBox="1"/>
          <p:nvPr/>
        </p:nvSpPr>
        <p:spPr>
          <a:xfrm>
            <a:off x="1044575" y="3789363"/>
            <a:ext cx="619125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</a:t>
            </a:r>
            <a:endParaRPr kumimoji="0" lang="zh-TW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18" name="文字方塊 17"/>
          <p:cNvSpPr txBox="1"/>
          <p:nvPr/>
        </p:nvSpPr>
        <p:spPr>
          <a:xfrm>
            <a:off x="1044575" y="3348038"/>
            <a:ext cx="619125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4</a:t>
            </a:r>
            <a:endParaRPr kumimoji="0" lang="zh-TW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19" name="文字方塊 18"/>
          <p:cNvSpPr txBox="1"/>
          <p:nvPr/>
        </p:nvSpPr>
        <p:spPr>
          <a:xfrm>
            <a:off x="1035050" y="2955925"/>
            <a:ext cx="619125" cy="3667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6</a:t>
            </a:r>
            <a:endParaRPr kumimoji="0" lang="zh-TW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20" name="文字方塊 19"/>
          <p:cNvSpPr txBox="1"/>
          <p:nvPr/>
        </p:nvSpPr>
        <p:spPr>
          <a:xfrm>
            <a:off x="1044575" y="2555875"/>
            <a:ext cx="619125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8</a:t>
            </a:r>
            <a:endParaRPr kumimoji="0" lang="zh-TW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21" name="文字方塊 20"/>
          <p:cNvSpPr txBox="1"/>
          <p:nvPr/>
        </p:nvSpPr>
        <p:spPr>
          <a:xfrm>
            <a:off x="973138" y="2132013"/>
            <a:ext cx="617537" cy="3667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kumimoji="0" lang="en-US" altLang="zh-TW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10</a:t>
            </a:r>
          </a:p>
        </p:txBody>
      </p:sp>
      <p:sp>
        <p:nvSpPr>
          <p:cNvPr id="22" name="文字方塊 21"/>
          <p:cNvSpPr txBox="1"/>
          <p:nvPr/>
        </p:nvSpPr>
        <p:spPr>
          <a:xfrm>
            <a:off x="973138" y="1700213"/>
            <a:ext cx="617537" cy="3667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kumimoji="0" lang="en-US" altLang="zh-TW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12</a:t>
            </a:r>
          </a:p>
        </p:txBody>
      </p:sp>
      <p:sp>
        <p:nvSpPr>
          <p:cNvPr id="23" name="文字方塊 22"/>
          <p:cNvSpPr txBox="1"/>
          <p:nvPr/>
        </p:nvSpPr>
        <p:spPr>
          <a:xfrm>
            <a:off x="900113" y="1403350"/>
            <a:ext cx="690562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人數</a:t>
            </a:r>
          </a:p>
        </p:txBody>
      </p:sp>
      <p:cxnSp>
        <p:nvCxnSpPr>
          <p:cNvPr id="24" name="直線接點 23"/>
          <p:cNvCxnSpPr/>
          <p:nvPr/>
        </p:nvCxnSpPr>
        <p:spPr>
          <a:xfrm>
            <a:off x="1547813" y="3932238"/>
            <a:ext cx="446405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接點 24"/>
          <p:cNvCxnSpPr/>
          <p:nvPr/>
        </p:nvCxnSpPr>
        <p:spPr>
          <a:xfrm>
            <a:off x="1547813" y="3500438"/>
            <a:ext cx="446405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接點 25"/>
          <p:cNvCxnSpPr/>
          <p:nvPr/>
        </p:nvCxnSpPr>
        <p:spPr>
          <a:xfrm>
            <a:off x="1547813" y="3140075"/>
            <a:ext cx="446405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接點 26"/>
          <p:cNvCxnSpPr/>
          <p:nvPr/>
        </p:nvCxnSpPr>
        <p:spPr>
          <a:xfrm>
            <a:off x="1547813" y="2708275"/>
            <a:ext cx="446405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/>
          <p:cNvCxnSpPr/>
          <p:nvPr/>
        </p:nvCxnSpPr>
        <p:spPr>
          <a:xfrm>
            <a:off x="1547813" y="2276475"/>
            <a:ext cx="446405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接點 28"/>
          <p:cNvCxnSpPr/>
          <p:nvPr/>
        </p:nvCxnSpPr>
        <p:spPr>
          <a:xfrm>
            <a:off x="1547813" y="1916113"/>
            <a:ext cx="446405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接點 32"/>
          <p:cNvCxnSpPr/>
          <p:nvPr/>
        </p:nvCxnSpPr>
        <p:spPr>
          <a:xfrm>
            <a:off x="6553200" y="4437063"/>
            <a:ext cx="169227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/>
          <p:cNvSpPr/>
          <p:nvPr/>
        </p:nvSpPr>
        <p:spPr>
          <a:xfrm>
            <a:off x="1908175" y="2708275"/>
            <a:ext cx="431800" cy="165576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34" name="橢圓 33"/>
          <p:cNvSpPr/>
          <p:nvPr/>
        </p:nvSpPr>
        <p:spPr>
          <a:xfrm>
            <a:off x="1835150" y="4508500"/>
            <a:ext cx="576263" cy="2889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36" name="橢圓 35"/>
          <p:cNvSpPr/>
          <p:nvPr/>
        </p:nvSpPr>
        <p:spPr>
          <a:xfrm>
            <a:off x="1189038" y="2563813"/>
            <a:ext cx="287337" cy="2889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cxnSp>
        <p:nvCxnSpPr>
          <p:cNvPr id="38" name="直線接點 37"/>
          <p:cNvCxnSpPr/>
          <p:nvPr/>
        </p:nvCxnSpPr>
        <p:spPr>
          <a:xfrm>
            <a:off x="6553200" y="4941888"/>
            <a:ext cx="169227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矩形 38"/>
          <p:cNvSpPr/>
          <p:nvPr/>
        </p:nvSpPr>
        <p:spPr>
          <a:xfrm>
            <a:off x="2989263" y="3140075"/>
            <a:ext cx="431800" cy="122396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40" name="橢圓 39"/>
          <p:cNvSpPr/>
          <p:nvPr/>
        </p:nvSpPr>
        <p:spPr>
          <a:xfrm>
            <a:off x="2916238" y="4508500"/>
            <a:ext cx="576262" cy="2889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41" name="橢圓 40"/>
          <p:cNvSpPr/>
          <p:nvPr/>
        </p:nvSpPr>
        <p:spPr>
          <a:xfrm>
            <a:off x="1189038" y="2997200"/>
            <a:ext cx="287337" cy="28733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cxnSp>
        <p:nvCxnSpPr>
          <p:cNvPr id="42" name="直線接點 41"/>
          <p:cNvCxnSpPr/>
          <p:nvPr/>
        </p:nvCxnSpPr>
        <p:spPr>
          <a:xfrm>
            <a:off x="6553200" y="5445125"/>
            <a:ext cx="169227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矩形 42"/>
          <p:cNvSpPr/>
          <p:nvPr/>
        </p:nvSpPr>
        <p:spPr>
          <a:xfrm>
            <a:off x="4094163" y="2276475"/>
            <a:ext cx="433387" cy="208756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44" name="橢圓 43"/>
          <p:cNvSpPr/>
          <p:nvPr/>
        </p:nvSpPr>
        <p:spPr>
          <a:xfrm>
            <a:off x="3995738" y="4508500"/>
            <a:ext cx="576262" cy="2889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45" name="橢圓 44"/>
          <p:cNvSpPr/>
          <p:nvPr/>
        </p:nvSpPr>
        <p:spPr>
          <a:xfrm>
            <a:off x="1116013" y="2132013"/>
            <a:ext cx="360362" cy="36036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46" name="橢圓 45"/>
          <p:cNvSpPr/>
          <p:nvPr/>
        </p:nvSpPr>
        <p:spPr>
          <a:xfrm>
            <a:off x="1189038" y="3789363"/>
            <a:ext cx="287337" cy="28733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cxnSp>
        <p:nvCxnSpPr>
          <p:cNvPr id="47" name="直線接點 46"/>
          <p:cNvCxnSpPr/>
          <p:nvPr/>
        </p:nvCxnSpPr>
        <p:spPr>
          <a:xfrm>
            <a:off x="6553200" y="5949950"/>
            <a:ext cx="169227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矩形 47"/>
          <p:cNvSpPr/>
          <p:nvPr/>
        </p:nvSpPr>
        <p:spPr>
          <a:xfrm>
            <a:off x="5221288" y="3932238"/>
            <a:ext cx="431800" cy="431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49" name="橢圓 48"/>
          <p:cNvSpPr/>
          <p:nvPr/>
        </p:nvSpPr>
        <p:spPr>
          <a:xfrm>
            <a:off x="5003800" y="4468813"/>
            <a:ext cx="720725" cy="3286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pic>
        <p:nvPicPr>
          <p:cNvPr id="30770" name="Picture 50" descr="73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650" y="4005263"/>
            <a:ext cx="214313" cy="673100"/>
          </a:xfrm>
          <a:prstGeom prst="rect">
            <a:avLst/>
          </a:prstGeom>
          <a:noFill/>
        </p:spPr>
      </p:pic>
      <p:pic>
        <p:nvPicPr>
          <p:cNvPr id="30771" name="Picture 51" descr="74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916366">
            <a:off x="755650" y="4699000"/>
            <a:ext cx="442913" cy="530225"/>
          </a:xfrm>
          <a:prstGeom prst="rect">
            <a:avLst/>
          </a:prstGeom>
          <a:noFill/>
        </p:spPr>
      </p:pic>
      <p:pic>
        <p:nvPicPr>
          <p:cNvPr id="30772" name="Picture 52" descr="73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38838" y="4195763"/>
            <a:ext cx="146050" cy="457200"/>
          </a:xfrm>
          <a:prstGeom prst="rect">
            <a:avLst/>
          </a:prstGeom>
          <a:noFill/>
        </p:spPr>
      </p:pic>
      <p:pic>
        <p:nvPicPr>
          <p:cNvPr id="30773" name="Picture 53" descr="73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738334" flipH="1">
            <a:off x="8388350" y="4195763"/>
            <a:ext cx="146050" cy="457200"/>
          </a:xfrm>
          <a:prstGeom prst="rect">
            <a:avLst/>
          </a:prstGeom>
          <a:noFill/>
        </p:spPr>
      </p:pic>
      <p:pic>
        <p:nvPicPr>
          <p:cNvPr id="30774" name="Picture 54" descr="75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4076700"/>
            <a:ext cx="142875" cy="314325"/>
          </a:xfrm>
          <a:prstGeom prst="rect">
            <a:avLst/>
          </a:prstGeom>
          <a:noFill/>
        </p:spPr>
      </p:pic>
      <p:pic>
        <p:nvPicPr>
          <p:cNvPr id="30775" name="Picture 55" descr="75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01125" y="4076700"/>
            <a:ext cx="142875" cy="314325"/>
          </a:xfrm>
          <a:prstGeom prst="rect">
            <a:avLst/>
          </a:prstGeom>
          <a:noFill/>
        </p:spPr>
      </p:pic>
      <p:pic>
        <p:nvPicPr>
          <p:cNvPr id="30776" name="Picture 56" descr="74"/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837140">
            <a:off x="8532813" y="4437063"/>
            <a:ext cx="382587" cy="4587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42517E-6 L 4.16667E-6 0.27227 C 4.16667E-6 0.39441 0.13663 0.54569 0.24809 0.54569 L 0.49618 0.54569 " pathEditMode="relative" rAng="0" ptsTypes="FfFF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809" y="27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0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80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8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90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9500"/>
                            </p:stCondLst>
                            <p:childTnLst>
                              <p:par>
                                <p:cTn id="6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0"/>
                            </p:stCondLst>
                            <p:childTnLst>
                              <p:par>
                                <p:cTn id="7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500"/>
                            </p:stCondLst>
                            <p:childTnLst>
                              <p:par>
                                <p:cTn id="7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1000"/>
                            </p:stCondLst>
                            <p:childTnLst>
                              <p:par>
                                <p:cTn id="8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1500"/>
                            </p:stCondLst>
                            <p:childTnLst>
                              <p:par>
                                <p:cTn id="8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2000"/>
                            </p:stCondLst>
                            <p:childTnLst>
                              <p:par>
                                <p:cTn id="8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2500"/>
                            </p:stCondLst>
                            <p:childTnLst>
                              <p:par>
                                <p:cTn id="9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3000"/>
                            </p:stCondLst>
                            <p:childTnLst>
                              <p:par>
                                <p:cTn id="9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8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5000"/>
                            </p:stCondLst>
                            <p:childTnLst>
                              <p:par>
                                <p:cTn id="10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2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7000"/>
                            </p:stCondLst>
                            <p:childTnLst>
                              <p:par>
                                <p:cTn id="10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7500"/>
                            </p:stCondLst>
                            <p:childTnLst>
                              <p:par>
                                <p:cTn id="10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8000"/>
                            </p:stCondLst>
                            <p:childTnLst>
                              <p:par>
                                <p:cTn id="11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4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0000"/>
                            </p:stCondLst>
                            <p:childTnLst>
                              <p:par>
                                <p:cTn id="11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8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2000"/>
                            </p:stCondLst>
                            <p:childTnLst>
                              <p:par>
                                <p:cTn id="1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22500"/>
                            </p:stCondLst>
                            <p:childTnLst>
                              <p:par>
                                <p:cTn id="1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23000"/>
                            </p:stCondLst>
                            <p:childTnLst>
                              <p:par>
                                <p:cTn id="12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0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25000"/>
                            </p:stCondLst>
                            <p:childTnLst>
                              <p:par>
                                <p:cTn id="13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4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27000"/>
                            </p:stCondLst>
                            <p:childTnLst>
                              <p:par>
                                <p:cTn id="13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27500"/>
                            </p:stCondLst>
                            <p:childTnLst>
                              <p:par>
                                <p:cTn id="14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2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29500"/>
                            </p:stCondLst>
                            <p:childTnLst>
                              <p:par>
                                <p:cTn id="1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30000"/>
                            </p:stCondLst>
                            <p:childTnLst>
                              <p:par>
                                <p:cTn id="14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0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32000"/>
                            </p:stCondLst>
                            <p:childTnLst>
                              <p:par>
                                <p:cTn id="15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32500"/>
                            </p:stCondLst>
                            <p:childTnLst>
                              <p:par>
                                <p:cTn id="1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11" grpId="0" animBg="1"/>
      <p:bldP spid="34" grpId="0" animBg="1"/>
      <p:bldP spid="36" grpId="0" animBg="1"/>
      <p:bldP spid="39" grpId="0" animBg="1"/>
      <p:bldP spid="40" grpId="0" animBg="1"/>
      <p:bldP spid="41" grpId="0" animBg="1"/>
      <p:bldP spid="43" grpId="0" animBg="1"/>
      <p:bldP spid="44" grpId="0" animBg="1"/>
      <p:bldP spid="45" grpId="0" animBg="1"/>
      <p:bldP spid="46" grpId="0" animBg="1"/>
      <p:bldP spid="48" grpId="0" animBg="1"/>
      <p:bldP spid="4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Picture 4" descr="1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1749" name="Picture 5" descr="1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6100" y="4437063"/>
            <a:ext cx="331788" cy="563562"/>
          </a:xfrm>
          <a:prstGeom prst="rect">
            <a:avLst/>
          </a:prstGeom>
          <a:noFill/>
        </p:spPr>
      </p:pic>
      <p:pic>
        <p:nvPicPr>
          <p:cNvPr id="31750" name="Picture 6" descr="15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084638"/>
            <a:ext cx="9144000" cy="2773362"/>
          </a:xfrm>
          <a:prstGeom prst="rect">
            <a:avLst/>
          </a:prstGeom>
          <a:noFill/>
        </p:spPr>
      </p:pic>
      <p:pic>
        <p:nvPicPr>
          <p:cNvPr id="31751" name="Picture 7" descr="27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50" y="2636838"/>
            <a:ext cx="690563" cy="2960687"/>
          </a:xfrm>
          <a:prstGeom prst="rect">
            <a:avLst/>
          </a:prstGeom>
          <a:noFill/>
        </p:spPr>
      </p:pic>
      <p:pic>
        <p:nvPicPr>
          <p:cNvPr id="31752" name="Picture 8" descr="10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2636838"/>
            <a:ext cx="430213" cy="2959100"/>
          </a:xfrm>
          <a:prstGeom prst="rect">
            <a:avLst/>
          </a:prstGeom>
          <a:noFill/>
        </p:spPr>
      </p:pic>
      <p:pic>
        <p:nvPicPr>
          <p:cNvPr id="31753" name="Picture 9" descr="11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65913" y="5895975"/>
            <a:ext cx="2082800" cy="701675"/>
          </a:xfrm>
          <a:prstGeom prst="rect">
            <a:avLst/>
          </a:prstGeom>
          <a:noFill/>
        </p:spPr>
      </p:pic>
      <p:pic>
        <p:nvPicPr>
          <p:cNvPr id="31754" name="Picture 10" descr="25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5825" y="2997200"/>
            <a:ext cx="1512888" cy="1427163"/>
          </a:xfrm>
          <a:prstGeom prst="rect">
            <a:avLst/>
          </a:prstGeom>
          <a:noFill/>
        </p:spPr>
      </p:pic>
      <p:pic>
        <p:nvPicPr>
          <p:cNvPr id="31755" name="Picture 11" descr="26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760633">
            <a:off x="6516688" y="3141663"/>
            <a:ext cx="1601787" cy="1430337"/>
          </a:xfrm>
          <a:prstGeom prst="rect">
            <a:avLst/>
          </a:prstGeom>
          <a:noFill/>
        </p:spPr>
      </p:pic>
      <p:pic>
        <p:nvPicPr>
          <p:cNvPr id="31756" name="Picture 12" descr="13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31213" y="3644900"/>
            <a:ext cx="461962" cy="858838"/>
          </a:xfrm>
          <a:prstGeom prst="rect">
            <a:avLst/>
          </a:prstGeom>
          <a:noFill/>
        </p:spPr>
      </p:pic>
      <p:pic>
        <p:nvPicPr>
          <p:cNvPr id="31757" name="Picture 13" descr="1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6325" y="3802063"/>
            <a:ext cx="331788" cy="563562"/>
          </a:xfrm>
          <a:prstGeom prst="rect">
            <a:avLst/>
          </a:prstGeom>
          <a:noFill/>
        </p:spPr>
      </p:pic>
      <p:pic>
        <p:nvPicPr>
          <p:cNvPr id="31758" name="Picture 14" descr="17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32588" y="549275"/>
            <a:ext cx="1487487" cy="1981200"/>
          </a:xfrm>
          <a:prstGeom prst="rect">
            <a:avLst/>
          </a:prstGeom>
          <a:noFill/>
        </p:spPr>
      </p:pic>
      <p:pic>
        <p:nvPicPr>
          <p:cNvPr id="31759" name="Picture 15" descr="18"/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72150" y="836613"/>
            <a:ext cx="714375" cy="2376487"/>
          </a:xfrm>
          <a:prstGeom prst="rect">
            <a:avLst/>
          </a:prstGeom>
          <a:noFill/>
        </p:spPr>
      </p:pic>
      <p:pic>
        <p:nvPicPr>
          <p:cNvPr id="31760" name="Picture 16" descr="19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32288" y="279400"/>
            <a:ext cx="1290637" cy="3576638"/>
          </a:xfrm>
          <a:prstGeom prst="rect">
            <a:avLst/>
          </a:prstGeom>
          <a:noFill/>
        </p:spPr>
      </p:pic>
      <p:pic>
        <p:nvPicPr>
          <p:cNvPr id="31761" name="Picture 17" descr="20"/>
          <p:cNvPicPr>
            <a:picLocks noChangeAspect="1" noChangeArrowheads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24263" y="1216025"/>
            <a:ext cx="584200" cy="3168650"/>
          </a:xfrm>
          <a:prstGeom prst="rect">
            <a:avLst/>
          </a:prstGeom>
          <a:noFill/>
        </p:spPr>
      </p:pic>
      <p:pic>
        <p:nvPicPr>
          <p:cNvPr id="31762" name="Picture 18" descr="21"/>
          <p:cNvPicPr>
            <a:picLocks noChangeAspect="1" noChangeArrowheads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9713" y="635000"/>
            <a:ext cx="4032250" cy="1228725"/>
          </a:xfrm>
          <a:prstGeom prst="rect">
            <a:avLst/>
          </a:prstGeom>
          <a:noFill/>
        </p:spPr>
      </p:pic>
      <p:pic>
        <p:nvPicPr>
          <p:cNvPr id="31763" name="Picture 19" descr="22"/>
          <p:cNvPicPr>
            <a:picLocks noChangeAspect="1" noChangeArrowheads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3863" y="2003425"/>
            <a:ext cx="1800225" cy="1257300"/>
          </a:xfrm>
          <a:prstGeom prst="rect">
            <a:avLst/>
          </a:prstGeom>
          <a:noFill/>
        </p:spPr>
      </p:pic>
      <p:pic>
        <p:nvPicPr>
          <p:cNvPr id="31764" name="Picture 20" descr="23"/>
          <p:cNvPicPr>
            <a:picLocks noChangeAspect="1" noChangeArrowheads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550" y="3068638"/>
            <a:ext cx="1165225" cy="1800225"/>
          </a:xfrm>
          <a:prstGeom prst="rect">
            <a:avLst/>
          </a:prstGeom>
          <a:noFill/>
        </p:spPr>
      </p:pic>
      <p:pic>
        <p:nvPicPr>
          <p:cNvPr id="31765" name="Picture 21" descr="16"/>
          <p:cNvPicPr>
            <a:picLocks noChangeAspect="1" noChangeArrowheads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6375" y="3213100"/>
            <a:ext cx="152400" cy="287338"/>
          </a:xfrm>
          <a:prstGeom prst="rect">
            <a:avLst/>
          </a:prstGeom>
          <a:noFill/>
        </p:spPr>
      </p:pic>
      <p:pic>
        <p:nvPicPr>
          <p:cNvPr id="31766" name="Picture 22" descr="31"/>
          <p:cNvPicPr>
            <a:picLocks noChangeAspect="1" noChangeArrowheads="1"/>
          </p:cNvPicPr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09675" y="4392613"/>
            <a:ext cx="2101850" cy="2365375"/>
          </a:xfrm>
          <a:prstGeom prst="rect">
            <a:avLst/>
          </a:prstGeom>
          <a:noFill/>
        </p:spPr>
      </p:pic>
      <p:pic>
        <p:nvPicPr>
          <p:cNvPr id="31767" name="Picture 23" descr="32"/>
          <p:cNvPicPr>
            <a:picLocks noChangeAspect="1" noChangeArrowheads="1"/>
          </p:cNvPicPr>
          <p:nvPr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650" y="4032250"/>
            <a:ext cx="1420813" cy="2852738"/>
          </a:xfrm>
          <a:prstGeom prst="rect">
            <a:avLst/>
          </a:prstGeom>
          <a:noFill/>
        </p:spPr>
      </p:pic>
      <p:pic>
        <p:nvPicPr>
          <p:cNvPr id="31768" name="Picture 24" descr="30"/>
          <p:cNvPicPr>
            <a:picLocks noChangeAspect="1" noChangeArrowheads="1"/>
          </p:cNvPicPr>
          <p:nvPr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39825" y="4175125"/>
            <a:ext cx="215900" cy="215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31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317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6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317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317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317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317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1.21675E-6 C -0.00122 0.00486 -0.00243 0.01041 -0.00365 0.01296 C -0.00486 0.01874 -0.00608 0.02244 -0.00729 0.02915 C -0.00834 0.03516 -0.00938 0.04187 -0.01042 0.04696 C -0.01111 0.05436 -0.01181 0.05945 -0.01285 0.06338 C -0.01441 0.07958 -0.01788 0.09831 -0.02032 0.11034 C -0.02153 0.11728 -0.02257 0.12746 -0.02413 0.13324 C -0.02466 0.13903 -0.02518 0.14226 -0.02587 0.14596 C -0.02674 0.15614 -0.02622 0.1499 -0.0283 0.16239 C -0.02882 0.16516 -0.02882 0.17141 -0.02934 0.17372 C -0.02969 0.17488 -0.02986 0.17581 -0.03021 0.17696 C -0.03091 0.18506 -0.03038 0.18089 -0.03195 0.1883 C -0.03316 0.195 -0.03229 0.19339 -0.03316 0.19986 C -0.0342 0.20773 -0.03542 0.2142 -0.03663 0.22091 C -0.03768 0.22831 -0.03889 0.23618 -0.04011 0.24381 C -0.04098 0.2496 -0.0415 0.25654 -0.04254 0.26139 C -0.04341 0.27088 -0.04462 0.27666 -0.04566 0.28406 C -0.0467 0.29123 -0.04757 0.29771 -0.04844 0.30396 C -0.04931 0.30905 -0.04948 0.31575 -0.05035 0.31992 C -0.05191 0.33588 -0.05 0.31737 -0.05191 0.33148 C -0.05261 0.3375 -0.05313 0.34467 -0.054 0.3493 C -0.05469 0.35832 -0.05538 0.3678 -0.0566 0.37382 C -0.05782 0.38816 -0.0592 0.40319 -0.06042 0.41777 C -0.06094 0.42355 -0.06111 0.43118 -0.06163 0.4372 C -0.06181 0.44206 -0.06216 0.44946 -0.06268 0.45362 " pathEditMode="relative" rAng="0" ptsTypes="ffffffffffffffffffffffffA">
                                      <p:cBhvr>
                                        <p:cTn id="47" dur="1000" spd="-100000" fill="hold"/>
                                        <p:tgtEl>
                                          <p:spTgt spid="317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00" y="22700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1.77654E-6 C 0.00139 0.00416 0.00295 0.00902 0.00451 0.0111 C 0.00607 0.01596 0.00781 0.01897 0.0092 0.02475 C 0.01059 0.03007 0.0118 0.03585 0.01337 0.04002 C 0.01423 0.04626 0.01493 0.05043 0.01632 0.0539 C 0.0184 0.06778 0.02291 0.08374 0.02587 0.09391 C 0.0276 0.09993 0.02882 0.10849 0.03073 0.11335 C 0.03142 0.1182 0.03229 0.12098 0.03316 0.12445 C 0.03437 0.13301 0.0335 0.12769 0.03628 0.13833 C 0.0368 0.14064 0.03698 0.14596 0.03767 0.14781 C 0.03802 0.14874 0.03837 0.14966 0.03871 0.15059 C 0.03958 0.15753 0.03889 0.15383 0.0408 0.1603 C 0.04253 0.16609 0.04132 0.16447 0.04253 0.17002 C 0.04392 0.17673 0.04548 0.18205 0.04687 0.18806 C 0.04826 0.19408 0.04982 0.20102 0.05121 0.20749 C 0.05243 0.21258 0.0533 0.21813 0.05451 0.22253 C 0.05573 0.23039 0.05729 0.23525 0.05868 0.24196 C 0.05989 0.24774 0.06094 0.25329 0.06215 0.25861 C 0.06319 0.26278 0.06354 0.26856 0.06458 0.27226 C 0.06666 0.28568 0.06406 0.26995 0.06649 0.28198 C 0.06753 0.28707 0.06805 0.29331 0.06927 0.29725 C 0.07014 0.30465 0.071 0.31298 0.07257 0.31806 C 0.0743 0.33032 0.07587 0.34282 0.07743 0.35531 C 0.07812 0.3604 0.0783 0.36664 0.07916 0.37196 C 0.07934 0.37613 0.07986 0.38237 0.08055 0.38584 " pathEditMode="relative" rAng="0" ptsTypes="ffffffffffffffffffffffffA">
                                      <p:cBhvr>
                                        <p:cTn id="49" dur="1000" spd="-100000" fill="hold"/>
                                        <p:tgtEl>
                                          <p:spTgt spid="317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00" y="19300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3.88619E-6 C 0.00364 0.00417 0.00764 0.00903 0.0118 0.01088 C 0.01579 0.01573 0.01996 0.01874 0.02361 0.02429 C 0.02725 0.02961 0.03038 0.03516 0.0342 0.03933 C 0.03645 0.04534 0.03854 0.04974 0.04184 0.05298 C 0.04739 0.06662 0.05885 0.08235 0.06632 0.09253 C 0.07083 0.09832 0.0743 0.10664 0.07899 0.1115 C 0.08073 0.11636 0.08281 0.11913 0.08524 0.12237 C 0.08819 0.1307 0.08593 0.12561 0.09305 0.13602 C 0.09461 0.13833 0.09479 0.14365 0.09652 0.1455 C 0.09739 0.14643 0.09843 0.14712 0.0993 0.14828 C 0.10156 0.15499 0.1 0.15152 0.10486 0.15776 C 0.1092 0.16332 0.10625 0.16193 0.1092 0.16725 C 0.11267 0.17396 0.11666 0.17905 0.12031 0.18506 C 0.12395 0.19107 0.12795 0.19778 0.13159 0.20403 C 0.13454 0.20912 0.13663 0.21467 0.13993 0.21883 C 0.14288 0.2267 0.14687 0.23156 0.15052 0.23803 C 0.15364 0.24382 0.15625 0.24914 0.15954 0.25446 C 0.16232 0.25862 0.16284 0.26417 0.16597 0.26787 C 0.171 0.28106 0.16458 0.26556 0.17083 0.27759 C 0.17326 0.28245 0.17465 0.28846 0.17777 0.29239 C 0.1802 0.2998 0.18246 0.30789 0.18611 0.31275 C 0.19045 0.32478 0.19461 0.33727 0.19878 0.34953 C 0.20034 0.35462 0.20121 0.36086 0.20295 0.36572 C 0.20364 0.37012 0.20486 0.37636 0.20659 0.3796 " pathEditMode="relative" rAng="0" ptsTypes="ffffffffffffffffffffffffA">
                                      <p:cBhvr>
                                        <p:cTn id="51" dur="1000" spd="-100000" fill="hold"/>
                                        <p:tgtEl>
                                          <p:spTgt spid="317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00" y="19000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1.92228E-6 C 0.00573 0.00301 0.01198 0.00624 0.01841 0.00786 C 0.02466 0.01133 0.03125 0.01341 0.03698 0.01735 C 0.04254 0.02128 0.04757 0.02521 0.05348 0.02822 C 0.05712 0.03261 0.06007 0.03562 0.06546 0.03793 C 0.07396 0.04788 0.09184 0.05898 0.10365 0.06616 C 0.11059 0.07032 0.11598 0.07633 0.12344 0.0798 C 0.12605 0.08327 0.12934 0.08536 0.13316 0.08767 C 0.13768 0.09368 0.13438 0.08998 0.14532 0.09738 C 0.14775 0.09923 0.14809 0.10294 0.15087 0.10409 C 0.15226 0.10479 0.15365 0.10548 0.15521 0.10617 C 0.15868 0.11103 0.15608 0.10849 0.16389 0.11288 C 0.17066 0.11705 0.16598 0.11589 0.17049 0.11982 C 0.17605 0.12468 0.18212 0.12838 0.18785 0.13254 C 0.19375 0.13694 0.19983 0.1418 0.20556 0.14619 C 0.21025 0.14989 0.21337 0.15383 0.21858 0.15683 C 0.22327 0.16239 0.22934 0.16586 0.23507 0.17048 C 0.24011 0.17465 0.2441 0.17858 0.24931 0.18228 C 0.25348 0.18529 0.25434 0.18945 0.25903 0.19199 C 0.26702 0.20148 0.25712 0.19038 0.26667 0.19893 C 0.27066 0.2024 0.27275 0.2068 0.27761 0.20957 C 0.28125 0.2149 0.2849 0.22045 0.29063 0.22415 C 0.2974 0.23271 0.304 0.24173 0.31042 0.25052 C 0.31302 0.25399 0.31407 0.25861 0.31702 0.26208 C 0.31806 0.26509 0.31997 0.26972 0.32257 0.27203 " pathEditMode="relative" rAng="0" ptsTypes="ffffffffffffffffffffffffA">
                                      <p:cBhvr>
                                        <p:cTn id="53" dur="1000" spd="-100000" fill="hold"/>
                                        <p:tgtEl>
                                          <p:spTgt spid="317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00" y="13600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-0.00555 C 0.0092 2.38492E-6 0.01944 0.00647 0.02986 0.00925 C 0.03975 0.01596 0.05034 0.01989 0.05972 0.02752 C 0.06857 0.03446 0.07673 0.04233 0.08628 0.04811 C 0.09201 0.05621 0.09705 0.06199 0.10555 0.06662 C 0.11944 0.08512 0.14826 0.10641 0.16736 0.12005 C 0.17847 0.12815 0.18698 0.13948 0.19896 0.14619 C 0.20347 0.15267 0.20868 0.15637 0.21493 0.16077 C 0.22222 0.17233 0.21666 0.16493 0.23437 0.17927 C 0.23836 0.18251 0.23889 0.18991 0.24323 0.19223 C 0.24566 0.19361 0.24791 0.19477 0.25034 0.19593 C 0.25607 0.20518 0.25191 0.20032 0.26441 0.20865 C 0.27534 0.21651 0.26771 0.21466 0.275 0.22183 C 0.28385 0.23109 0.29375 0.23803 0.30312 0.24589 C 0.3125 0.25422 0.32239 0.26347 0.33159 0.2718 C 0.33906 0.27874 0.34427 0.28637 0.3526 0.29192 C 0.36007 0.3028 0.36996 0.30927 0.37916 0.31806 C 0.38715 0.32593 0.39375 0.33333 0.40208 0.3405 C 0.40885 0.34628 0.41041 0.35369 0.41788 0.35854 C 0.43073 0.37659 0.41475 0.35554 0.43021 0.37173 C 0.43663 0.37867 0.4401 0.387 0.44791 0.39209 C 0.45382 0.40203 0.45955 0.41314 0.46892 0.41984 C 0.47986 0.43627 0.49027 0.45316 0.50069 0.47004 C 0.50486 0.47675 0.50677 0.48508 0.51146 0.49202 C 0.51319 0.4978 0.51614 0.50613 0.52031 0.51075 " pathEditMode="relative" rAng="0" ptsTypes="ffffffffffffffffffffffffA">
                                      <p:cBhvr>
                                        <p:cTn id="55" dur="1000" spd="-100000" fill="hold"/>
                                        <p:tgtEl>
                                          <p:spTgt spid="317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00" y="25800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91858E-6 C 0.00833 0.00324 0.01736 0.00694 0.02673 0.00833 C 0.03541 0.01226 0.04496 0.01458 0.05347 0.01874 C 0.06128 0.0229 0.06857 0.0273 0.07708 0.03054 C 0.08229 0.03516 0.08663 0.0384 0.09427 0.04095 C 0.10659 0.05159 0.13246 0.06385 0.14948 0.07148 C 0.15937 0.07611 0.16701 0.08259 0.17777 0.08629 C 0.18177 0.08999 0.18645 0.09207 0.19201 0.09461 C 0.19843 0.10109 0.19357 0.09716 0.20937 0.10525 C 0.21284 0.10711 0.21336 0.11104 0.21736 0.11243 C 0.21944 0.11335 0.22152 0.11381 0.22361 0.11474 C 0.22864 0.12006 0.225 0.11728 0.23611 0.12191 C 0.24583 0.12631 0.23923 0.12515 0.24566 0.12954 C 0.25364 0.13463 0.26232 0.13857 0.27083 0.14319 C 0.27916 0.14782 0.28802 0.15314 0.29618 0.158 C 0.30277 0.1617 0.30746 0.16609 0.31493 0.16933 C 0.3217 0.17535 0.33055 0.17928 0.33871 0.18414 C 0.34583 0.18853 0.35173 0.19293 0.3592 0.19686 C 0.3651 0.2001 0.36649 0.20449 0.37326 0.20727 C 0.38472 0.21745 0.37048 0.20565 0.3842 0.21467 C 0.3901 0.2186 0.39305 0.22323 0.4 0.22624 C 0.40538 0.23202 0.41041 0.23826 0.41892 0.2422 C 0.42864 0.25145 0.43784 0.26093 0.44722 0.27042 C 0.45086 0.27435 0.4526 0.27921 0.45677 0.28314 C 0.45833 0.28638 0.46093 0.29124 0.46475 0.29378 " pathEditMode="relative" rAng="0" ptsTypes="ffffffffffffffffffffffffA">
                                      <p:cBhvr>
                                        <p:cTn id="57" dur="1000" spd="-100000" fill="hold"/>
                                        <p:tgtEl>
                                          <p:spTgt spid="317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200" y="14700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2.10502E-6 C 0.01041 0.00093 0.0217 0.00232 0.03333 0.00278 C 0.04444 0.00417 0.05642 0.00486 0.06684 0.00625 C 0.07673 0.00764 0.08576 0.00925 0.09652 0.01018 C 0.10295 0.0118 0.1085 0.01296 0.11805 0.01388 C 0.1335 0.01735 0.16597 0.02151 0.18715 0.02429 C 0.19965 0.02568 0.20937 0.02799 0.22274 0.02915 C 0.2276 0.03054 0.2335 0.03123 0.24045 0.03216 C 0.24861 0.03424 0.24253 0.03285 0.26232 0.03563 C 0.26666 0.03632 0.26718 0.03771 0.27222 0.03817 C 0.27482 0.0384 0.27743 0.03863 0.28003 0.03886 C 0.28645 0.04071 0.28177 0.03979 0.29583 0.04141 C 0.30798 0.0428 0.29947 0.04233 0.30763 0.04395 C 0.31753 0.04557 0.32864 0.04696 0.33923 0.04858 C 0.34965 0.04997 0.36076 0.05182 0.37083 0.05344 C 0.37934 0.05483 0.38524 0.05621 0.39444 0.05737 C 0.40295 0.05945 0.41406 0.06084 0.42413 0.06246 C 0.43316 0.06385 0.44045 0.06547 0.44982 0.06685 C 0.45746 0.06778 0.4592 0.0694 0.46753 0.07032 C 0.48177 0.07379 0.46406 0.06963 0.48125 0.07287 C 0.48854 0.07402 0.49236 0.07564 0.50104 0.0768 C 0.50781 0.07865 0.51423 0.08073 0.52465 0.08212 C 0.53697 0.08536 0.54861 0.0886 0.56024 0.09184 C 0.56493 0.09299 0.56684 0.09461 0.57204 0.096 C 0.57413 0.09716 0.57743 0.09878 0.58211 0.0997 " pathEditMode="relative" rAng="0" ptsTypes="ffffffffffffffffffffffffA">
                                      <p:cBhvr>
                                        <p:cTn id="59" dur="1000" spd="-100000" fill="hold"/>
                                        <p:tgtEl>
                                          <p:spTgt spid="317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00" y="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5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31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500"/>
                            </p:stCondLst>
                            <p:childTnLst>
                              <p:par>
                                <p:cTn id="6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50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31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8500"/>
                            </p:stCondLst>
                            <p:childTnLst>
                              <p:par>
                                <p:cTn id="7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2.0842E-6 L -2.77778E-7 0.17835 " pathEditMode="relative" ptsTypes="AA">
                                      <p:cBhvr>
                                        <p:cTn id="77" dur="2000" fill="hold"/>
                                        <p:tgtEl>
                                          <p:spTgt spid="317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500"/>
                            </p:stCondLst>
                            <p:childTnLst>
                              <p:par>
                                <p:cTn id="79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0" dur="indefinite"/>
                                        <p:tgtEl>
                                          <p:spTgt spid="3176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1" dur="indefinite"/>
                                        <p:tgtEl>
                                          <p:spTgt spid="31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3" dur="indefinite"/>
                                        <p:tgtEl>
                                          <p:spTgt spid="3176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4" dur="indefinite"/>
                                        <p:tgtEl>
                                          <p:spTgt spid="31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6" dur="indefinite"/>
                                        <p:tgtEl>
                                          <p:spTgt spid="3176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7" dur="indefinite"/>
                                        <p:tgtEl>
                                          <p:spTgt spid="31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9" dur="indefinite"/>
                                        <p:tgtEl>
                                          <p:spTgt spid="3176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0" dur="indefinite"/>
                                        <p:tgtEl>
                                          <p:spTgt spid="31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2" dur="indefinite"/>
                                        <p:tgtEl>
                                          <p:spTgt spid="3175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3" dur="indefinite"/>
                                        <p:tgtEl>
                                          <p:spTgt spid="31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5" dur="indefinite"/>
                                        <p:tgtEl>
                                          <p:spTgt spid="3175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6" dur="indefinite"/>
                                        <p:tgtEl>
                                          <p:spTgt spid="31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2" name="Picture 4" descr="1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2773" name="Picture 5" descr="1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6100" y="4437063"/>
            <a:ext cx="331788" cy="563562"/>
          </a:xfrm>
          <a:prstGeom prst="rect">
            <a:avLst/>
          </a:prstGeom>
          <a:noFill/>
        </p:spPr>
      </p:pic>
      <p:pic>
        <p:nvPicPr>
          <p:cNvPr id="32774" name="Picture 6" descr="15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084638"/>
            <a:ext cx="9144000" cy="2773362"/>
          </a:xfrm>
          <a:prstGeom prst="rect">
            <a:avLst/>
          </a:prstGeom>
          <a:noFill/>
        </p:spPr>
      </p:pic>
      <p:pic>
        <p:nvPicPr>
          <p:cNvPr id="32775" name="Picture 7" descr="27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50" y="2636838"/>
            <a:ext cx="690563" cy="2960687"/>
          </a:xfrm>
          <a:prstGeom prst="rect">
            <a:avLst/>
          </a:prstGeom>
          <a:noFill/>
        </p:spPr>
      </p:pic>
      <p:pic>
        <p:nvPicPr>
          <p:cNvPr id="32776" name="Picture 8" descr="10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2636838"/>
            <a:ext cx="430213" cy="2959100"/>
          </a:xfrm>
          <a:prstGeom prst="rect">
            <a:avLst/>
          </a:prstGeom>
          <a:noFill/>
        </p:spPr>
      </p:pic>
      <p:pic>
        <p:nvPicPr>
          <p:cNvPr id="32777" name="Picture 9" descr="11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65913" y="5895975"/>
            <a:ext cx="2082800" cy="701675"/>
          </a:xfrm>
          <a:prstGeom prst="rect">
            <a:avLst/>
          </a:prstGeom>
          <a:noFill/>
        </p:spPr>
      </p:pic>
      <p:pic>
        <p:nvPicPr>
          <p:cNvPr id="32778" name="Picture 10" descr="25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5825" y="2997200"/>
            <a:ext cx="1512888" cy="1427163"/>
          </a:xfrm>
          <a:prstGeom prst="rect">
            <a:avLst/>
          </a:prstGeom>
          <a:noFill/>
        </p:spPr>
      </p:pic>
      <p:pic>
        <p:nvPicPr>
          <p:cNvPr id="32779" name="Picture 11" descr="26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760633">
            <a:off x="6516688" y="3141663"/>
            <a:ext cx="1601787" cy="1430337"/>
          </a:xfrm>
          <a:prstGeom prst="rect">
            <a:avLst/>
          </a:prstGeom>
          <a:noFill/>
        </p:spPr>
      </p:pic>
      <p:pic>
        <p:nvPicPr>
          <p:cNvPr id="32780" name="Picture 12" descr="13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31213" y="3644900"/>
            <a:ext cx="461962" cy="858838"/>
          </a:xfrm>
          <a:prstGeom prst="rect">
            <a:avLst/>
          </a:prstGeom>
          <a:noFill/>
        </p:spPr>
      </p:pic>
      <p:pic>
        <p:nvPicPr>
          <p:cNvPr id="32781" name="Picture 13" descr="1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6325" y="3802063"/>
            <a:ext cx="331788" cy="563562"/>
          </a:xfrm>
          <a:prstGeom prst="rect">
            <a:avLst/>
          </a:prstGeom>
          <a:noFill/>
        </p:spPr>
      </p:pic>
      <p:pic>
        <p:nvPicPr>
          <p:cNvPr id="32782" name="Picture 14" descr="17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56400" y="515938"/>
            <a:ext cx="1487488" cy="1981200"/>
          </a:xfrm>
          <a:prstGeom prst="rect">
            <a:avLst/>
          </a:prstGeom>
          <a:noFill/>
        </p:spPr>
      </p:pic>
      <p:pic>
        <p:nvPicPr>
          <p:cNvPr id="32783" name="Picture 15" descr="18"/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5963" y="803275"/>
            <a:ext cx="714375" cy="2376488"/>
          </a:xfrm>
          <a:prstGeom prst="rect">
            <a:avLst/>
          </a:prstGeom>
          <a:noFill/>
        </p:spPr>
      </p:pic>
      <p:pic>
        <p:nvPicPr>
          <p:cNvPr id="32784" name="Picture 16" descr="19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6100" y="227013"/>
            <a:ext cx="1290638" cy="3576637"/>
          </a:xfrm>
          <a:prstGeom prst="rect">
            <a:avLst/>
          </a:prstGeom>
          <a:noFill/>
        </p:spPr>
      </p:pic>
      <p:pic>
        <p:nvPicPr>
          <p:cNvPr id="32785" name="Picture 17" descr="20"/>
          <p:cNvPicPr>
            <a:picLocks noChangeAspect="1" noChangeArrowheads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35375" y="1182688"/>
            <a:ext cx="584200" cy="3168650"/>
          </a:xfrm>
          <a:prstGeom prst="rect">
            <a:avLst/>
          </a:prstGeom>
          <a:noFill/>
        </p:spPr>
      </p:pic>
      <p:pic>
        <p:nvPicPr>
          <p:cNvPr id="32786" name="Picture 18" descr="21"/>
          <p:cNvPicPr>
            <a:picLocks noChangeAspect="1" noChangeArrowheads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620713"/>
            <a:ext cx="4032250" cy="1228725"/>
          </a:xfrm>
          <a:prstGeom prst="rect">
            <a:avLst/>
          </a:prstGeom>
          <a:noFill/>
        </p:spPr>
      </p:pic>
      <p:pic>
        <p:nvPicPr>
          <p:cNvPr id="32787" name="Picture 19" descr="22"/>
          <p:cNvPicPr>
            <a:picLocks noChangeAspect="1" noChangeArrowheads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3863" y="2003425"/>
            <a:ext cx="1800225" cy="1257300"/>
          </a:xfrm>
          <a:prstGeom prst="rect">
            <a:avLst/>
          </a:prstGeom>
          <a:noFill/>
        </p:spPr>
      </p:pic>
      <p:pic>
        <p:nvPicPr>
          <p:cNvPr id="32788" name="Picture 20" descr="23"/>
          <p:cNvPicPr>
            <a:picLocks noChangeAspect="1" noChangeArrowheads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550" y="3068638"/>
            <a:ext cx="1165225" cy="1800225"/>
          </a:xfrm>
          <a:prstGeom prst="rect">
            <a:avLst/>
          </a:prstGeom>
          <a:noFill/>
        </p:spPr>
      </p:pic>
      <p:pic>
        <p:nvPicPr>
          <p:cNvPr id="32789" name="Picture 21" descr="16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2332038" y="1268413"/>
            <a:ext cx="2024062" cy="3816350"/>
          </a:xfrm>
          <a:prstGeom prst="rect">
            <a:avLst/>
          </a:prstGeom>
          <a:noFill/>
        </p:spPr>
      </p:pic>
      <p:pic>
        <p:nvPicPr>
          <p:cNvPr id="32793" name="Picture 25" descr="76"/>
          <p:cNvPicPr>
            <a:picLocks noChangeAspect="1" noChangeArrowheads="1"/>
          </p:cNvPicPr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550" y="2492375"/>
            <a:ext cx="4824413" cy="1077913"/>
          </a:xfrm>
          <a:prstGeom prst="rect">
            <a:avLst/>
          </a:prstGeom>
          <a:noFill/>
        </p:spPr>
      </p:pic>
      <p:pic>
        <p:nvPicPr>
          <p:cNvPr id="32794" name="Picture 26" descr="41"/>
          <p:cNvPicPr>
            <a:picLocks noChangeAspect="1" noChangeArrowheads="1"/>
          </p:cNvPicPr>
          <p:nvPr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450" y="4560888"/>
            <a:ext cx="2160588" cy="2397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32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3277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3277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6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327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3277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3277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3277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1.21675E-6 C -0.00122 0.00486 -0.00243 0.01041 -0.00365 0.01296 C -0.00486 0.01874 -0.00608 0.02244 -0.00729 0.02915 C -0.00834 0.03516 -0.00938 0.04187 -0.01042 0.04696 C -0.01111 0.05436 -0.01181 0.05945 -0.01285 0.06338 C -0.01441 0.07958 -0.01788 0.09831 -0.02032 0.11034 C -0.02153 0.11728 -0.02257 0.12746 -0.02413 0.13324 C -0.02466 0.13903 -0.02518 0.14226 -0.02587 0.14596 C -0.02674 0.15614 -0.02622 0.1499 -0.0283 0.16239 C -0.02882 0.16516 -0.02882 0.17141 -0.02934 0.17372 C -0.02969 0.17488 -0.02986 0.17581 -0.03021 0.17696 C -0.03091 0.18506 -0.03038 0.18089 -0.03195 0.1883 C -0.03316 0.195 -0.03229 0.19339 -0.03316 0.19986 C -0.0342 0.20773 -0.03542 0.2142 -0.03663 0.22091 C -0.03768 0.22831 -0.03889 0.23618 -0.04011 0.24381 C -0.04098 0.2496 -0.0415 0.25654 -0.04254 0.26139 C -0.04341 0.27088 -0.04462 0.27666 -0.04566 0.28406 C -0.0467 0.29123 -0.04757 0.29771 -0.04844 0.30396 C -0.04931 0.30905 -0.04948 0.31575 -0.05035 0.31992 C -0.05191 0.33588 -0.05 0.31737 -0.05191 0.33148 C -0.05261 0.3375 -0.05313 0.34467 -0.054 0.3493 C -0.05469 0.35832 -0.05538 0.3678 -0.0566 0.37382 C -0.05782 0.38816 -0.0592 0.40319 -0.06042 0.41777 C -0.06094 0.42355 -0.06111 0.43118 -0.06163 0.4372 C -0.06181 0.44206 -0.06216 0.44946 -0.06268 0.45362 " pathEditMode="relative" rAng="0" ptsTypes="ffffffffffffffffffffffffA">
                                      <p:cBhvr>
                                        <p:cTn id="32" dur="1000" fill="hold"/>
                                        <p:tgtEl>
                                          <p:spTgt spid="327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00" y="22700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1.77654E-6 C 0.00139 0.00416 0.00295 0.00902 0.00451 0.0111 C 0.00607 0.01596 0.00781 0.01897 0.0092 0.02475 C 0.01059 0.03007 0.0118 0.03585 0.01337 0.04002 C 0.01423 0.04626 0.01493 0.05043 0.01632 0.0539 C 0.0184 0.06778 0.02291 0.08374 0.02587 0.09391 C 0.0276 0.09993 0.02882 0.10849 0.03073 0.11335 C 0.03142 0.1182 0.03229 0.12098 0.03316 0.12445 C 0.03437 0.13301 0.0335 0.12769 0.03628 0.13833 C 0.0368 0.14064 0.03698 0.14596 0.03767 0.14781 C 0.03802 0.14874 0.03837 0.14966 0.03871 0.15059 C 0.03958 0.15753 0.03889 0.15383 0.0408 0.1603 C 0.04253 0.16609 0.04132 0.16447 0.04253 0.17002 C 0.04392 0.17673 0.04548 0.18205 0.04687 0.18806 C 0.04826 0.19408 0.04982 0.20102 0.05121 0.20749 C 0.05243 0.21258 0.0533 0.21813 0.05451 0.22253 C 0.05573 0.23039 0.05729 0.23525 0.05868 0.24196 C 0.05989 0.24774 0.06094 0.25329 0.06215 0.25861 C 0.06319 0.26278 0.06354 0.26856 0.06458 0.27226 C 0.06666 0.28568 0.06406 0.26995 0.06649 0.28198 C 0.06753 0.28707 0.06805 0.29331 0.06927 0.29725 C 0.07014 0.30465 0.071 0.31298 0.07257 0.31806 C 0.0743 0.33032 0.07587 0.34282 0.07743 0.35531 C 0.07812 0.3604 0.0783 0.36664 0.07916 0.37196 C 0.07934 0.37613 0.07986 0.38237 0.08055 0.38584 " pathEditMode="relative" rAng="0" ptsTypes="ffffffffffffffffffffffffA">
                                      <p:cBhvr>
                                        <p:cTn id="34" dur="1000" fill="hold"/>
                                        <p:tgtEl>
                                          <p:spTgt spid="327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00" y="19300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3.88619E-6 C 0.00364 0.00417 0.00764 0.00903 0.0118 0.01088 C 0.01579 0.01573 0.01996 0.01874 0.02361 0.02429 C 0.02725 0.02961 0.03038 0.03516 0.0342 0.03933 C 0.03645 0.04534 0.03854 0.04974 0.04184 0.05298 C 0.04739 0.06662 0.05885 0.08235 0.06632 0.09253 C 0.07083 0.09832 0.0743 0.10664 0.07899 0.1115 C 0.08073 0.11636 0.08281 0.11913 0.08524 0.12237 C 0.08819 0.1307 0.08593 0.12561 0.09305 0.13602 C 0.09461 0.13833 0.09479 0.14365 0.09652 0.1455 C 0.09739 0.14643 0.09843 0.14712 0.0993 0.14828 C 0.10156 0.15499 0.1 0.15152 0.10486 0.15776 C 0.1092 0.16332 0.10625 0.16193 0.1092 0.16725 C 0.11267 0.17396 0.11666 0.17905 0.12031 0.18506 C 0.12395 0.19107 0.12795 0.19778 0.13159 0.20403 C 0.13454 0.20912 0.13663 0.21467 0.13993 0.21883 C 0.14288 0.2267 0.14687 0.23156 0.15052 0.23803 C 0.15364 0.24382 0.15625 0.24914 0.15954 0.25446 C 0.16232 0.25862 0.16284 0.26417 0.16597 0.26787 C 0.171 0.28106 0.16458 0.26556 0.17083 0.27759 C 0.17326 0.28245 0.17465 0.28846 0.17777 0.29239 C 0.1802 0.2998 0.18246 0.30789 0.18611 0.31275 C 0.19045 0.32478 0.19461 0.33727 0.19878 0.34953 C 0.20034 0.35462 0.20121 0.36086 0.20295 0.36572 C 0.20364 0.37012 0.20486 0.37636 0.20659 0.3796 " pathEditMode="relative" rAng="0" ptsTypes="ffffffffffffffffffffffffA">
                                      <p:cBhvr>
                                        <p:cTn id="36" dur="1000" fill="hold"/>
                                        <p:tgtEl>
                                          <p:spTgt spid="327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00" y="1900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1.92228E-6 C 0.00573 0.00301 0.01198 0.00624 0.01841 0.00786 C 0.02466 0.01133 0.03125 0.01341 0.03698 0.01735 C 0.04254 0.02128 0.04757 0.02521 0.05348 0.02822 C 0.05712 0.03261 0.06007 0.03562 0.06546 0.03793 C 0.07396 0.04788 0.09184 0.05898 0.10365 0.06616 C 0.11059 0.07032 0.11598 0.07633 0.12344 0.0798 C 0.12605 0.08327 0.12934 0.08536 0.13316 0.08767 C 0.13768 0.09368 0.13438 0.08998 0.14532 0.09738 C 0.14775 0.09923 0.14809 0.10294 0.15087 0.10409 C 0.15226 0.10479 0.15365 0.10548 0.15521 0.10617 C 0.15868 0.11103 0.15608 0.10849 0.16389 0.11288 C 0.17066 0.11705 0.16598 0.11589 0.17049 0.11982 C 0.17605 0.12468 0.18212 0.12838 0.18785 0.13254 C 0.19375 0.13694 0.19983 0.1418 0.20556 0.14619 C 0.21025 0.14989 0.21337 0.15383 0.21858 0.15683 C 0.22327 0.16239 0.22934 0.16586 0.23507 0.17048 C 0.24011 0.17465 0.2441 0.17858 0.24931 0.18228 C 0.25348 0.18529 0.25434 0.18945 0.25903 0.19199 C 0.26702 0.20148 0.25712 0.19038 0.26667 0.19893 C 0.27066 0.2024 0.27275 0.2068 0.27761 0.20957 C 0.28125 0.2149 0.2849 0.22045 0.29063 0.22415 C 0.2974 0.23271 0.304 0.24173 0.31042 0.25052 C 0.31302 0.25399 0.31407 0.25861 0.31702 0.26208 C 0.31806 0.26509 0.31997 0.26972 0.32257 0.27203 " pathEditMode="relative" rAng="0" ptsTypes="ffffffffffffffffffffffffA">
                                      <p:cBhvr>
                                        <p:cTn id="38" dur="1000" fill="hold"/>
                                        <p:tgtEl>
                                          <p:spTgt spid="327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00" y="13600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-0.00555 C 0.0092 2.38492E-6 0.01944 0.00647 0.02986 0.00925 C 0.03975 0.01596 0.05034 0.01989 0.05972 0.02752 C 0.06857 0.03446 0.07673 0.04233 0.08628 0.04811 C 0.09201 0.05621 0.09705 0.06199 0.10555 0.06662 C 0.11944 0.08512 0.14826 0.10641 0.16736 0.12005 C 0.17847 0.12815 0.18698 0.13948 0.19896 0.14619 C 0.20347 0.15267 0.20868 0.15637 0.21493 0.16077 C 0.22222 0.17233 0.21666 0.16493 0.23437 0.17927 C 0.23836 0.18251 0.23889 0.18991 0.24323 0.19223 C 0.24566 0.19361 0.24791 0.19477 0.25034 0.19593 C 0.25607 0.20518 0.25191 0.20032 0.26441 0.20865 C 0.27534 0.21651 0.26771 0.21466 0.275 0.22183 C 0.28385 0.23109 0.29375 0.23803 0.30312 0.24589 C 0.3125 0.25422 0.32239 0.26347 0.33159 0.2718 C 0.33906 0.27874 0.34427 0.28637 0.3526 0.29192 C 0.36007 0.3028 0.36996 0.30927 0.37916 0.31806 C 0.38715 0.32593 0.39375 0.33333 0.40208 0.3405 C 0.40885 0.34628 0.41041 0.35369 0.41788 0.35854 C 0.43073 0.37659 0.41475 0.35554 0.43021 0.37173 C 0.43663 0.37867 0.4401 0.387 0.44791 0.39209 C 0.45382 0.40203 0.45955 0.41314 0.46892 0.41984 C 0.47986 0.43627 0.49027 0.45316 0.50069 0.47004 C 0.50486 0.47675 0.50677 0.48508 0.51146 0.49202 C 0.51319 0.4978 0.51614 0.50613 0.52031 0.51075 " pathEditMode="relative" rAng="0" ptsTypes="ffffffffffffffffffffffffA">
                                      <p:cBhvr>
                                        <p:cTn id="40" dur="1000" fill="hold"/>
                                        <p:tgtEl>
                                          <p:spTgt spid="327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00" y="25800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91858E-6 C 0.00833 0.00324 0.01736 0.00694 0.02673 0.00833 C 0.03541 0.01226 0.04496 0.01458 0.05347 0.01874 C 0.06128 0.0229 0.06857 0.0273 0.07708 0.03054 C 0.08229 0.03516 0.08663 0.0384 0.09427 0.04095 C 0.10659 0.05159 0.13246 0.06385 0.14948 0.07148 C 0.15937 0.07611 0.16701 0.08259 0.17777 0.08629 C 0.18177 0.08999 0.18645 0.09207 0.19201 0.09461 C 0.19843 0.10109 0.19357 0.09716 0.20937 0.10525 C 0.21284 0.10711 0.21336 0.11104 0.21736 0.11243 C 0.21944 0.11335 0.22152 0.11381 0.22361 0.11474 C 0.22864 0.12006 0.225 0.11728 0.23611 0.12191 C 0.24583 0.12631 0.23923 0.12515 0.24566 0.12954 C 0.25364 0.13463 0.26232 0.13857 0.27083 0.14319 C 0.27916 0.14782 0.28802 0.15314 0.29618 0.158 C 0.30277 0.1617 0.30746 0.16609 0.31493 0.16933 C 0.3217 0.17535 0.33055 0.17928 0.33871 0.18414 C 0.34583 0.18853 0.35173 0.19293 0.3592 0.19686 C 0.3651 0.2001 0.36649 0.20449 0.37326 0.20727 C 0.38472 0.21745 0.37048 0.20565 0.3842 0.21467 C 0.3901 0.2186 0.39305 0.22323 0.4 0.22624 C 0.40538 0.23202 0.41041 0.23826 0.41892 0.2422 C 0.42864 0.25145 0.43784 0.26093 0.44722 0.27042 C 0.45086 0.27435 0.4526 0.27921 0.45677 0.28314 C 0.45833 0.28638 0.46093 0.29124 0.46475 0.29378 " pathEditMode="relative" rAng="0" ptsTypes="ffffffffffffffffffffffffA">
                                      <p:cBhvr>
                                        <p:cTn id="42" dur="1000" fill="hold"/>
                                        <p:tgtEl>
                                          <p:spTgt spid="327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200" y="14700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2.10502E-6 C 0.01041 0.00093 0.0217 0.00232 0.03333 0.00278 C 0.04444 0.00417 0.05642 0.00486 0.06684 0.00625 C 0.07673 0.00764 0.08576 0.00925 0.09652 0.01018 C 0.10295 0.0118 0.1085 0.01296 0.11805 0.01388 C 0.1335 0.01735 0.16597 0.02151 0.18715 0.02429 C 0.19965 0.02568 0.20937 0.02799 0.22274 0.02915 C 0.2276 0.03054 0.2335 0.03123 0.24045 0.03216 C 0.24861 0.03424 0.24253 0.03285 0.26232 0.03563 C 0.26666 0.03632 0.26718 0.03771 0.27222 0.03817 C 0.27482 0.0384 0.27743 0.03863 0.28003 0.03886 C 0.28645 0.04071 0.28177 0.03979 0.29583 0.04141 C 0.30798 0.0428 0.29947 0.04233 0.30763 0.04395 C 0.31753 0.04557 0.32864 0.04696 0.33923 0.04858 C 0.34965 0.04997 0.36076 0.05182 0.37083 0.05344 C 0.37934 0.05483 0.38524 0.05621 0.39444 0.05737 C 0.40295 0.05945 0.41406 0.06084 0.42413 0.06246 C 0.43316 0.06385 0.44045 0.06547 0.44982 0.06685 C 0.45746 0.06778 0.4592 0.0694 0.46753 0.07032 C 0.48177 0.07379 0.46406 0.06963 0.48125 0.07287 C 0.48854 0.07402 0.49236 0.07564 0.50104 0.0768 C 0.50781 0.07865 0.51423 0.08073 0.52465 0.08212 C 0.53697 0.08536 0.54861 0.0886 0.56024 0.09184 C 0.56493 0.09299 0.56684 0.09461 0.57204 0.096 C 0.57413 0.09716 0.57743 0.09878 0.58211 0.0997 " pathEditMode="relative" rAng="0" ptsTypes="ffffffffffffffffffffffffA">
                                      <p:cBhvr>
                                        <p:cTn id="44" dur="1000" fill="hold"/>
                                        <p:tgtEl>
                                          <p:spTgt spid="327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00" y="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500"/>
                            </p:stCondLst>
                            <p:childTnLst>
                              <p:par>
                                <p:cTn id="5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500"/>
                            </p:stCondLst>
                            <p:childTnLst>
                              <p:par>
                                <p:cTn id="5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500"/>
                            </p:stCondLst>
                            <p:childTnLst>
                              <p:par>
                                <p:cTn id="6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500"/>
                            </p:stCondLst>
                            <p:childTnLst>
                              <p:par>
                                <p:cTn id="6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50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32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2000"/>
                                        <p:tgtEl>
                                          <p:spTgt spid="327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327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327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32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36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101" name="Picture 5" descr="3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549775"/>
            <a:ext cx="9144000" cy="1401763"/>
          </a:xfrm>
          <a:prstGeom prst="rect">
            <a:avLst/>
          </a:prstGeom>
          <a:noFill/>
        </p:spPr>
      </p:pic>
      <p:pic>
        <p:nvPicPr>
          <p:cNvPr id="4102" name="Picture 6" descr="33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650" y="692150"/>
            <a:ext cx="4881563" cy="5735638"/>
          </a:xfrm>
          <a:prstGeom prst="rect">
            <a:avLst/>
          </a:prstGeom>
          <a:noFill/>
        </p:spPr>
      </p:pic>
      <p:pic>
        <p:nvPicPr>
          <p:cNvPr id="4105" name="Picture 9" descr="15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805488"/>
            <a:ext cx="9144000" cy="1052512"/>
          </a:xfrm>
          <a:prstGeom prst="rect">
            <a:avLst/>
          </a:prstGeom>
          <a:noFill/>
        </p:spPr>
      </p:pic>
      <p:pic>
        <p:nvPicPr>
          <p:cNvPr id="4106" name="Picture 10" descr="26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19588" y="2549525"/>
            <a:ext cx="4824412" cy="4308475"/>
          </a:xfrm>
          <a:prstGeom prst="rect">
            <a:avLst/>
          </a:prstGeom>
          <a:noFill/>
        </p:spPr>
      </p:pic>
      <p:pic>
        <p:nvPicPr>
          <p:cNvPr id="4107" name="Picture 11" descr="37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01013" y="333375"/>
            <a:ext cx="682625" cy="687388"/>
          </a:xfrm>
          <a:prstGeom prst="rect">
            <a:avLst/>
          </a:prstGeom>
          <a:noFill/>
        </p:spPr>
      </p:pic>
      <p:pic>
        <p:nvPicPr>
          <p:cNvPr id="4108" name="Picture 12" descr="38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4513" y="2505075"/>
            <a:ext cx="4826000" cy="4308475"/>
          </a:xfrm>
          <a:prstGeom prst="rect">
            <a:avLst/>
          </a:prstGeom>
          <a:noFill/>
        </p:spPr>
      </p:pic>
      <p:sp>
        <p:nvSpPr>
          <p:cNvPr id="2" name="圓角矩形圖說文字 1"/>
          <p:cNvSpPr>
            <a:spLocks noChangeArrowheads="1"/>
          </p:cNvSpPr>
          <p:nvPr/>
        </p:nvSpPr>
        <p:spPr bwMode="auto">
          <a:xfrm>
            <a:off x="323850" y="260350"/>
            <a:ext cx="6553200" cy="1706563"/>
          </a:xfrm>
          <a:prstGeom prst="wedgeRoundRectCallout">
            <a:avLst>
              <a:gd name="adj1" fmla="val 46028"/>
              <a:gd name="adj2" fmla="val 119861"/>
              <a:gd name="adj3" fmla="val 16667"/>
            </a:avLst>
          </a:prstGeom>
          <a:solidFill>
            <a:srgbClr val="1D243B"/>
          </a:solidFill>
          <a:ln w="38100" algn="ctr">
            <a:solidFill>
              <a:schemeClr val="accent1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雅風體W3(P)" panose="03000300000000000000" pitchFamily="66" charset="-120"/>
              <a:ea typeface="華康雅風體W3(P)" panose="03000300000000000000" pitchFamily="66" charset="-12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768350" y="760413"/>
            <a:ext cx="5616575" cy="6096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kumimoji="0" lang="zh-TW" altLang="en-US" sz="3400" b="1">
                <a:solidFill>
                  <a:srgbClr val="FFFFCC"/>
                </a:solidFill>
                <a:latin typeface="標楷體" pitchFamily="65" charset="-120"/>
                <a:ea typeface="標楷體" pitchFamily="65" charset="-120"/>
              </a:rPr>
              <a:t>歡迎大家來到開心國小！</a:t>
            </a:r>
            <a:endParaRPr kumimoji="0" lang="zh-TW" altLang="en-US" sz="3400">
              <a:solidFill>
                <a:srgbClr val="FFFFCC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36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125" name="Picture 5" descr="3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549775"/>
            <a:ext cx="9144000" cy="1401763"/>
          </a:xfrm>
          <a:prstGeom prst="rect">
            <a:avLst/>
          </a:prstGeom>
          <a:noFill/>
        </p:spPr>
      </p:pic>
      <p:pic>
        <p:nvPicPr>
          <p:cNvPr id="5126" name="Picture 6" descr="33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650" y="692150"/>
            <a:ext cx="4881563" cy="5735638"/>
          </a:xfrm>
          <a:prstGeom prst="rect">
            <a:avLst/>
          </a:prstGeom>
          <a:noFill/>
        </p:spPr>
      </p:pic>
      <p:pic>
        <p:nvPicPr>
          <p:cNvPr id="5127" name="Picture 7" descr="15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805488"/>
            <a:ext cx="9144000" cy="1052512"/>
          </a:xfrm>
          <a:prstGeom prst="rect">
            <a:avLst/>
          </a:prstGeom>
          <a:noFill/>
        </p:spPr>
      </p:pic>
      <p:pic>
        <p:nvPicPr>
          <p:cNvPr id="5129" name="Picture 9" descr="37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01013" y="333375"/>
            <a:ext cx="682625" cy="687388"/>
          </a:xfrm>
          <a:prstGeom prst="rect">
            <a:avLst/>
          </a:prstGeom>
          <a:noFill/>
        </p:spPr>
      </p:pic>
      <p:sp>
        <p:nvSpPr>
          <p:cNvPr id="2" name="圓角矩形圖說文字 1"/>
          <p:cNvSpPr>
            <a:spLocks noChangeArrowheads="1"/>
          </p:cNvSpPr>
          <p:nvPr/>
        </p:nvSpPr>
        <p:spPr bwMode="auto">
          <a:xfrm>
            <a:off x="323850" y="260350"/>
            <a:ext cx="6553200" cy="1706563"/>
          </a:xfrm>
          <a:prstGeom prst="wedgeRoundRectCallout">
            <a:avLst>
              <a:gd name="adj1" fmla="val 43579"/>
              <a:gd name="adj2" fmla="val 112231"/>
              <a:gd name="adj3" fmla="val 16667"/>
            </a:avLst>
          </a:prstGeom>
          <a:solidFill>
            <a:srgbClr val="1D243B"/>
          </a:solidFill>
          <a:ln w="38100" algn="ctr">
            <a:solidFill>
              <a:schemeClr val="accent1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雅風體W3(P)" panose="03000300000000000000" pitchFamily="66" charset="-120"/>
              <a:ea typeface="華康雅風體W3(P)" panose="03000300000000000000" pitchFamily="66" charset="-12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323850" y="328613"/>
            <a:ext cx="6551613" cy="13716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140000"/>
              </a:lnSpc>
            </a:pPr>
            <a:r>
              <a:rPr kumimoji="0" lang="zh-TW" altLang="en-US" sz="3000" b="1">
                <a:solidFill>
                  <a:srgbClr val="FFFFCC"/>
                </a:solidFill>
                <a:latin typeface="標楷體" pitchFamily="65" charset="-120"/>
                <a:ea typeface="標楷體" pitchFamily="65" charset="-120"/>
              </a:rPr>
              <a:t>我們每個月舉辦一次慶生會，</a:t>
            </a:r>
          </a:p>
          <a:p>
            <a:pPr algn="ctr">
              <a:lnSpc>
                <a:spcPct val="140000"/>
              </a:lnSpc>
            </a:pPr>
            <a:r>
              <a:rPr kumimoji="0" lang="zh-TW" altLang="en-US" sz="3000" b="1">
                <a:solidFill>
                  <a:srgbClr val="FFFFCC"/>
                </a:solidFill>
                <a:latin typeface="標楷體" pitchFamily="65" charset="-120"/>
                <a:ea typeface="標楷體" pitchFamily="65" charset="-120"/>
              </a:rPr>
              <a:t>所以現在要調查全班的生日。</a:t>
            </a:r>
            <a:endParaRPr kumimoji="0" lang="zh-TW" altLang="en-US" sz="3000">
              <a:solidFill>
                <a:srgbClr val="FFFFCC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5133" name="Picture 13" descr="40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725" y="1412875"/>
            <a:ext cx="3346450" cy="52625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36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149" name="Picture 5" descr="3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549775"/>
            <a:ext cx="9144000" cy="1401763"/>
          </a:xfrm>
          <a:prstGeom prst="rect">
            <a:avLst/>
          </a:prstGeom>
          <a:noFill/>
        </p:spPr>
      </p:pic>
      <p:pic>
        <p:nvPicPr>
          <p:cNvPr id="6150" name="Picture 6" descr="33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188913"/>
            <a:ext cx="6043612" cy="7100887"/>
          </a:xfrm>
          <a:prstGeom prst="rect">
            <a:avLst/>
          </a:prstGeom>
          <a:noFill/>
        </p:spPr>
      </p:pic>
      <p:pic>
        <p:nvPicPr>
          <p:cNvPr id="6151" name="Picture 7" descr="15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805488"/>
            <a:ext cx="9144000" cy="1052512"/>
          </a:xfrm>
          <a:prstGeom prst="rect">
            <a:avLst/>
          </a:prstGeom>
          <a:noFill/>
        </p:spPr>
      </p:pic>
      <p:pic>
        <p:nvPicPr>
          <p:cNvPr id="6153" name="Picture 9" descr="37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01013" y="333375"/>
            <a:ext cx="682625" cy="687388"/>
          </a:xfrm>
          <a:prstGeom prst="rect">
            <a:avLst/>
          </a:prstGeom>
          <a:noFill/>
        </p:spPr>
      </p:pic>
      <p:pic>
        <p:nvPicPr>
          <p:cNvPr id="6156" name="Picture 12" descr="39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1500" y="1484313"/>
            <a:ext cx="3963988" cy="4959350"/>
          </a:xfrm>
          <a:prstGeom prst="rect">
            <a:avLst/>
          </a:prstGeom>
          <a:noFill/>
        </p:spPr>
      </p:pic>
      <p:sp>
        <p:nvSpPr>
          <p:cNvPr id="2" name="圓角矩形圖說文字 1"/>
          <p:cNvSpPr>
            <a:spLocks noChangeArrowheads="1"/>
          </p:cNvSpPr>
          <p:nvPr/>
        </p:nvSpPr>
        <p:spPr bwMode="auto">
          <a:xfrm>
            <a:off x="611188" y="5013325"/>
            <a:ext cx="5689600" cy="1152525"/>
          </a:xfrm>
          <a:prstGeom prst="wedgeRoundRectCallout">
            <a:avLst>
              <a:gd name="adj1" fmla="val 60602"/>
              <a:gd name="adj2" fmla="val -182644"/>
              <a:gd name="adj3" fmla="val 16667"/>
            </a:avLst>
          </a:prstGeom>
          <a:solidFill>
            <a:srgbClr val="1D243B"/>
          </a:solidFill>
          <a:ln w="38100" algn="ctr">
            <a:solidFill>
              <a:schemeClr val="accent1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雅風體W3(P)" panose="03000300000000000000" pitchFamily="66" charset="-120"/>
              <a:ea typeface="華康雅風體W3(P)" panose="03000300000000000000" pitchFamily="66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250825" y="5300663"/>
            <a:ext cx="6553200" cy="5492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kumimoji="0" lang="zh-TW" altLang="en-US" sz="3000">
                <a:solidFill>
                  <a:srgbClr val="FFFFCC"/>
                </a:solidFill>
                <a:latin typeface="標楷體" pitchFamily="65" charset="-120"/>
                <a:ea typeface="標楷體" pitchFamily="65" charset="-120"/>
              </a:rPr>
              <a:t>想一想，你會怎麼記錄呢？</a:t>
            </a:r>
          </a:p>
        </p:txBody>
      </p:sp>
      <p:sp>
        <p:nvSpPr>
          <p:cNvPr id="3" name="文字方塊 2"/>
          <p:cNvSpPr txBox="1"/>
          <p:nvPr/>
        </p:nvSpPr>
        <p:spPr>
          <a:xfrm>
            <a:off x="539750" y="403225"/>
            <a:ext cx="5327650" cy="41052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03000"/>
              </a:lnSpc>
            </a:pPr>
            <a:r>
              <a:rPr kumimoji="0" lang="en-US" altLang="zh-TW" sz="3200" b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  <a:sym typeface="Wingdings" pitchFamily="2" charset="2"/>
              </a:rPr>
              <a:t>1</a:t>
            </a:r>
            <a:r>
              <a:rPr kumimoji="0" lang="zh-TW" altLang="en-US" sz="3200" b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  <a:sym typeface="Wingdings" pitchFamily="2" charset="2"/>
              </a:rPr>
              <a:t>號： </a:t>
            </a:r>
            <a:r>
              <a:rPr kumimoji="0" lang="en-US" altLang="zh-TW" sz="3200" b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  <a:sym typeface="Wingdings" pitchFamily="2" charset="2"/>
              </a:rPr>
              <a:t>9/19    9</a:t>
            </a:r>
            <a:r>
              <a:rPr kumimoji="0" lang="zh-TW" altLang="en-US" sz="3200" b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  <a:sym typeface="Wingdings" pitchFamily="2" charset="2"/>
              </a:rPr>
              <a:t>號： </a:t>
            </a:r>
            <a:r>
              <a:rPr kumimoji="0" lang="en-US" altLang="zh-TW" sz="3200" b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  <a:sym typeface="Wingdings" pitchFamily="2" charset="2"/>
              </a:rPr>
              <a:t>3/17</a:t>
            </a:r>
          </a:p>
          <a:p>
            <a:pPr>
              <a:lnSpc>
                <a:spcPct val="103000"/>
              </a:lnSpc>
            </a:pPr>
            <a:r>
              <a:rPr kumimoji="0" lang="en-US" altLang="zh-TW" sz="3200" b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  <a:sym typeface="Wingdings" pitchFamily="2" charset="2"/>
              </a:rPr>
              <a:t>2</a:t>
            </a:r>
            <a:r>
              <a:rPr kumimoji="0" lang="zh-TW" altLang="en-US" sz="3200" b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  <a:sym typeface="Wingdings" pitchFamily="2" charset="2"/>
              </a:rPr>
              <a:t>號： </a:t>
            </a:r>
            <a:r>
              <a:rPr kumimoji="0" lang="en-US" altLang="zh-TW" sz="3200" b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  <a:sym typeface="Wingdings" pitchFamily="2" charset="2"/>
              </a:rPr>
              <a:t>9/5    10</a:t>
            </a:r>
            <a:r>
              <a:rPr kumimoji="0" lang="zh-TW" altLang="en-US" sz="3200" b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  <a:sym typeface="Wingdings" pitchFamily="2" charset="2"/>
              </a:rPr>
              <a:t>號： </a:t>
            </a:r>
            <a:r>
              <a:rPr kumimoji="0" lang="en-US" altLang="zh-TW" sz="3200" b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  <a:sym typeface="Wingdings" pitchFamily="2" charset="2"/>
              </a:rPr>
              <a:t>5/12</a:t>
            </a:r>
          </a:p>
          <a:p>
            <a:pPr>
              <a:lnSpc>
                <a:spcPct val="103000"/>
              </a:lnSpc>
            </a:pPr>
            <a:r>
              <a:rPr kumimoji="0" lang="en-US" altLang="zh-TW" sz="3200" b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  <a:sym typeface="Wingdings" pitchFamily="2" charset="2"/>
              </a:rPr>
              <a:t>3</a:t>
            </a:r>
            <a:r>
              <a:rPr kumimoji="0" lang="zh-TW" altLang="en-US" sz="3200" b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  <a:sym typeface="Wingdings" pitchFamily="2" charset="2"/>
              </a:rPr>
              <a:t>號： </a:t>
            </a:r>
            <a:r>
              <a:rPr kumimoji="0" lang="en-US" altLang="zh-TW" sz="3200" b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  <a:sym typeface="Wingdings" pitchFamily="2" charset="2"/>
              </a:rPr>
              <a:t>1/8    11</a:t>
            </a:r>
            <a:r>
              <a:rPr kumimoji="0" lang="zh-TW" altLang="en-US" sz="3200" b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  <a:sym typeface="Wingdings" pitchFamily="2" charset="2"/>
              </a:rPr>
              <a:t>號： </a:t>
            </a:r>
            <a:r>
              <a:rPr kumimoji="0" lang="en-US" altLang="zh-TW" sz="3200" b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  <a:sym typeface="Wingdings" pitchFamily="2" charset="2"/>
              </a:rPr>
              <a:t>7/25</a:t>
            </a:r>
          </a:p>
          <a:p>
            <a:pPr>
              <a:lnSpc>
                <a:spcPct val="103000"/>
              </a:lnSpc>
            </a:pPr>
            <a:r>
              <a:rPr kumimoji="0" lang="en-US" altLang="zh-TW" sz="3200" b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  <a:sym typeface="Wingdings" pitchFamily="2" charset="2"/>
              </a:rPr>
              <a:t>4</a:t>
            </a:r>
            <a:r>
              <a:rPr kumimoji="0" lang="zh-TW" altLang="en-US" sz="3200" b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  <a:sym typeface="Wingdings" pitchFamily="2" charset="2"/>
              </a:rPr>
              <a:t>號：</a:t>
            </a:r>
            <a:r>
              <a:rPr kumimoji="0" lang="en-US" altLang="zh-TW" sz="3200" b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  <a:sym typeface="Wingdings" pitchFamily="2" charset="2"/>
              </a:rPr>
              <a:t>11/27   12</a:t>
            </a:r>
            <a:r>
              <a:rPr kumimoji="0" lang="zh-TW" altLang="en-US" sz="3200" b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  <a:sym typeface="Wingdings" pitchFamily="2" charset="2"/>
              </a:rPr>
              <a:t>號：</a:t>
            </a:r>
            <a:r>
              <a:rPr kumimoji="0" lang="en-US" altLang="zh-TW" sz="3200" b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  <a:sym typeface="Wingdings" pitchFamily="2" charset="2"/>
              </a:rPr>
              <a:t>10/4</a:t>
            </a:r>
          </a:p>
          <a:p>
            <a:pPr>
              <a:lnSpc>
                <a:spcPct val="103000"/>
              </a:lnSpc>
            </a:pPr>
            <a:r>
              <a:rPr kumimoji="0" lang="en-US" altLang="zh-TW" sz="3200" b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  <a:sym typeface="Wingdings" pitchFamily="2" charset="2"/>
              </a:rPr>
              <a:t>5</a:t>
            </a:r>
            <a:r>
              <a:rPr kumimoji="0" lang="zh-TW" altLang="en-US" sz="3200" b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  <a:sym typeface="Wingdings" pitchFamily="2" charset="2"/>
              </a:rPr>
              <a:t>號： </a:t>
            </a:r>
            <a:r>
              <a:rPr kumimoji="0" lang="en-US" altLang="zh-TW" sz="3200" b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  <a:sym typeface="Wingdings" pitchFamily="2" charset="2"/>
              </a:rPr>
              <a:t>8/31   13</a:t>
            </a:r>
            <a:r>
              <a:rPr kumimoji="0" lang="zh-TW" altLang="en-US" sz="3200" b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  <a:sym typeface="Wingdings" pitchFamily="2" charset="2"/>
              </a:rPr>
              <a:t>號： </a:t>
            </a:r>
            <a:r>
              <a:rPr kumimoji="0" lang="en-US" altLang="zh-TW" sz="3200" b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  <a:sym typeface="Wingdings" pitchFamily="2" charset="2"/>
              </a:rPr>
              <a:t>9/5</a:t>
            </a:r>
          </a:p>
          <a:p>
            <a:pPr>
              <a:lnSpc>
                <a:spcPct val="103000"/>
              </a:lnSpc>
            </a:pPr>
            <a:r>
              <a:rPr kumimoji="0" lang="en-US" altLang="zh-TW" sz="3200" b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  <a:sym typeface="Wingdings" pitchFamily="2" charset="2"/>
              </a:rPr>
              <a:t>6</a:t>
            </a:r>
            <a:r>
              <a:rPr kumimoji="0" lang="zh-TW" altLang="en-US" sz="3200" b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  <a:sym typeface="Wingdings" pitchFamily="2" charset="2"/>
              </a:rPr>
              <a:t>號： </a:t>
            </a:r>
            <a:r>
              <a:rPr kumimoji="0" lang="en-US" altLang="zh-TW" sz="3200" b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  <a:sym typeface="Wingdings" pitchFamily="2" charset="2"/>
              </a:rPr>
              <a:t>4/11   14</a:t>
            </a:r>
            <a:r>
              <a:rPr kumimoji="0" lang="zh-TW" altLang="en-US" sz="3200" b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  <a:sym typeface="Wingdings" pitchFamily="2" charset="2"/>
              </a:rPr>
              <a:t>號：</a:t>
            </a:r>
            <a:r>
              <a:rPr kumimoji="0" lang="en-US" altLang="zh-TW" sz="3200" b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  <a:sym typeface="Wingdings" pitchFamily="2" charset="2"/>
              </a:rPr>
              <a:t>12/8</a:t>
            </a:r>
          </a:p>
          <a:p>
            <a:pPr>
              <a:lnSpc>
                <a:spcPct val="103000"/>
              </a:lnSpc>
            </a:pPr>
            <a:r>
              <a:rPr kumimoji="0" lang="en-US" altLang="zh-TW" sz="3200" b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7</a:t>
            </a:r>
            <a:r>
              <a:rPr kumimoji="0" lang="zh-TW" altLang="en-US" sz="3200" b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  <a:sym typeface="Wingdings" pitchFamily="2" charset="2"/>
              </a:rPr>
              <a:t>號： </a:t>
            </a:r>
            <a:r>
              <a:rPr kumimoji="0" lang="en-US" altLang="zh-TW" sz="3200" b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  <a:sym typeface="Wingdings" pitchFamily="2" charset="2"/>
              </a:rPr>
              <a:t>6/3    15</a:t>
            </a:r>
            <a:r>
              <a:rPr kumimoji="0" lang="zh-TW" altLang="en-US" sz="3200" b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  <a:sym typeface="Wingdings" pitchFamily="2" charset="2"/>
              </a:rPr>
              <a:t>號： </a:t>
            </a:r>
            <a:r>
              <a:rPr kumimoji="0" lang="en-US" altLang="zh-TW" sz="3200" b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  <a:sym typeface="Wingdings" pitchFamily="2" charset="2"/>
              </a:rPr>
              <a:t>3/2</a:t>
            </a:r>
          </a:p>
          <a:p>
            <a:pPr>
              <a:lnSpc>
                <a:spcPct val="103000"/>
              </a:lnSpc>
            </a:pPr>
            <a:r>
              <a:rPr kumimoji="0" lang="en-US" altLang="zh-TW" sz="3200" b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  <a:sym typeface="Wingdings" pitchFamily="2" charset="2"/>
              </a:rPr>
              <a:t>8</a:t>
            </a:r>
            <a:r>
              <a:rPr kumimoji="0" lang="zh-TW" altLang="en-US" sz="3200" b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  <a:sym typeface="Wingdings" pitchFamily="2" charset="2"/>
              </a:rPr>
              <a:t>號：</a:t>
            </a:r>
            <a:r>
              <a:rPr kumimoji="0" lang="en-US" altLang="zh-TW" sz="3200" b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  <a:sym typeface="Wingdings" pitchFamily="2" charset="2"/>
              </a:rPr>
              <a:t>12/21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build="p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36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173" name="Picture 5" descr="3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87338" y="4476750"/>
            <a:ext cx="9144001" cy="1401763"/>
          </a:xfrm>
          <a:prstGeom prst="rect">
            <a:avLst/>
          </a:prstGeom>
          <a:noFill/>
        </p:spPr>
      </p:pic>
      <p:pic>
        <p:nvPicPr>
          <p:cNvPr id="7177" name="Picture 9" descr="37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13675" y="260350"/>
            <a:ext cx="682625" cy="687388"/>
          </a:xfrm>
          <a:prstGeom prst="rect">
            <a:avLst/>
          </a:prstGeom>
          <a:noFill/>
        </p:spPr>
      </p:pic>
      <p:pic>
        <p:nvPicPr>
          <p:cNvPr id="7179" name="Picture 11" descr="33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188913"/>
            <a:ext cx="6043612" cy="7100887"/>
          </a:xfrm>
          <a:prstGeom prst="rect">
            <a:avLst/>
          </a:prstGeom>
          <a:noFill/>
        </p:spPr>
      </p:pic>
      <p:sp>
        <p:nvSpPr>
          <p:cNvPr id="3" name="文字方塊 2"/>
          <p:cNvSpPr txBox="1"/>
          <p:nvPr/>
        </p:nvSpPr>
        <p:spPr>
          <a:xfrm>
            <a:off x="612775" y="476250"/>
            <a:ext cx="5327650" cy="4029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01000"/>
              </a:lnSpc>
            </a:pPr>
            <a:r>
              <a:rPr kumimoji="0" lang="en-US" altLang="zh-TW" sz="3200" b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  <a:sym typeface="Wingdings" pitchFamily="2" charset="2"/>
              </a:rPr>
              <a:t>1</a:t>
            </a:r>
            <a:r>
              <a:rPr kumimoji="0" lang="zh-TW" altLang="en-US" sz="3200" b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  <a:sym typeface="Wingdings" pitchFamily="2" charset="2"/>
              </a:rPr>
              <a:t>號： </a:t>
            </a:r>
            <a:r>
              <a:rPr kumimoji="0" lang="en-US" altLang="zh-TW" sz="3200" b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  <a:sym typeface="Wingdings" pitchFamily="2" charset="2"/>
              </a:rPr>
              <a:t>9/19    9</a:t>
            </a:r>
            <a:r>
              <a:rPr kumimoji="0" lang="zh-TW" altLang="en-US" sz="3200" b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  <a:sym typeface="Wingdings" pitchFamily="2" charset="2"/>
              </a:rPr>
              <a:t>號： </a:t>
            </a:r>
            <a:r>
              <a:rPr kumimoji="0" lang="en-US" altLang="zh-TW" sz="3200" b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  <a:sym typeface="Wingdings" pitchFamily="2" charset="2"/>
              </a:rPr>
              <a:t>3/17</a:t>
            </a:r>
          </a:p>
          <a:p>
            <a:pPr>
              <a:lnSpc>
                <a:spcPct val="101000"/>
              </a:lnSpc>
            </a:pPr>
            <a:r>
              <a:rPr kumimoji="0" lang="en-US" altLang="zh-TW" sz="3200" b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  <a:sym typeface="Wingdings" pitchFamily="2" charset="2"/>
              </a:rPr>
              <a:t>2</a:t>
            </a:r>
            <a:r>
              <a:rPr kumimoji="0" lang="zh-TW" altLang="en-US" sz="3200" b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  <a:sym typeface="Wingdings" pitchFamily="2" charset="2"/>
              </a:rPr>
              <a:t>號： </a:t>
            </a:r>
            <a:r>
              <a:rPr kumimoji="0" lang="en-US" altLang="zh-TW" sz="3200" b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  <a:sym typeface="Wingdings" pitchFamily="2" charset="2"/>
              </a:rPr>
              <a:t>9/5    10</a:t>
            </a:r>
            <a:r>
              <a:rPr kumimoji="0" lang="zh-TW" altLang="en-US" sz="3200" b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  <a:sym typeface="Wingdings" pitchFamily="2" charset="2"/>
              </a:rPr>
              <a:t>號： </a:t>
            </a:r>
            <a:r>
              <a:rPr kumimoji="0" lang="en-US" altLang="zh-TW" sz="3200" b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  <a:sym typeface="Wingdings" pitchFamily="2" charset="2"/>
              </a:rPr>
              <a:t>5/12</a:t>
            </a:r>
          </a:p>
          <a:p>
            <a:pPr>
              <a:lnSpc>
                <a:spcPct val="101000"/>
              </a:lnSpc>
            </a:pPr>
            <a:r>
              <a:rPr kumimoji="0" lang="en-US" altLang="zh-TW" sz="3200" b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  <a:sym typeface="Wingdings" pitchFamily="2" charset="2"/>
              </a:rPr>
              <a:t>3</a:t>
            </a:r>
            <a:r>
              <a:rPr kumimoji="0" lang="zh-TW" altLang="en-US" sz="3200" b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  <a:sym typeface="Wingdings" pitchFamily="2" charset="2"/>
              </a:rPr>
              <a:t>號： </a:t>
            </a:r>
            <a:r>
              <a:rPr kumimoji="0" lang="en-US" altLang="zh-TW" sz="3200" b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  <a:sym typeface="Wingdings" pitchFamily="2" charset="2"/>
              </a:rPr>
              <a:t>1/8    11</a:t>
            </a:r>
            <a:r>
              <a:rPr kumimoji="0" lang="zh-TW" altLang="en-US" sz="3200" b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  <a:sym typeface="Wingdings" pitchFamily="2" charset="2"/>
              </a:rPr>
              <a:t>號： </a:t>
            </a:r>
            <a:r>
              <a:rPr kumimoji="0" lang="en-US" altLang="zh-TW" sz="3200" b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  <a:sym typeface="Wingdings" pitchFamily="2" charset="2"/>
              </a:rPr>
              <a:t>7/25</a:t>
            </a:r>
          </a:p>
          <a:p>
            <a:pPr>
              <a:lnSpc>
                <a:spcPct val="101000"/>
              </a:lnSpc>
            </a:pPr>
            <a:r>
              <a:rPr kumimoji="0" lang="en-US" altLang="zh-TW" sz="3200" b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  <a:sym typeface="Wingdings" pitchFamily="2" charset="2"/>
              </a:rPr>
              <a:t>4</a:t>
            </a:r>
            <a:r>
              <a:rPr kumimoji="0" lang="zh-TW" altLang="en-US" sz="3200" b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  <a:sym typeface="Wingdings" pitchFamily="2" charset="2"/>
              </a:rPr>
              <a:t>號：</a:t>
            </a:r>
            <a:r>
              <a:rPr kumimoji="0" lang="en-US" altLang="zh-TW" sz="3200" b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  <a:sym typeface="Wingdings" pitchFamily="2" charset="2"/>
              </a:rPr>
              <a:t>11/27   12</a:t>
            </a:r>
            <a:r>
              <a:rPr kumimoji="0" lang="zh-TW" altLang="en-US" sz="3200" b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  <a:sym typeface="Wingdings" pitchFamily="2" charset="2"/>
              </a:rPr>
              <a:t>號：</a:t>
            </a:r>
            <a:r>
              <a:rPr kumimoji="0" lang="en-US" altLang="zh-TW" sz="3200" b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  <a:sym typeface="Wingdings" pitchFamily="2" charset="2"/>
              </a:rPr>
              <a:t>10/4</a:t>
            </a:r>
          </a:p>
          <a:p>
            <a:pPr>
              <a:lnSpc>
                <a:spcPct val="101000"/>
              </a:lnSpc>
            </a:pPr>
            <a:r>
              <a:rPr kumimoji="0" lang="en-US" altLang="zh-TW" sz="3200" b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  <a:sym typeface="Wingdings" pitchFamily="2" charset="2"/>
              </a:rPr>
              <a:t>5</a:t>
            </a:r>
            <a:r>
              <a:rPr kumimoji="0" lang="zh-TW" altLang="en-US" sz="3200" b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  <a:sym typeface="Wingdings" pitchFamily="2" charset="2"/>
              </a:rPr>
              <a:t>號： </a:t>
            </a:r>
            <a:r>
              <a:rPr kumimoji="0" lang="en-US" altLang="zh-TW" sz="3200" b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  <a:sym typeface="Wingdings" pitchFamily="2" charset="2"/>
              </a:rPr>
              <a:t>8/31   13</a:t>
            </a:r>
            <a:r>
              <a:rPr kumimoji="0" lang="zh-TW" altLang="en-US" sz="3200" b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  <a:sym typeface="Wingdings" pitchFamily="2" charset="2"/>
              </a:rPr>
              <a:t>號： </a:t>
            </a:r>
            <a:r>
              <a:rPr kumimoji="0" lang="en-US" altLang="zh-TW" sz="3200" b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  <a:sym typeface="Wingdings" pitchFamily="2" charset="2"/>
              </a:rPr>
              <a:t>9/5</a:t>
            </a:r>
          </a:p>
          <a:p>
            <a:pPr>
              <a:lnSpc>
                <a:spcPct val="101000"/>
              </a:lnSpc>
            </a:pPr>
            <a:r>
              <a:rPr kumimoji="0" lang="en-US" altLang="zh-TW" sz="3200" b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  <a:sym typeface="Wingdings" pitchFamily="2" charset="2"/>
              </a:rPr>
              <a:t>6</a:t>
            </a:r>
            <a:r>
              <a:rPr kumimoji="0" lang="zh-TW" altLang="en-US" sz="3200" b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  <a:sym typeface="Wingdings" pitchFamily="2" charset="2"/>
              </a:rPr>
              <a:t>號： </a:t>
            </a:r>
            <a:r>
              <a:rPr kumimoji="0" lang="en-US" altLang="zh-TW" sz="3200" b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  <a:sym typeface="Wingdings" pitchFamily="2" charset="2"/>
              </a:rPr>
              <a:t>4/11   14</a:t>
            </a:r>
            <a:r>
              <a:rPr kumimoji="0" lang="zh-TW" altLang="en-US" sz="3200" b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  <a:sym typeface="Wingdings" pitchFamily="2" charset="2"/>
              </a:rPr>
              <a:t>號：</a:t>
            </a:r>
            <a:r>
              <a:rPr kumimoji="0" lang="en-US" altLang="zh-TW" sz="3200" b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  <a:sym typeface="Wingdings" pitchFamily="2" charset="2"/>
              </a:rPr>
              <a:t>12/8</a:t>
            </a:r>
          </a:p>
          <a:p>
            <a:pPr>
              <a:lnSpc>
                <a:spcPct val="101000"/>
              </a:lnSpc>
            </a:pPr>
            <a:r>
              <a:rPr kumimoji="0" lang="en-US" altLang="zh-TW" sz="3200" b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7</a:t>
            </a:r>
            <a:r>
              <a:rPr kumimoji="0" lang="zh-TW" altLang="en-US" sz="3200" b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  <a:sym typeface="Wingdings" pitchFamily="2" charset="2"/>
              </a:rPr>
              <a:t>號： </a:t>
            </a:r>
            <a:r>
              <a:rPr kumimoji="0" lang="en-US" altLang="zh-TW" sz="3200" b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  <a:sym typeface="Wingdings" pitchFamily="2" charset="2"/>
              </a:rPr>
              <a:t>6/3    15</a:t>
            </a:r>
            <a:r>
              <a:rPr kumimoji="0" lang="zh-TW" altLang="en-US" sz="3200" b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  <a:sym typeface="Wingdings" pitchFamily="2" charset="2"/>
              </a:rPr>
              <a:t>號： </a:t>
            </a:r>
            <a:r>
              <a:rPr kumimoji="0" lang="en-US" altLang="zh-TW" sz="3200" b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  <a:sym typeface="Wingdings" pitchFamily="2" charset="2"/>
              </a:rPr>
              <a:t>3/2</a:t>
            </a:r>
          </a:p>
          <a:p>
            <a:pPr>
              <a:lnSpc>
                <a:spcPct val="101000"/>
              </a:lnSpc>
            </a:pPr>
            <a:r>
              <a:rPr kumimoji="0" lang="en-US" altLang="zh-TW" sz="3200" b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  <a:sym typeface="Wingdings" pitchFamily="2" charset="2"/>
              </a:rPr>
              <a:t>8</a:t>
            </a:r>
            <a:r>
              <a:rPr kumimoji="0" lang="zh-TW" altLang="en-US" sz="3200" b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  <a:sym typeface="Wingdings" pitchFamily="2" charset="2"/>
              </a:rPr>
              <a:t>號：</a:t>
            </a:r>
            <a:r>
              <a:rPr kumimoji="0" lang="en-US" altLang="zh-TW" sz="3200" b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  <a:sym typeface="Wingdings" pitchFamily="2" charset="2"/>
              </a:rPr>
              <a:t>12/21</a:t>
            </a:r>
          </a:p>
        </p:txBody>
      </p:sp>
      <p:pic>
        <p:nvPicPr>
          <p:cNvPr id="7175" name="Picture 7" descr="15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52413" y="5876925"/>
            <a:ext cx="9144001" cy="1052513"/>
          </a:xfrm>
          <a:prstGeom prst="rect">
            <a:avLst/>
          </a:prstGeom>
          <a:noFill/>
        </p:spPr>
      </p:pic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6084888" y="476250"/>
          <a:ext cx="3024187" cy="5943600"/>
        </p:xfrm>
        <a:graphic>
          <a:graphicData uri="http://schemas.openxmlformats.org/drawingml/2006/table">
            <a:tbl>
              <a:tblPr/>
              <a:tblGrid>
                <a:gridCol w="15128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1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24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華康雅風體W3(P)" pitchFamily="66" charset="-120"/>
                        <a:ea typeface="華康雅風體W3(P)" pitchFamily="66" charset="-12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779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79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79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79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622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24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華康雅風體W3(P)" pitchFamily="66" charset="-120"/>
                        <a:ea typeface="華康雅風體W3(P)" pitchFamily="66" charset="-12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779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79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79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79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622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2400" b="1" i="0" u="none" strike="noStrike" cap="none" normalizeH="0" baseline="0">
                        <a:ln>
                          <a:noFill/>
                        </a:ln>
                        <a:solidFill>
                          <a:srgbClr val="10253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華康雅風體W3(P)" pitchFamily="66" charset="-120"/>
                        <a:ea typeface="華康雅風體W3(P)" pitchFamily="66" charset="-12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779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79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79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79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2400" b="1" i="0" u="none" strike="noStrike" cap="none" normalizeH="0" baseline="0">
                        <a:ln>
                          <a:noFill/>
                        </a:ln>
                        <a:solidFill>
                          <a:srgbClr val="10253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華康雅風體W3(P)" pitchFamily="66" charset="-120"/>
                        <a:ea typeface="華康雅風體W3(P)" pitchFamily="66" charset="-12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779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79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79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79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7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2400" b="1" i="0" u="none" strike="noStrike" cap="none" normalizeH="0" baseline="0">
                        <a:ln>
                          <a:noFill/>
                        </a:ln>
                        <a:solidFill>
                          <a:srgbClr val="10253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華康雅風體W3(P)" pitchFamily="66" charset="-120"/>
                        <a:ea typeface="華康雅風體W3(P)" pitchFamily="66" charset="-12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779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79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79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79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2400" b="1" i="0" u="none" strike="noStrike" cap="none" normalizeH="0" baseline="0">
                        <a:ln>
                          <a:noFill/>
                        </a:ln>
                        <a:solidFill>
                          <a:srgbClr val="10253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華康雅風體W3(P)" pitchFamily="66" charset="-120"/>
                        <a:ea typeface="華康雅風體W3(P)" pitchFamily="66" charset="-12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779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79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79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79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2400" b="1" i="0" u="none" strike="noStrike" cap="none" normalizeH="0" baseline="0">
                        <a:ln>
                          <a:noFill/>
                        </a:ln>
                        <a:solidFill>
                          <a:srgbClr val="10253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華康雅風體W3(P)" pitchFamily="66" charset="-120"/>
                        <a:ea typeface="華康雅風體W3(P)" pitchFamily="66" charset="-12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779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79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79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79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2400" b="1" i="0" u="none" strike="noStrike" cap="none" normalizeH="0" baseline="0">
                        <a:ln>
                          <a:noFill/>
                        </a:ln>
                        <a:solidFill>
                          <a:srgbClr val="10253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華康雅風體W3(P)" pitchFamily="66" charset="-120"/>
                        <a:ea typeface="華康雅風體W3(P)" pitchFamily="66" charset="-12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779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79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79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79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7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2400" b="1" i="0" u="none" strike="noStrike" cap="none" normalizeH="0" baseline="0">
                        <a:ln>
                          <a:noFill/>
                        </a:ln>
                        <a:solidFill>
                          <a:srgbClr val="10253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華康雅風體W3(P)" pitchFamily="66" charset="-120"/>
                        <a:ea typeface="華康雅風體W3(P)" pitchFamily="66" charset="-12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779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79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79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79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2400" b="1" i="0" u="none" strike="noStrike" cap="none" normalizeH="0" baseline="0">
                        <a:ln>
                          <a:noFill/>
                        </a:ln>
                        <a:solidFill>
                          <a:srgbClr val="10253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華康雅風體W3(P)" pitchFamily="66" charset="-120"/>
                        <a:ea typeface="華康雅風體W3(P)" pitchFamily="66" charset="-12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779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79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79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79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2400" b="1" i="0" u="none" strike="noStrike" cap="none" normalizeH="0" baseline="0">
                        <a:ln>
                          <a:noFill/>
                        </a:ln>
                        <a:solidFill>
                          <a:srgbClr val="10253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華康雅風體W3(P)" pitchFamily="66" charset="-120"/>
                        <a:ea typeface="華康雅風體W3(P)" pitchFamily="66" charset="-12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779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79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79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79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2400" b="1" i="0" u="none" strike="noStrike" cap="none" normalizeH="0" baseline="0">
                        <a:ln>
                          <a:noFill/>
                        </a:ln>
                        <a:solidFill>
                          <a:srgbClr val="10253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華康雅風體W3(P)" pitchFamily="66" charset="-120"/>
                        <a:ea typeface="華康雅風體W3(P)" pitchFamily="66" charset="-12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779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79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79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79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7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2400" b="1" i="0" u="none" strike="noStrike" cap="none" normalizeH="0" baseline="0">
                        <a:ln>
                          <a:noFill/>
                        </a:ln>
                        <a:solidFill>
                          <a:srgbClr val="10253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華康雅風體W3(P)" pitchFamily="66" charset="-120"/>
                        <a:ea typeface="華康雅風體W3(P)" pitchFamily="66" charset="-12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779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79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79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79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2400" b="1" i="0" u="none" strike="noStrike" cap="none" normalizeH="0" baseline="0">
                        <a:ln>
                          <a:noFill/>
                        </a:ln>
                        <a:solidFill>
                          <a:srgbClr val="10253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華康雅風體W3(P)" pitchFamily="66" charset="-120"/>
                        <a:ea typeface="華康雅風體W3(P)" pitchFamily="66" charset="-12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779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79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79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79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2400" b="1" i="0" u="none" strike="noStrike" cap="none" normalizeH="0" baseline="0">
                        <a:ln>
                          <a:noFill/>
                        </a:ln>
                        <a:solidFill>
                          <a:srgbClr val="10253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華康雅風體W3(P)" pitchFamily="66" charset="-120"/>
                        <a:ea typeface="華康雅風體W3(P)" pitchFamily="66" charset="-12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779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79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79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79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2400" b="1" i="0" u="none" strike="noStrike" cap="none" normalizeH="0" baseline="0">
                        <a:ln>
                          <a:noFill/>
                        </a:ln>
                        <a:solidFill>
                          <a:srgbClr val="10253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華康雅風體W3(P)" pitchFamily="66" charset="-120"/>
                        <a:ea typeface="華康雅風體W3(P)" pitchFamily="66" charset="-12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779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79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79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79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7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2400" b="1" i="0" u="none" strike="noStrike" cap="none" normalizeH="0" baseline="0">
                        <a:ln>
                          <a:noFill/>
                        </a:ln>
                        <a:solidFill>
                          <a:srgbClr val="10253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華康雅風體W3(P)" pitchFamily="66" charset="-120"/>
                        <a:ea typeface="華康雅風體W3(P)" pitchFamily="66" charset="-12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779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79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79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79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2400" b="1" i="0" u="none" strike="noStrike" cap="none" normalizeH="0" baseline="0">
                        <a:ln>
                          <a:noFill/>
                        </a:ln>
                        <a:solidFill>
                          <a:srgbClr val="10253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華康雅風體W3(P)" pitchFamily="66" charset="-120"/>
                        <a:ea typeface="華康雅風體W3(P)" pitchFamily="66" charset="-12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779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79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79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79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2400" b="1" i="0" u="none" strike="noStrike" cap="none" normalizeH="0" baseline="0">
                        <a:ln>
                          <a:noFill/>
                        </a:ln>
                        <a:solidFill>
                          <a:srgbClr val="10253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華康雅風體W3(P)" pitchFamily="66" charset="-120"/>
                        <a:ea typeface="華康雅風體W3(P)" pitchFamily="66" charset="-12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779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79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79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79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2400" b="1" i="0" u="none" strike="noStrike" cap="none" normalizeH="0" baseline="0">
                        <a:ln>
                          <a:noFill/>
                        </a:ln>
                        <a:solidFill>
                          <a:srgbClr val="10253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華康雅風體W3(P)" pitchFamily="66" charset="-120"/>
                        <a:ea typeface="華康雅風體W3(P)" pitchFamily="66" charset="-12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779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79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79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79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7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2400" b="1" i="0" u="none" strike="noStrike" cap="none" normalizeH="0" baseline="0">
                        <a:ln>
                          <a:noFill/>
                        </a:ln>
                        <a:solidFill>
                          <a:srgbClr val="10253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華康雅風體W3(P)" pitchFamily="66" charset="-120"/>
                        <a:ea typeface="華康雅風體W3(P)" pitchFamily="66" charset="-12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779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79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79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79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2400" b="1" i="0" u="none" strike="noStrike" cap="none" normalizeH="0" baseline="0">
                        <a:ln>
                          <a:noFill/>
                        </a:ln>
                        <a:solidFill>
                          <a:srgbClr val="10253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華康雅風體W3(P)" pitchFamily="66" charset="-120"/>
                        <a:ea typeface="華康雅風體W3(P)" pitchFamily="66" charset="-12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779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79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79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79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2400" b="1" i="0" u="none" strike="noStrike" cap="none" normalizeH="0" baseline="0">
                        <a:ln>
                          <a:noFill/>
                        </a:ln>
                        <a:solidFill>
                          <a:srgbClr val="10253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華康雅風體W3(P)" pitchFamily="66" charset="-120"/>
                        <a:ea typeface="華康雅風體W3(P)" pitchFamily="66" charset="-12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779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79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79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79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2400" b="1" i="0" u="none" strike="noStrike" cap="none" normalizeH="0" baseline="0">
                        <a:ln>
                          <a:noFill/>
                        </a:ln>
                        <a:solidFill>
                          <a:srgbClr val="10253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華康雅風體W3(P)" pitchFamily="66" charset="-120"/>
                        <a:ea typeface="華康雅風體W3(P)" pitchFamily="66" charset="-12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779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79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79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79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7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2400" b="1" i="0" u="none" strike="noStrike" cap="none" normalizeH="0" baseline="0">
                        <a:ln>
                          <a:noFill/>
                        </a:ln>
                        <a:solidFill>
                          <a:srgbClr val="10253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華康雅風體W3(P)" pitchFamily="66" charset="-120"/>
                        <a:ea typeface="華康雅風體W3(P)" pitchFamily="66" charset="-12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779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79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79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79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2400" b="1" i="0" u="none" strike="noStrike" cap="none" normalizeH="0" baseline="0">
                        <a:ln>
                          <a:noFill/>
                        </a:ln>
                        <a:solidFill>
                          <a:srgbClr val="10253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華康雅風體W3(P)" pitchFamily="66" charset="-120"/>
                        <a:ea typeface="華康雅風體W3(P)" pitchFamily="66" charset="-12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779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79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79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79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5" name="文字方塊 4"/>
          <p:cNvSpPr txBox="1"/>
          <p:nvPr/>
        </p:nvSpPr>
        <p:spPr>
          <a:xfrm>
            <a:off x="6119813" y="476250"/>
            <a:ext cx="3024187" cy="457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雅風體W3(P)" panose="03000300000000000000" pitchFamily="66" charset="-120"/>
                <a:ea typeface="華康雅風體W3(P)" panose="03000300000000000000" pitchFamily="66" charset="-120"/>
              </a:rPr>
              <a:t>慶生月份   壽星座號</a:t>
            </a:r>
            <a:endParaRPr kumimoji="0" lang="zh-TW" altLang="en-US" sz="2400" dirty="0">
              <a:latin typeface="+mn-lt"/>
              <a:ea typeface="+mn-ea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6084888" y="892175"/>
            <a:ext cx="1512887" cy="55784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t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2400" b="1" dirty="0">
                <a:solidFill>
                  <a:srgbClr val="10253F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華康雅風體W3(P)"/>
                <a:ea typeface="華康雅風體W3(P)"/>
              </a:rPr>
              <a:t>1</a:t>
            </a:r>
            <a:r>
              <a:rPr kumimoji="0" lang="zh-TW" altLang="zh-TW" sz="2400" b="1" dirty="0">
                <a:solidFill>
                  <a:srgbClr val="10253F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華康雅風體W3(P)"/>
                <a:ea typeface="華康雅風體W3(P)"/>
              </a:rPr>
              <a:t>月</a:t>
            </a:r>
            <a:endParaRPr kumimoji="0" lang="zh-TW" altLang="zh-TW" dirty="0">
              <a:latin typeface="Arial"/>
              <a:ea typeface="+mn-ea"/>
            </a:endParaRPr>
          </a:p>
          <a:p>
            <a:pPr algn="ctr" fontAlgn="t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2400" b="1" dirty="0">
                <a:solidFill>
                  <a:srgbClr val="10253F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華康雅風體W3(P)"/>
                <a:ea typeface="華康雅風體W3(P)"/>
              </a:rPr>
              <a:t>2</a:t>
            </a:r>
            <a:r>
              <a:rPr kumimoji="0" lang="zh-TW" altLang="zh-TW" sz="2400" b="1" dirty="0">
                <a:solidFill>
                  <a:srgbClr val="10253F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華康雅風體W3(P)"/>
                <a:ea typeface="華康雅風體W3(P)"/>
              </a:rPr>
              <a:t>月</a:t>
            </a:r>
            <a:endParaRPr kumimoji="0" lang="zh-TW" altLang="zh-TW" dirty="0">
              <a:latin typeface="Arial"/>
              <a:ea typeface="+mn-ea"/>
            </a:endParaRPr>
          </a:p>
          <a:p>
            <a:pPr algn="ctr" fontAlgn="t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2400" b="1" dirty="0">
                <a:solidFill>
                  <a:srgbClr val="10253F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華康雅風體W3(P)"/>
                <a:ea typeface="華康雅風體W3(P)"/>
              </a:rPr>
              <a:t>3</a:t>
            </a:r>
            <a:r>
              <a:rPr kumimoji="0" lang="zh-TW" altLang="zh-TW" sz="2400" b="1" dirty="0">
                <a:solidFill>
                  <a:srgbClr val="10253F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華康雅風體W3(P)"/>
                <a:ea typeface="華康雅風體W3(P)"/>
              </a:rPr>
              <a:t>月</a:t>
            </a:r>
            <a:endParaRPr kumimoji="0" lang="zh-TW" altLang="zh-TW" dirty="0">
              <a:latin typeface="Arial"/>
              <a:ea typeface="+mn-ea"/>
            </a:endParaRPr>
          </a:p>
          <a:p>
            <a:pPr algn="ctr" fontAlgn="t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2400" b="1" dirty="0">
                <a:solidFill>
                  <a:srgbClr val="10253F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華康雅風體W3(P)"/>
                <a:ea typeface="華康雅風體W3(P)"/>
              </a:rPr>
              <a:t>4</a:t>
            </a:r>
            <a:r>
              <a:rPr kumimoji="0" lang="zh-TW" altLang="zh-TW" sz="2400" b="1" dirty="0">
                <a:solidFill>
                  <a:srgbClr val="10253F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華康雅風體W3(P)"/>
                <a:ea typeface="華康雅風體W3(P)"/>
              </a:rPr>
              <a:t>月</a:t>
            </a:r>
            <a:endParaRPr kumimoji="0" lang="zh-TW" altLang="zh-TW" dirty="0">
              <a:latin typeface="Arial"/>
              <a:ea typeface="+mn-ea"/>
            </a:endParaRPr>
          </a:p>
          <a:p>
            <a:pPr algn="ctr" fontAlgn="t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2400" b="1" dirty="0">
                <a:solidFill>
                  <a:srgbClr val="10253F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華康雅風體W3(P)"/>
                <a:ea typeface="華康雅風體W3(P)"/>
              </a:rPr>
              <a:t>5</a:t>
            </a:r>
            <a:r>
              <a:rPr kumimoji="0" lang="zh-TW" altLang="zh-TW" sz="2400" b="1" dirty="0">
                <a:solidFill>
                  <a:srgbClr val="10253F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華康雅風體W3(P)"/>
                <a:ea typeface="華康雅風體W3(P)"/>
              </a:rPr>
              <a:t>月</a:t>
            </a:r>
            <a:endParaRPr kumimoji="0" lang="zh-TW" altLang="zh-TW" dirty="0">
              <a:latin typeface="Arial"/>
              <a:ea typeface="+mn-ea"/>
            </a:endParaRPr>
          </a:p>
          <a:p>
            <a:pPr algn="ctr" fontAlgn="t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2400" b="1" dirty="0">
                <a:solidFill>
                  <a:srgbClr val="10253F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華康雅風體W3(P)"/>
                <a:ea typeface="華康雅風體W3(P)"/>
              </a:rPr>
              <a:t>6</a:t>
            </a:r>
            <a:r>
              <a:rPr kumimoji="0" lang="zh-TW" altLang="zh-TW" sz="2400" b="1" dirty="0">
                <a:solidFill>
                  <a:srgbClr val="10253F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華康雅風體W3(P)"/>
                <a:ea typeface="華康雅風體W3(P)"/>
              </a:rPr>
              <a:t>月</a:t>
            </a:r>
            <a:endParaRPr kumimoji="0" lang="zh-TW" altLang="zh-TW" dirty="0">
              <a:latin typeface="Arial"/>
              <a:ea typeface="+mn-ea"/>
            </a:endParaRPr>
          </a:p>
          <a:p>
            <a:pPr algn="ctr" fontAlgn="t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2400" b="1" dirty="0">
                <a:solidFill>
                  <a:srgbClr val="10253F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華康雅風體W3(P)"/>
                <a:ea typeface="華康雅風體W3(P)"/>
              </a:rPr>
              <a:t>7</a:t>
            </a:r>
            <a:r>
              <a:rPr kumimoji="0" lang="zh-TW" altLang="zh-TW" sz="2400" b="1" dirty="0">
                <a:solidFill>
                  <a:srgbClr val="10253F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華康雅風體W3(P)"/>
                <a:ea typeface="華康雅風體W3(P)"/>
              </a:rPr>
              <a:t>月</a:t>
            </a:r>
            <a:endParaRPr kumimoji="0" lang="zh-TW" altLang="zh-TW" dirty="0">
              <a:latin typeface="Arial"/>
              <a:ea typeface="+mn-ea"/>
            </a:endParaRPr>
          </a:p>
          <a:p>
            <a:pPr algn="ctr" fontAlgn="t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2400" b="1" dirty="0">
                <a:solidFill>
                  <a:srgbClr val="10253F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華康雅風體W3(P)"/>
                <a:ea typeface="華康雅風體W3(P)"/>
              </a:rPr>
              <a:t>8</a:t>
            </a:r>
            <a:r>
              <a:rPr kumimoji="0" lang="zh-TW" altLang="zh-TW" sz="2400" b="1" dirty="0">
                <a:solidFill>
                  <a:srgbClr val="10253F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華康雅風體W3(P)"/>
                <a:ea typeface="華康雅風體W3(P)"/>
              </a:rPr>
              <a:t>月</a:t>
            </a:r>
            <a:endParaRPr kumimoji="0" lang="zh-TW" altLang="zh-TW" dirty="0">
              <a:latin typeface="Arial"/>
              <a:ea typeface="+mn-ea"/>
            </a:endParaRPr>
          </a:p>
          <a:p>
            <a:pPr algn="ctr" fontAlgn="t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2400" b="1" dirty="0">
                <a:solidFill>
                  <a:srgbClr val="10253F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華康雅風體W3(P)"/>
                <a:ea typeface="華康雅風體W3(P)"/>
              </a:rPr>
              <a:t>9</a:t>
            </a:r>
            <a:r>
              <a:rPr kumimoji="0" lang="zh-TW" altLang="zh-TW" sz="2400" b="1" dirty="0">
                <a:solidFill>
                  <a:srgbClr val="10253F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華康雅風體W3(P)"/>
                <a:ea typeface="華康雅風體W3(P)"/>
              </a:rPr>
              <a:t>月</a:t>
            </a:r>
            <a:endParaRPr kumimoji="0" lang="zh-TW" altLang="zh-TW" dirty="0">
              <a:latin typeface="Arial"/>
              <a:ea typeface="+mn-ea"/>
            </a:endParaRPr>
          </a:p>
          <a:p>
            <a:pPr algn="ctr" fontAlgn="t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2400" b="1" dirty="0">
                <a:solidFill>
                  <a:srgbClr val="10253F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華康雅風體W3(P)"/>
                <a:ea typeface="華康雅風體W3(P)"/>
              </a:rPr>
              <a:t>10</a:t>
            </a:r>
            <a:r>
              <a:rPr kumimoji="0" lang="zh-TW" altLang="zh-TW" sz="2400" b="1" dirty="0">
                <a:solidFill>
                  <a:srgbClr val="10253F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華康雅風體W3(P)"/>
                <a:ea typeface="華康雅風體W3(P)"/>
              </a:rPr>
              <a:t>月</a:t>
            </a:r>
            <a:endParaRPr kumimoji="0" lang="zh-TW" altLang="zh-TW" dirty="0">
              <a:latin typeface="Arial"/>
              <a:ea typeface="+mn-ea"/>
            </a:endParaRPr>
          </a:p>
          <a:p>
            <a:pPr algn="ctr" fontAlgn="t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2400" b="1" dirty="0">
                <a:solidFill>
                  <a:srgbClr val="10253F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華康雅風體W3(P)"/>
                <a:ea typeface="華康雅風體W3(P)"/>
              </a:rPr>
              <a:t>11</a:t>
            </a:r>
            <a:r>
              <a:rPr kumimoji="0" lang="zh-TW" altLang="zh-TW" sz="2400" b="1" dirty="0">
                <a:solidFill>
                  <a:srgbClr val="10253F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華康雅風體W3(P)"/>
                <a:ea typeface="華康雅風體W3(P)"/>
              </a:rPr>
              <a:t>月</a:t>
            </a:r>
            <a:endParaRPr kumimoji="0" lang="zh-TW" altLang="zh-TW" dirty="0">
              <a:latin typeface="Arial"/>
              <a:ea typeface="+mn-ea"/>
            </a:endParaRPr>
          </a:p>
          <a:p>
            <a:pPr algn="ctr" fontAlgn="t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2400" b="1" dirty="0">
                <a:solidFill>
                  <a:srgbClr val="10253F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華康雅風體W3(P)"/>
                <a:ea typeface="華康雅風體W3(P)"/>
              </a:rPr>
              <a:t>12</a:t>
            </a:r>
            <a:r>
              <a:rPr kumimoji="0" lang="zh-TW" altLang="zh-TW" sz="2400" b="1" dirty="0">
                <a:solidFill>
                  <a:srgbClr val="10253F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華康雅風體W3(P)"/>
                <a:ea typeface="華康雅風體W3(P)"/>
              </a:rPr>
              <a:t>月</a:t>
            </a:r>
            <a:endParaRPr kumimoji="0" lang="zh-TW" altLang="zh-TW" dirty="0">
              <a:latin typeface="Arial"/>
              <a:ea typeface="+mn-ea"/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7597775" y="4508500"/>
            <a:ext cx="1511300" cy="5492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t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24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雅風體W3(P)" panose="03000300000000000000" pitchFamily="66" charset="-120"/>
                <a:ea typeface="華康雅風體W3(P)" panose="03000300000000000000" pitchFamily="66" charset="-120"/>
              </a:rPr>
              <a:t>1</a:t>
            </a:r>
            <a:endParaRPr kumimoji="0" lang="zh-TW" altLang="zh-TW" sz="2400" dirty="0">
              <a:latin typeface="Arial"/>
              <a:ea typeface="+mn-ea"/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7740650" y="4519613"/>
            <a:ext cx="1368425" cy="5492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t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4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雅風體W3(P)" panose="03000300000000000000" pitchFamily="66" charset="-120"/>
                <a:ea typeface="華康雅風體W3(P)" panose="03000300000000000000" pitchFamily="66" charset="-120"/>
              </a:rPr>
              <a:t>、</a:t>
            </a:r>
            <a:r>
              <a:rPr kumimoji="0" lang="en-US" altLang="zh-TW" sz="24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雅風體W3(P)" panose="03000300000000000000" pitchFamily="66" charset="-120"/>
                <a:ea typeface="華康雅風體W3(P)" panose="03000300000000000000" pitchFamily="66" charset="-120"/>
              </a:rPr>
              <a:t>2</a:t>
            </a:r>
            <a:endParaRPr kumimoji="0" lang="zh-TW" altLang="zh-TW" sz="2400" dirty="0">
              <a:latin typeface="Arial"/>
              <a:ea typeface="+mn-ea"/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7597775" y="858838"/>
            <a:ext cx="1511300" cy="5492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t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24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雅風體W3(P)" panose="03000300000000000000" pitchFamily="66" charset="-120"/>
                <a:ea typeface="華康雅風體W3(P)" panose="03000300000000000000" pitchFamily="66" charset="-120"/>
              </a:rPr>
              <a:t>3</a:t>
            </a:r>
            <a:endParaRPr kumimoji="0" lang="zh-TW" altLang="zh-TW" sz="2400" dirty="0">
              <a:latin typeface="Arial"/>
              <a:ea typeface="+mn-ea"/>
            </a:endParaRPr>
          </a:p>
        </p:txBody>
      </p:sp>
      <p:sp>
        <p:nvSpPr>
          <p:cNvPr id="17" name="文字方塊 16"/>
          <p:cNvSpPr txBox="1"/>
          <p:nvPr/>
        </p:nvSpPr>
        <p:spPr>
          <a:xfrm>
            <a:off x="7597775" y="5445125"/>
            <a:ext cx="1511300" cy="5492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t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24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雅風體W3(P)" panose="03000300000000000000" pitchFamily="66" charset="-120"/>
                <a:ea typeface="華康雅風體W3(P)" panose="03000300000000000000" pitchFamily="66" charset="-120"/>
              </a:rPr>
              <a:t>4</a:t>
            </a:r>
            <a:endParaRPr kumimoji="0" lang="zh-TW" altLang="zh-TW" sz="2400" dirty="0">
              <a:latin typeface="Arial"/>
              <a:ea typeface="+mn-ea"/>
            </a:endParaRPr>
          </a:p>
        </p:txBody>
      </p:sp>
      <p:sp>
        <p:nvSpPr>
          <p:cNvPr id="18" name="文字方塊 17"/>
          <p:cNvSpPr txBox="1"/>
          <p:nvPr/>
        </p:nvSpPr>
        <p:spPr>
          <a:xfrm>
            <a:off x="7597775" y="4076700"/>
            <a:ext cx="1511300" cy="5492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t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24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雅風體W3(P)" panose="03000300000000000000" pitchFamily="66" charset="-120"/>
                <a:ea typeface="華康雅風體W3(P)" panose="03000300000000000000" pitchFamily="66" charset="-120"/>
              </a:rPr>
              <a:t>5</a:t>
            </a:r>
            <a:endParaRPr kumimoji="0" lang="zh-TW" altLang="zh-TW" sz="2400" dirty="0">
              <a:latin typeface="Arial"/>
              <a:ea typeface="+mn-ea"/>
            </a:endParaRPr>
          </a:p>
        </p:txBody>
      </p:sp>
      <p:sp>
        <p:nvSpPr>
          <p:cNvPr id="19" name="文字方塊 18"/>
          <p:cNvSpPr txBox="1"/>
          <p:nvPr/>
        </p:nvSpPr>
        <p:spPr>
          <a:xfrm>
            <a:off x="7607300" y="2227263"/>
            <a:ext cx="1512888" cy="5492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t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24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雅風體W3(P)" panose="03000300000000000000" pitchFamily="66" charset="-120"/>
                <a:ea typeface="華康雅風體W3(P)" panose="03000300000000000000" pitchFamily="66" charset="-120"/>
              </a:rPr>
              <a:t>6</a:t>
            </a:r>
            <a:endParaRPr kumimoji="0" lang="zh-TW" altLang="zh-TW" sz="2400" dirty="0">
              <a:latin typeface="Arial"/>
              <a:ea typeface="+mn-ea"/>
            </a:endParaRPr>
          </a:p>
        </p:txBody>
      </p:sp>
      <p:sp>
        <p:nvSpPr>
          <p:cNvPr id="20" name="文字方塊 19"/>
          <p:cNvSpPr txBox="1"/>
          <p:nvPr/>
        </p:nvSpPr>
        <p:spPr>
          <a:xfrm>
            <a:off x="7607300" y="3154363"/>
            <a:ext cx="1512888" cy="5492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t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24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雅風體W3(P)" panose="03000300000000000000" pitchFamily="66" charset="-120"/>
                <a:ea typeface="華康雅風體W3(P)" panose="03000300000000000000" pitchFamily="66" charset="-120"/>
              </a:rPr>
              <a:t>7</a:t>
            </a:r>
            <a:endParaRPr kumimoji="0" lang="zh-TW" altLang="zh-TW" sz="2400" dirty="0">
              <a:latin typeface="Arial"/>
              <a:ea typeface="+mn-ea"/>
            </a:endParaRPr>
          </a:p>
        </p:txBody>
      </p:sp>
      <p:sp>
        <p:nvSpPr>
          <p:cNvPr id="21" name="文字方塊 20"/>
          <p:cNvSpPr txBox="1"/>
          <p:nvPr/>
        </p:nvSpPr>
        <p:spPr>
          <a:xfrm>
            <a:off x="7597775" y="5899150"/>
            <a:ext cx="1511300" cy="5492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t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24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雅風體W3(P)" panose="03000300000000000000" pitchFamily="66" charset="-120"/>
                <a:ea typeface="華康雅風體W3(P)" panose="03000300000000000000" pitchFamily="66" charset="-120"/>
              </a:rPr>
              <a:t>8</a:t>
            </a:r>
            <a:endParaRPr kumimoji="0" lang="zh-TW" altLang="zh-TW" sz="2400" dirty="0">
              <a:latin typeface="Arial"/>
              <a:ea typeface="+mn-ea"/>
            </a:endParaRPr>
          </a:p>
        </p:txBody>
      </p:sp>
      <p:sp>
        <p:nvSpPr>
          <p:cNvPr id="22" name="文字方塊 21"/>
          <p:cNvSpPr txBox="1"/>
          <p:nvPr/>
        </p:nvSpPr>
        <p:spPr>
          <a:xfrm>
            <a:off x="7597775" y="1771650"/>
            <a:ext cx="1511300" cy="5492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t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24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雅風體W3(P)" panose="03000300000000000000" pitchFamily="66" charset="-120"/>
                <a:ea typeface="華康雅風體W3(P)" panose="03000300000000000000" pitchFamily="66" charset="-120"/>
              </a:rPr>
              <a:t>9</a:t>
            </a:r>
            <a:endParaRPr kumimoji="0" lang="zh-TW" altLang="zh-TW" sz="2400" dirty="0">
              <a:latin typeface="Arial"/>
              <a:ea typeface="+mn-ea"/>
            </a:endParaRPr>
          </a:p>
        </p:txBody>
      </p:sp>
      <p:sp>
        <p:nvSpPr>
          <p:cNvPr id="23" name="文字方塊 22"/>
          <p:cNvSpPr txBox="1"/>
          <p:nvPr/>
        </p:nvSpPr>
        <p:spPr>
          <a:xfrm>
            <a:off x="7597775" y="2708275"/>
            <a:ext cx="1511300" cy="5492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t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24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雅風體W3(P)" panose="03000300000000000000" pitchFamily="66" charset="-120"/>
                <a:ea typeface="華康雅風體W3(P)" panose="03000300000000000000" pitchFamily="66" charset="-120"/>
              </a:rPr>
              <a:t>10</a:t>
            </a:r>
            <a:endParaRPr kumimoji="0" lang="zh-TW" altLang="zh-TW" sz="2400" dirty="0">
              <a:latin typeface="Arial"/>
              <a:ea typeface="+mn-ea"/>
            </a:endParaRPr>
          </a:p>
        </p:txBody>
      </p:sp>
      <p:sp>
        <p:nvSpPr>
          <p:cNvPr id="24" name="文字方塊 23"/>
          <p:cNvSpPr txBox="1"/>
          <p:nvPr/>
        </p:nvSpPr>
        <p:spPr>
          <a:xfrm>
            <a:off x="7600950" y="3594100"/>
            <a:ext cx="1512888" cy="5492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t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24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雅風體W3(P)" panose="03000300000000000000" pitchFamily="66" charset="-120"/>
                <a:ea typeface="華康雅風體W3(P)" panose="03000300000000000000" pitchFamily="66" charset="-120"/>
              </a:rPr>
              <a:t>11</a:t>
            </a:r>
            <a:endParaRPr kumimoji="0" lang="zh-TW" altLang="zh-TW" sz="2400" dirty="0">
              <a:latin typeface="Arial"/>
              <a:ea typeface="+mn-ea"/>
            </a:endParaRPr>
          </a:p>
        </p:txBody>
      </p:sp>
      <p:sp>
        <p:nvSpPr>
          <p:cNvPr id="25" name="文字方塊 24"/>
          <p:cNvSpPr txBox="1"/>
          <p:nvPr/>
        </p:nvSpPr>
        <p:spPr>
          <a:xfrm>
            <a:off x="7589838" y="4999038"/>
            <a:ext cx="1512887" cy="5492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t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24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雅風體W3(P)" panose="03000300000000000000" pitchFamily="66" charset="-120"/>
                <a:ea typeface="華康雅風體W3(P)" panose="03000300000000000000" pitchFamily="66" charset="-120"/>
              </a:rPr>
              <a:t>12</a:t>
            </a:r>
            <a:endParaRPr kumimoji="0" lang="zh-TW" altLang="zh-TW" sz="2400" dirty="0">
              <a:latin typeface="Arial"/>
              <a:ea typeface="+mn-ea"/>
            </a:endParaRPr>
          </a:p>
        </p:txBody>
      </p:sp>
      <p:sp>
        <p:nvSpPr>
          <p:cNvPr id="26" name="文字方塊 25"/>
          <p:cNvSpPr txBox="1"/>
          <p:nvPr/>
        </p:nvSpPr>
        <p:spPr>
          <a:xfrm>
            <a:off x="8174038" y="4519613"/>
            <a:ext cx="1511300" cy="5492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t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4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雅風體W3(P)" panose="03000300000000000000" pitchFamily="66" charset="-120"/>
                <a:ea typeface="華康雅風體W3(P)" panose="03000300000000000000" pitchFamily="66" charset="-120"/>
              </a:rPr>
              <a:t>、</a:t>
            </a:r>
            <a:r>
              <a:rPr kumimoji="0" lang="en-US" altLang="zh-TW" sz="24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雅風體W3(P)" panose="03000300000000000000" pitchFamily="66" charset="-120"/>
                <a:ea typeface="華康雅風體W3(P)" panose="03000300000000000000" pitchFamily="66" charset="-120"/>
              </a:rPr>
              <a:t>13</a:t>
            </a:r>
            <a:endParaRPr kumimoji="0" lang="zh-TW" altLang="zh-TW" sz="2400" dirty="0">
              <a:latin typeface="Arial"/>
              <a:ea typeface="+mn-ea"/>
            </a:endParaRPr>
          </a:p>
        </p:txBody>
      </p:sp>
      <p:sp>
        <p:nvSpPr>
          <p:cNvPr id="27" name="文字方塊 26"/>
          <p:cNvSpPr txBox="1"/>
          <p:nvPr/>
        </p:nvSpPr>
        <p:spPr>
          <a:xfrm>
            <a:off x="7740650" y="5899150"/>
            <a:ext cx="1512888" cy="5492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t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4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雅風體W3(P)" panose="03000300000000000000" pitchFamily="66" charset="-120"/>
                <a:ea typeface="華康雅風體W3(P)" panose="03000300000000000000" pitchFamily="66" charset="-120"/>
              </a:rPr>
              <a:t>、</a:t>
            </a:r>
            <a:r>
              <a:rPr kumimoji="0" lang="en-US" altLang="zh-TW" sz="24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雅風體W3(P)" panose="03000300000000000000" pitchFamily="66" charset="-120"/>
                <a:ea typeface="華康雅風體W3(P)" panose="03000300000000000000" pitchFamily="66" charset="-120"/>
              </a:rPr>
              <a:t>14</a:t>
            </a:r>
            <a:endParaRPr kumimoji="0" lang="zh-TW" altLang="zh-TW" sz="2400" dirty="0">
              <a:latin typeface="Arial"/>
              <a:ea typeface="+mn-ea"/>
            </a:endParaRPr>
          </a:p>
        </p:txBody>
      </p:sp>
      <p:sp>
        <p:nvSpPr>
          <p:cNvPr id="28" name="文字方塊 27"/>
          <p:cNvSpPr txBox="1"/>
          <p:nvPr/>
        </p:nvSpPr>
        <p:spPr>
          <a:xfrm>
            <a:off x="7740650" y="1771650"/>
            <a:ext cx="1512888" cy="5492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t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4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雅風體W3(P)" panose="03000300000000000000" pitchFamily="66" charset="-120"/>
                <a:ea typeface="華康雅風體W3(P)" panose="03000300000000000000" pitchFamily="66" charset="-120"/>
              </a:rPr>
              <a:t>、</a:t>
            </a:r>
            <a:r>
              <a:rPr kumimoji="0" lang="en-US" altLang="zh-TW" sz="24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雅風體W3(P)" panose="03000300000000000000" pitchFamily="66" charset="-120"/>
                <a:ea typeface="華康雅風體W3(P)" panose="03000300000000000000" pitchFamily="66" charset="-120"/>
              </a:rPr>
              <a:t>15</a:t>
            </a:r>
            <a:endParaRPr kumimoji="0" lang="zh-TW" altLang="zh-TW" sz="2400" dirty="0">
              <a:latin typeface="Arial"/>
              <a:ea typeface="+mn-ea"/>
            </a:endParaRPr>
          </a:p>
        </p:txBody>
      </p:sp>
      <p:sp>
        <p:nvSpPr>
          <p:cNvPr id="29" name="圓角矩形 28"/>
          <p:cNvSpPr/>
          <p:nvPr/>
        </p:nvSpPr>
        <p:spPr>
          <a:xfrm>
            <a:off x="684213" y="517525"/>
            <a:ext cx="1584325" cy="481013"/>
          </a:xfrm>
          <a:prstGeom prst="round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32" name="圓角矩形 31"/>
          <p:cNvSpPr/>
          <p:nvPr/>
        </p:nvSpPr>
        <p:spPr>
          <a:xfrm>
            <a:off x="684213" y="1020763"/>
            <a:ext cx="1584325" cy="482600"/>
          </a:xfrm>
          <a:prstGeom prst="round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33" name="圓角矩形 32"/>
          <p:cNvSpPr/>
          <p:nvPr/>
        </p:nvSpPr>
        <p:spPr>
          <a:xfrm>
            <a:off x="684213" y="1474788"/>
            <a:ext cx="1584325" cy="482600"/>
          </a:xfrm>
          <a:prstGeom prst="round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34" name="圓角矩形 33"/>
          <p:cNvSpPr/>
          <p:nvPr/>
        </p:nvSpPr>
        <p:spPr>
          <a:xfrm>
            <a:off x="684213" y="1979613"/>
            <a:ext cx="1584325" cy="481012"/>
          </a:xfrm>
          <a:prstGeom prst="round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35" name="圓角矩形 34"/>
          <p:cNvSpPr/>
          <p:nvPr/>
        </p:nvSpPr>
        <p:spPr>
          <a:xfrm>
            <a:off x="684213" y="2482850"/>
            <a:ext cx="1584325" cy="482600"/>
          </a:xfrm>
          <a:prstGeom prst="round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36" name="圓角矩形 35"/>
          <p:cNvSpPr/>
          <p:nvPr/>
        </p:nvSpPr>
        <p:spPr>
          <a:xfrm>
            <a:off x="684213" y="2965450"/>
            <a:ext cx="1584325" cy="482600"/>
          </a:xfrm>
          <a:prstGeom prst="round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37" name="圓角矩形 36"/>
          <p:cNvSpPr/>
          <p:nvPr/>
        </p:nvSpPr>
        <p:spPr>
          <a:xfrm>
            <a:off x="684213" y="3419475"/>
            <a:ext cx="1584325" cy="482600"/>
          </a:xfrm>
          <a:prstGeom prst="round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38" name="圓角矩形 37"/>
          <p:cNvSpPr/>
          <p:nvPr/>
        </p:nvSpPr>
        <p:spPr>
          <a:xfrm>
            <a:off x="684213" y="3922713"/>
            <a:ext cx="1584325" cy="482600"/>
          </a:xfrm>
          <a:prstGeom prst="round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39" name="圓角矩形 38"/>
          <p:cNvSpPr/>
          <p:nvPr/>
        </p:nvSpPr>
        <p:spPr>
          <a:xfrm>
            <a:off x="3348038" y="517525"/>
            <a:ext cx="1728787" cy="481013"/>
          </a:xfrm>
          <a:prstGeom prst="round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40" name="圓角矩形 39"/>
          <p:cNvSpPr/>
          <p:nvPr/>
        </p:nvSpPr>
        <p:spPr>
          <a:xfrm>
            <a:off x="3348038" y="1020763"/>
            <a:ext cx="1728787" cy="482600"/>
          </a:xfrm>
          <a:prstGeom prst="round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41" name="圓角矩形 40"/>
          <p:cNvSpPr/>
          <p:nvPr/>
        </p:nvSpPr>
        <p:spPr>
          <a:xfrm>
            <a:off x="3348038" y="1474788"/>
            <a:ext cx="1728787" cy="482600"/>
          </a:xfrm>
          <a:prstGeom prst="round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42" name="圓角矩形 41"/>
          <p:cNvSpPr/>
          <p:nvPr/>
        </p:nvSpPr>
        <p:spPr>
          <a:xfrm>
            <a:off x="3348038" y="1979613"/>
            <a:ext cx="1728787" cy="481012"/>
          </a:xfrm>
          <a:prstGeom prst="round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43" name="圓角矩形 42"/>
          <p:cNvSpPr/>
          <p:nvPr/>
        </p:nvSpPr>
        <p:spPr>
          <a:xfrm>
            <a:off x="3348038" y="2460625"/>
            <a:ext cx="1728787" cy="482600"/>
          </a:xfrm>
          <a:prstGeom prst="round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44" name="圓角矩形 43"/>
          <p:cNvSpPr/>
          <p:nvPr/>
        </p:nvSpPr>
        <p:spPr>
          <a:xfrm>
            <a:off x="3348038" y="2965450"/>
            <a:ext cx="1728787" cy="482600"/>
          </a:xfrm>
          <a:prstGeom prst="round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45" name="圓角矩形 44"/>
          <p:cNvSpPr/>
          <p:nvPr/>
        </p:nvSpPr>
        <p:spPr>
          <a:xfrm>
            <a:off x="3348038" y="3419475"/>
            <a:ext cx="1728787" cy="482600"/>
          </a:xfrm>
          <a:prstGeom prst="round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7258" name="Text Box 90"/>
          <p:cNvSpPr txBox="1">
            <a:spLocks noChangeArrowheads="1"/>
          </p:cNvSpPr>
          <p:nvPr/>
        </p:nvSpPr>
        <p:spPr bwMode="auto">
          <a:xfrm>
            <a:off x="1619250" y="5283200"/>
            <a:ext cx="2808288" cy="124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kumimoji="0" lang="zh-TW" altLang="en-US" sz="2200">
                <a:solidFill>
                  <a:srgbClr val="FAD89C"/>
                </a:solidFill>
                <a:ea typeface="標楷體" pitchFamily="65" charset="-120"/>
              </a:rPr>
              <a:t>還有沒有其他的</a:t>
            </a:r>
            <a:br>
              <a:rPr kumimoji="0" lang="zh-TW" altLang="en-US" sz="2200">
                <a:solidFill>
                  <a:srgbClr val="FAD89C"/>
                </a:solidFill>
                <a:ea typeface="標楷體" pitchFamily="65" charset="-120"/>
              </a:rPr>
            </a:br>
            <a:r>
              <a:rPr kumimoji="0" lang="zh-TW" altLang="en-US" sz="2200">
                <a:solidFill>
                  <a:srgbClr val="FAD89C"/>
                </a:solidFill>
                <a:ea typeface="標楷體" pitchFamily="65" charset="-120"/>
              </a:rPr>
              <a:t>分類與記錄方式呢？</a:t>
            </a:r>
          </a:p>
          <a:p>
            <a:pPr>
              <a:spcBef>
                <a:spcPct val="50000"/>
              </a:spcBef>
            </a:pPr>
            <a:endParaRPr lang="en-US" altLang="zh-TW"/>
          </a:p>
        </p:txBody>
      </p:sp>
      <p:pic>
        <p:nvPicPr>
          <p:cNvPr id="7259" name="Picture 91" descr="41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35375" y="4460875"/>
            <a:ext cx="2201863" cy="2397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500"/>
                            </p:stCondLst>
                            <p:childTnLst>
                              <p:par>
                                <p:cTn id="3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500"/>
                            </p:stCondLst>
                            <p:childTnLst>
                              <p:par>
                                <p:cTn id="4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8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8500"/>
                            </p:stCondLst>
                            <p:childTnLst>
                              <p:par>
                                <p:cTn id="5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8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9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9500"/>
                            </p:stCondLst>
                            <p:childTnLst>
                              <p:par>
                                <p:cTn id="6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95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500"/>
                            </p:stCondLst>
                            <p:childTnLst>
                              <p:par>
                                <p:cTn id="7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500"/>
                            </p:stCondLst>
                            <p:childTnLst>
                              <p:par>
                                <p:cTn id="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100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1500"/>
                            </p:stCondLst>
                            <p:childTnLst>
                              <p:par>
                                <p:cTn id="8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15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2000"/>
                            </p:stCondLst>
                            <p:childTnLst>
                              <p:par>
                                <p:cTn id="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2500"/>
                            </p:stCondLst>
                            <p:childTnLst>
                              <p:par>
                                <p:cTn id="9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2500"/>
                            </p:stCondLst>
                            <p:childTnLst>
                              <p:par>
                                <p:cTn id="10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3000"/>
                            </p:stCondLst>
                            <p:childTnLst>
                              <p:par>
                                <p:cTn id="10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3500"/>
                            </p:stCondLst>
                            <p:childTnLst>
                              <p:par>
                                <p:cTn id="10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3500"/>
                            </p:stCondLst>
                            <p:childTnLst>
                              <p:par>
                                <p:cTn id="1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4000"/>
                            </p:stCondLst>
                            <p:childTnLst>
                              <p:par>
                                <p:cTn id="1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4500"/>
                            </p:stCondLst>
                            <p:childTnLst>
                              <p:par>
                                <p:cTn id="12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4500"/>
                            </p:stCondLst>
                            <p:childTnLst>
                              <p:par>
                                <p:cTn id="1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5000"/>
                            </p:stCondLst>
                            <p:childTnLst>
                              <p:par>
                                <p:cTn id="1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5500"/>
                            </p:stCondLst>
                            <p:childTnLst>
                              <p:par>
                                <p:cTn id="13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5500"/>
                            </p:stCondLst>
                            <p:childTnLst>
                              <p:par>
                                <p:cTn id="1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16000"/>
                            </p:stCondLst>
                            <p:childTnLst>
                              <p:par>
                                <p:cTn id="1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6500"/>
                            </p:stCondLst>
                            <p:childTnLst>
                              <p:par>
                                <p:cTn id="14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6500"/>
                            </p:stCondLst>
                            <p:childTnLst>
                              <p:par>
                                <p:cTn id="1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7000"/>
                            </p:stCondLst>
                            <p:childTnLst>
                              <p:par>
                                <p:cTn id="1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7500"/>
                            </p:stCondLst>
                            <p:childTnLst>
                              <p:par>
                                <p:cTn id="15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17500"/>
                            </p:stCondLst>
                            <p:childTnLst>
                              <p:par>
                                <p:cTn id="1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18000"/>
                            </p:stCondLst>
                            <p:childTnLst>
                              <p:par>
                                <p:cTn id="1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18500"/>
                            </p:stCondLst>
                            <p:childTnLst>
                              <p:par>
                                <p:cTn id="16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18500"/>
                            </p:stCondLst>
                            <p:childTnLst>
                              <p:par>
                                <p:cTn id="1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19000"/>
                            </p:stCondLst>
                            <p:childTnLst>
                              <p:par>
                                <p:cTn id="1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19500"/>
                            </p:stCondLst>
                            <p:childTnLst>
                              <p:par>
                                <p:cTn id="17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19500"/>
                            </p:stCondLst>
                            <p:childTnLst>
                              <p:par>
                                <p:cTn id="1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20000"/>
                            </p:stCondLst>
                            <p:childTnLst>
                              <p:par>
                                <p:cTn id="1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20500"/>
                            </p:stCondLst>
                            <p:childTnLst>
                              <p:par>
                                <p:cTn id="18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20500"/>
                            </p:stCondLst>
                            <p:childTnLst>
                              <p:par>
                                <p:cTn id="1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2000"/>
                                        <p:tgtEl>
                                          <p:spTgt spid="7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12" grpId="0"/>
      <p:bldP spid="13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 animBg="1"/>
      <p:bldP spid="29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725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1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45" name="Picture 5" descr="1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6100" y="4437063"/>
            <a:ext cx="331788" cy="563562"/>
          </a:xfrm>
          <a:prstGeom prst="rect">
            <a:avLst/>
          </a:prstGeom>
          <a:noFill/>
        </p:spPr>
      </p:pic>
      <p:pic>
        <p:nvPicPr>
          <p:cNvPr id="10246" name="Picture 6" descr="15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084638"/>
            <a:ext cx="9144000" cy="2773362"/>
          </a:xfrm>
          <a:prstGeom prst="rect">
            <a:avLst/>
          </a:prstGeom>
          <a:noFill/>
        </p:spPr>
      </p:pic>
      <p:pic>
        <p:nvPicPr>
          <p:cNvPr id="10247" name="Picture 7" descr="27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50" y="2636838"/>
            <a:ext cx="690563" cy="2960687"/>
          </a:xfrm>
          <a:prstGeom prst="rect">
            <a:avLst/>
          </a:prstGeom>
          <a:noFill/>
        </p:spPr>
      </p:pic>
      <p:pic>
        <p:nvPicPr>
          <p:cNvPr id="10248" name="Picture 8" descr="10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2636838"/>
            <a:ext cx="430213" cy="2959100"/>
          </a:xfrm>
          <a:prstGeom prst="rect">
            <a:avLst/>
          </a:prstGeom>
          <a:noFill/>
        </p:spPr>
      </p:pic>
      <p:pic>
        <p:nvPicPr>
          <p:cNvPr id="10249" name="Picture 9" descr="11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3075" y="5734050"/>
            <a:ext cx="2082800" cy="701675"/>
          </a:xfrm>
          <a:prstGeom prst="rect">
            <a:avLst/>
          </a:prstGeom>
          <a:noFill/>
        </p:spPr>
      </p:pic>
      <p:pic>
        <p:nvPicPr>
          <p:cNvPr id="10250" name="Picture 10" descr="25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5825" y="2997200"/>
            <a:ext cx="1512888" cy="1427163"/>
          </a:xfrm>
          <a:prstGeom prst="rect">
            <a:avLst/>
          </a:prstGeom>
          <a:noFill/>
        </p:spPr>
      </p:pic>
      <p:pic>
        <p:nvPicPr>
          <p:cNvPr id="10251" name="Picture 11" descr="26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760633">
            <a:off x="6516688" y="3141663"/>
            <a:ext cx="1601787" cy="1430337"/>
          </a:xfrm>
          <a:prstGeom prst="rect">
            <a:avLst/>
          </a:prstGeom>
          <a:noFill/>
        </p:spPr>
      </p:pic>
      <p:pic>
        <p:nvPicPr>
          <p:cNvPr id="10252" name="Picture 12" descr="13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31213" y="3644900"/>
            <a:ext cx="461962" cy="858838"/>
          </a:xfrm>
          <a:prstGeom prst="rect">
            <a:avLst/>
          </a:prstGeom>
          <a:noFill/>
        </p:spPr>
      </p:pic>
      <p:pic>
        <p:nvPicPr>
          <p:cNvPr id="10253" name="Picture 13" descr="1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6325" y="3802063"/>
            <a:ext cx="331788" cy="563562"/>
          </a:xfrm>
          <a:prstGeom prst="rect">
            <a:avLst/>
          </a:prstGeom>
          <a:noFill/>
        </p:spPr>
      </p:pic>
      <p:pic>
        <p:nvPicPr>
          <p:cNvPr id="10254" name="Picture 14" descr="17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19888" y="544513"/>
            <a:ext cx="1487487" cy="1981200"/>
          </a:xfrm>
          <a:prstGeom prst="rect">
            <a:avLst/>
          </a:prstGeom>
          <a:noFill/>
        </p:spPr>
      </p:pic>
      <p:pic>
        <p:nvPicPr>
          <p:cNvPr id="10255" name="Picture 15" descr="18"/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83263" y="817563"/>
            <a:ext cx="714375" cy="2376487"/>
          </a:xfrm>
          <a:prstGeom prst="rect">
            <a:avLst/>
          </a:prstGeom>
          <a:noFill/>
        </p:spPr>
      </p:pic>
      <p:pic>
        <p:nvPicPr>
          <p:cNvPr id="10256" name="Picture 16" descr="19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30700" y="255588"/>
            <a:ext cx="1290638" cy="3576637"/>
          </a:xfrm>
          <a:prstGeom prst="rect">
            <a:avLst/>
          </a:prstGeom>
          <a:noFill/>
        </p:spPr>
      </p:pic>
      <p:pic>
        <p:nvPicPr>
          <p:cNvPr id="10257" name="Picture 17" descr="20"/>
          <p:cNvPicPr>
            <a:picLocks noChangeAspect="1" noChangeArrowheads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22675" y="1196975"/>
            <a:ext cx="584200" cy="3168650"/>
          </a:xfrm>
          <a:prstGeom prst="rect">
            <a:avLst/>
          </a:prstGeom>
          <a:noFill/>
        </p:spPr>
      </p:pic>
      <p:pic>
        <p:nvPicPr>
          <p:cNvPr id="10258" name="Picture 18" descr="21"/>
          <p:cNvPicPr>
            <a:picLocks noChangeAspect="1" noChangeArrowheads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8125" y="620713"/>
            <a:ext cx="4032250" cy="1228725"/>
          </a:xfrm>
          <a:prstGeom prst="rect">
            <a:avLst/>
          </a:prstGeom>
          <a:noFill/>
        </p:spPr>
      </p:pic>
      <p:pic>
        <p:nvPicPr>
          <p:cNvPr id="10259" name="Picture 19" descr="22"/>
          <p:cNvPicPr>
            <a:picLocks noChangeAspect="1" noChangeArrowheads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2275" y="1989138"/>
            <a:ext cx="1800225" cy="1257300"/>
          </a:xfrm>
          <a:prstGeom prst="rect">
            <a:avLst/>
          </a:prstGeom>
          <a:noFill/>
        </p:spPr>
      </p:pic>
      <p:pic>
        <p:nvPicPr>
          <p:cNvPr id="10260" name="Picture 20" descr="23"/>
          <p:cNvPicPr>
            <a:picLocks noChangeAspect="1" noChangeArrowheads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550" y="3068638"/>
            <a:ext cx="1165225" cy="1800225"/>
          </a:xfrm>
          <a:prstGeom prst="rect">
            <a:avLst/>
          </a:prstGeom>
          <a:noFill/>
        </p:spPr>
      </p:pic>
      <p:pic>
        <p:nvPicPr>
          <p:cNvPr id="10261" name="Picture 21" descr="16"/>
          <p:cNvPicPr>
            <a:picLocks noChangeAspect="1" noChangeArrowheads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1863" y="1052513"/>
            <a:ext cx="288925" cy="360362"/>
          </a:xfrm>
          <a:prstGeom prst="rect">
            <a:avLst/>
          </a:prstGeom>
          <a:noFill/>
        </p:spPr>
      </p:pic>
      <p:pic>
        <p:nvPicPr>
          <p:cNvPr id="10262" name="Picture 22" descr="31"/>
          <p:cNvPicPr>
            <a:picLocks noChangeAspect="1" noChangeArrowheads="1"/>
          </p:cNvPicPr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62650" y="2997200"/>
            <a:ext cx="2101850" cy="2365375"/>
          </a:xfrm>
          <a:prstGeom prst="rect">
            <a:avLst/>
          </a:prstGeom>
          <a:noFill/>
        </p:spPr>
      </p:pic>
      <p:pic>
        <p:nvPicPr>
          <p:cNvPr id="10263" name="Picture 23" descr="32"/>
          <p:cNvPicPr>
            <a:picLocks noChangeAspect="1" noChangeArrowheads="1"/>
          </p:cNvPicPr>
          <p:nvPr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8625" y="2636838"/>
            <a:ext cx="1420813" cy="2852737"/>
          </a:xfrm>
          <a:prstGeom prst="rect">
            <a:avLst/>
          </a:prstGeom>
          <a:noFill/>
        </p:spPr>
      </p:pic>
      <p:pic>
        <p:nvPicPr>
          <p:cNvPr id="10264" name="Picture 24" descr="30"/>
          <p:cNvPicPr>
            <a:picLocks noChangeAspect="1" noChangeArrowheads="1"/>
          </p:cNvPicPr>
          <p:nvPr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92800" y="2779713"/>
            <a:ext cx="215900" cy="215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102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6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102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102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1.21675E-6 C -0.00122 0.00486 -0.00243 0.01041 -0.00365 0.01296 C -0.00486 0.01874 -0.00608 0.02244 -0.00729 0.02915 C -0.00834 0.03516 -0.00938 0.04187 -0.01042 0.04696 C -0.01111 0.05436 -0.01181 0.05945 -0.01285 0.06338 C -0.01441 0.07958 -0.01788 0.09831 -0.02032 0.11034 C -0.02153 0.11728 -0.02257 0.12746 -0.02413 0.13324 C -0.02466 0.13903 -0.02518 0.14226 -0.02587 0.14596 C -0.02674 0.15614 -0.02622 0.1499 -0.0283 0.16239 C -0.02882 0.16516 -0.02882 0.17141 -0.02934 0.17372 C -0.02969 0.17488 -0.02986 0.17581 -0.03021 0.17696 C -0.03091 0.18506 -0.03038 0.18089 -0.03195 0.1883 C -0.03316 0.195 -0.03229 0.19339 -0.03316 0.19986 C -0.0342 0.20773 -0.03542 0.2142 -0.03663 0.22091 C -0.03768 0.22831 -0.03889 0.23618 -0.04011 0.24381 C -0.04098 0.2496 -0.0415 0.25654 -0.04254 0.26139 C -0.04341 0.27088 -0.04462 0.27666 -0.04566 0.28406 C -0.0467 0.29123 -0.04757 0.29771 -0.04844 0.30396 C -0.04931 0.30905 -0.04948 0.31575 -0.05035 0.31992 C -0.05191 0.33588 -0.05 0.31737 -0.05191 0.33148 C -0.05261 0.3375 -0.05313 0.34467 -0.054 0.3493 C -0.05469 0.35832 -0.05538 0.3678 -0.0566 0.37382 C -0.05782 0.38816 -0.0592 0.40319 -0.06042 0.41777 C -0.06094 0.42355 -0.06111 0.43118 -0.06163 0.4372 C -0.06181 0.44206 -0.06216 0.44946 -0.06268 0.45362 " pathEditMode="relative" rAng="0" ptsTypes="ffffffffffffffffffffffffA">
                                      <p:cBhvr>
                                        <p:cTn id="47" dur="1000" spd="-100000" fill="hold"/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00" y="22700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1.77654E-6 C 0.00139 0.00416 0.00295 0.00902 0.00451 0.0111 C 0.00607 0.01596 0.00781 0.01897 0.0092 0.02475 C 0.01059 0.03007 0.0118 0.03585 0.01337 0.04002 C 0.01423 0.04626 0.01493 0.05043 0.01632 0.0539 C 0.0184 0.06778 0.02291 0.08374 0.02587 0.09391 C 0.0276 0.09993 0.02882 0.10849 0.03073 0.11335 C 0.03142 0.1182 0.03229 0.12098 0.03316 0.12445 C 0.03437 0.13301 0.0335 0.12769 0.03628 0.13833 C 0.0368 0.14064 0.03698 0.14596 0.03767 0.14781 C 0.03802 0.14874 0.03837 0.14966 0.03871 0.15059 C 0.03958 0.15753 0.03889 0.15383 0.0408 0.1603 C 0.04253 0.16609 0.04132 0.16447 0.04253 0.17002 C 0.04392 0.17673 0.04548 0.18205 0.04687 0.18806 C 0.04826 0.19408 0.04982 0.20102 0.05121 0.20749 C 0.05243 0.21258 0.0533 0.21813 0.05451 0.22253 C 0.05573 0.23039 0.05729 0.23525 0.05868 0.24196 C 0.05989 0.24774 0.06094 0.25329 0.06215 0.25861 C 0.06319 0.26278 0.06354 0.26856 0.06458 0.27226 C 0.06666 0.28568 0.06406 0.26995 0.06649 0.28198 C 0.06753 0.28707 0.06805 0.29331 0.06927 0.29725 C 0.07014 0.30465 0.071 0.31298 0.07257 0.31806 C 0.0743 0.33032 0.07587 0.34282 0.07743 0.35531 C 0.07812 0.3604 0.0783 0.36664 0.07916 0.37196 C 0.07934 0.37613 0.07986 0.38237 0.08055 0.38584 " pathEditMode="relative" rAng="0" ptsTypes="ffffffffffffffffffffffffA">
                                      <p:cBhvr>
                                        <p:cTn id="49" dur="1000" spd="-100000" fill="hold"/>
                                        <p:tgtEl>
                                          <p:spTgt spid="102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00" y="19300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3.88619E-6 C 0.00364 0.00417 0.00764 0.00903 0.0118 0.01088 C 0.01579 0.01573 0.01996 0.01874 0.02361 0.02429 C 0.02725 0.02961 0.03038 0.03516 0.0342 0.03933 C 0.03645 0.04534 0.03854 0.04974 0.04184 0.05298 C 0.04739 0.06662 0.05885 0.08235 0.06632 0.09253 C 0.07083 0.09832 0.0743 0.10664 0.07899 0.1115 C 0.08073 0.11636 0.08281 0.11913 0.08524 0.12237 C 0.08819 0.1307 0.08593 0.12561 0.09305 0.13602 C 0.09461 0.13833 0.09479 0.14365 0.09652 0.1455 C 0.09739 0.14643 0.09843 0.14712 0.0993 0.14828 C 0.10156 0.15499 0.1 0.15152 0.10486 0.15776 C 0.1092 0.16332 0.10625 0.16193 0.1092 0.16725 C 0.11267 0.17396 0.11666 0.17905 0.12031 0.18506 C 0.12395 0.19107 0.12795 0.19778 0.13159 0.20403 C 0.13454 0.20912 0.13663 0.21467 0.13993 0.21883 C 0.14288 0.2267 0.14687 0.23156 0.15052 0.23803 C 0.15364 0.24382 0.15625 0.24914 0.15954 0.25446 C 0.16232 0.25862 0.16284 0.26417 0.16597 0.26787 C 0.171 0.28106 0.16458 0.26556 0.17083 0.27759 C 0.17326 0.28245 0.17465 0.28846 0.17777 0.29239 C 0.1802 0.2998 0.18246 0.30789 0.18611 0.31275 C 0.19045 0.32478 0.19461 0.33727 0.19878 0.34953 C 0.20034 0.35462 0.20121 0.36086 0.20295 0.36572 C 0.20364 0.37012 0.20486 0.37636 0.20659 0.3796 " pathEditMode="relative" rAng="0" ptsTypes="ffffffffffffffffffffffffA">
                                      <p:cBhvr>
                                        <p:cTn id="51" dur="1000" spd="-100000" fill="hold"/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00" y="19000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1.92228E-6 C 0.00573 0.00301 0.01198 0.00624 0.01841 0.00786 C 0.02466 0.01133 0.03125 0.01341 0.03698 0.01735 C 0.04254 0.02128 0.04757 0.02521 0.05348 0.02822 C 0.05712 0.03261 0.06007 0.03562 0.06546 0.03793 C 0.07396 0.04788 0.09184 0.05898 0.10365 0.06616 C 0.11059 0.07032 0.11598 0.07633 0.12344 0.0798 C 0.12605 0.08327 0.12934 0.08536 0.13316 0.08767 C 0.13768 0.09368 0.13438 0.08998 0.14532 0.09738 C 0.14775 0.09923 0.14809 0.10294 0.15087 0.10409 C 0.15226 0.10479 0.15365 0.10548 0.15521 0.10617 C 0.15868 0.11103 0.15608 0.10849 0.16389 0.11288 C 0.17066 0.11705 0.16598 0.11589 0.17049 0.11982 C 0.17605 0.12468 0.18212 0.12838 0.18785 0.13254 C 0.19375 0.13694 0.19983 0.1418 0.20556 0.14619 C 0.21025 0.14989 0.21337 0.15383 0.21858 0.15683 C 0.22327 0.16239 0.22934 0.16586 0.23507 0.17048 C 0.24011 0.17465 0.2441 0.17858 0.24931 0.18228 C 0.25348 0.18529 0.25434 0.18945 0.25903 0.19199 C 0.26702 0.20148 0.25712 0.19038 0.26667 0.19893 C 0.27066 0.2024 0.27275 0.2068 0.27761 0.20957 C 0.28125 0.2149 0.2849 0.22045 0.29063 0.22415 C 0.2974 0.23271 0.304 0.24173 0.31042 0.25052 C 0.31302 0.25399 0.31407 0.25861 0.31702 0.26208 C 0.31806 0.26509 0.31997 0.26972 0.32257 0.27203 " pathEditMode="relative" rAng="0" ptsTypes="ffffffffffffffffffffffffA">
                                      <p:cBhvr>
                                        <p:cTn id="53" dur="1000" spd="-100000" fill="hold"/>
                                        <p:tgtEl>
                                          <p:spTgt spid="102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00" y="13600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-0.00555 C 0.0092 2.38492E-6 0.01944 0.00647 0.02986 0.00925 C 0.03975 0.01596 0.05034 0.01989 0.05972 0.02752 C 0.06857 0.03446 0.07673 0.04233 0.08628 0.04811 C 0.09201 0.05621 0.09705 0.06199 0.10555 0.06662 C 0.11944 0.08512 0.14826 0.10641 0.16736 0.12005 C 0.17847 0.12815 0.18698 0.13948 0.19896 0.14619 C 0.20347 0.15267 0.20868 0.15637 0.21493 0.16077 C 0.22222 0.17233 0.21666 0.16493 0.23437 0.17927 C 0.23836 0.18251 0.23889 0.18991 0.24323 0.19223 C 0.24566 0.19361 0.24791 0.19477 0.25034 0.19593 C 0.25607 0.20518 0.25191 0.20032 0.26441 0.20865 C 0.27534 0.21651 0.26771 0.21466 0.275 0.22183 C 0.28385 0.23109 0.29375 0.23803 0.30312 0.24589 C 0.3125 0.25422 0.32239 0.26347 0.33159 0.2718 C 0.33906 0.27874 0.34427 0.28637 0.3526 0.29192 C 0.36007 0.3028 0.36996 0.30927 0.37916 0.31806 C 0.38715 0.32593 0.39375 0.33333 0.40208 0.3405 C 0.40885 0.34628 0.41041 0.35369 0.41788 0.35854 C 0.43073 0.37659 0.41475 0.35554 0.43021 0.37173 C 0.43663 0.37867 0.4401 0.387 0.44791 0.39209 C 0.45382 0.40203 0.45955 0.41314 0.46892 0.41984 C 0.47986 0.43627 0.49027 0.45316 0.50069 0.47004 C 0.50486 0.47675 0.50677 0.48508 0.51146 0.49202 C 0.51319 0.4978 0.51614 0.50613 0.52031 0.51075 " pathEditMode="relative" rAng="0" ptsTypes="ffffffffffffffffffffffffA">
                                      <p:cBhvr>
                                        <p:cTn id="55" dur="1000" spd="-100000" fill="hold"/>
                                        <p:tgtEl>
                                          <p:spTgt spid="102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00" y="25800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91858E-6 C 0.00833 0.00324 0.01736 0.00694 0.02673 0.00833 C 0.03541 0.01226 0.04496 0.01458 0.05347 0.01874 C 0.06128 0.0229 0.06857 0.0273 0.07708 0.03054 C 0.08229 0.03516 0.08663 0.0384 0.09427 0.04095 C 0.10659 0.05159 0.13246 0.06385 0.14948 0.07148 C 0.15937 0.07611 0.16701 0.08259 0.17777 0.08629 C 0.18177 0.08999 0.18645 0.09207 0.19201 0.09461 C 0.19843 0.10109 0.19357 0.09716 0.20937 0.10525 C 0.21284 0.10711 0.21336 0.11104 0.21736 0.11243 C 0.21944 0.11335 0.22152 0.11381 0.22361 0.11474 C 0.22864 0.12006 0.225 0.11728 0.23611 0.12191 C 0.24583 0.12631 0.23923 0.12515 0.24566 0.12954 C 0.25364 0.13463 0.26232 0.13857 0.27083 0.14319 C 0.27916 0.14782 0.28802 0.15314 0.29618 0.158 C 0.30277 0.1617 0.30746 0.16609 0.31493 0.16933 C 0.3217 0.17535 0.33055 0.17928 0.33871 0.18414 C 0.34583 0.18853 0.35173 0.19293 0.3592 0.19686 C 0.3651 0.2001 0.36649 0.20449 0.37326 0.20727 C 0.38472 0.21745 0.37048 0.20565 0.3842 0.21467 C 0.3901 0.2186 0.39305 0.22323 0.4 0.22624 C 0.40538 0.23202 0.41041 0.23826 0.41892 0.2422 C 0.42864 0.25145 0.43784 0.26093 0.44722 0.27042 C 0.45086 0.27435 0.4526 0.27921 0.45677 0.28314 C 0.45833 0.28638 0.46093 0.29124 0.46475 0.29378 " pathEditMode="relative" rAng="0" ptsTypes="ffffffffffffffffffffffffA">
                                      <p:cBhvr>
                                        <p:cTn id="57" dur="1000" spd="-100000" fill="hold"/>
                                        <p:tgtEl>
                                          <p:spTgt spid="102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200" y="14700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2.10502E-6 C 0.01041 0.00093 0.0217 0.00232 0.03333 0.00278 C 0.04444 0.00417 0.05642 0.00486 0.06684 0.00625 C 0.07673 0.00764 0.08576 0.00925 0.09652 0.01018 C 0.10295 0.0118 0.1085 0.01296 0.11805 0.01388 C 0.1335 0.01735 0.16597 0.02151 0.18715 0.02429 C 0.19965 0.02568 0.20937 0.02799 0.22274 0.02915 C 0.2276 0.03054 0.2335 0.03123 0.24045 0.03216 C 0.24861 0.03424 0.24253 0.03285 0.26232 0.03563 C 0.26666 0.03632 0.26718 0.03771 0.27222 0.03817 C 0.27482 0.0384 0.27743 0.03863 0.28003 0.03886 C 0.28645 0.04071 0.28177 0.03979 0.29583 0.04141 C 0.30798 0.0428 0.29947 0.04233 0.30763 0.04395 C 0.31753 0.04557 0.32864 0.04696 0.33923 0.04858 C 0.34965 0.04997 0.36076 0.05182 0.37083 0.05344 C 0.37934 0.05483 0.38524 0.05621 0.39444 0.05737 C 0.40295 0.05945 0.41406 0.06084 0.42413 0.06246 C 0.43316 0.06385 0.44045 0.06547 0.44982 0.06685 C 0.45746 0.06778 0.4592 0.0694 0.46753 0.07032 C 0.48177 0.07379 0.46406 0.06963 0.48125 0.07287 C 0.48854 0.07402 0.49236 0.07564 0.50104 0.0768 C 0.50781 0.07865 0.51423 0.08073 0.52465 0.08212 C 0.53697 0.08536 0.54861 0.0886 0.56024 0.09184 C 0.56493 0.09299 0.56684 0.09461 0.57204 0.096 C 0.57413 0.09716 0.57743 0.09878 0.58211 0.0997 " pathEditMode="relative" rAng="0" ptsTypes="ffffffffffffffffffffffffA">
                                      <p:cBhvr>
                                        <p:cTn id="59" dur="1000" spd="-100000" fill="hold"/>
                                        <p:tgtEl>
                                          <p:spTgt spid="102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00" y="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5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10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500"/>
                            </p:stCondLst>
                            <p:childTnLst>
                              <p:par>
                                <p:cTn id="6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50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10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8500"/>
                            </p:stCondLst>
                            <p:childTnLst>
                              <p:par>
                                <p:cTn id="7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2.0842E-6 L -2.77778E-7 0.17835 " pathEditMode="relative" ptsTypes="AA">
                                      <p:cBhvr>
                                        <p:cTn id="77" dur="2000" fill="hold"/>
                                        <p:tgtEl>
                                          <p:spTgt spid="102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500"/>
                            </p:stCondLst>
                            <p:childTnLst>
                              <p:par>
                                <p:cTn id="79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0" dur="indefinite"/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1" dur="indefinite"/>
                                        <p:tgtEl>
                                          <p:spTgt spid="10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3" dur="indefinite"/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4" dur="indefinite"/>
                                        <p:tgtEl>
                                          <p:spTgt spid="10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6" dur="indefinite"/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7" dur="indefinite"/>
                                        <p:tgtEl>
                                          <p:spTgt spid="10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9" dur="indefinite"/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0" dur="indefinite"/>
                                        <p:tgtEl>
                                          <p:spTgt spid="10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2" dur="indefinite"/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3" dur="indefinite"/>
                                        <p:tgtEl>
                                          <p:spTgt spid="10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5" dur="indefinite"/>
                                        <p:tgtEl>
                                          <p:spTgt spid="1026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6" dur="indefinite"/>
                                        <p:tgtEl>
                                          <p:spTgt spid="10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4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1289" name="Picture 25" descr="7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1237198">
            <a:off x="6084888" y="3068638"/>
            <a:ext cx="3635375" cy="2008187"/>
          </a:xfrm>
          <a:prstGeom prst="rect">
            <a:avLst/>
          </a:prstGeom>
          <a:noFill/>
        </p:spPr>
      </p:pic>
      <p:pic>
        <p:nvPicPr>
          <p:cNvPr id="11288" name="Picture 24" descr="45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482484">
            <a:off x="5292725" y="620713"/>
            <a:ext cx="790575" cy="5218112"/>
          </a:xfrm>
          <a:prstGeom prst="rect">
            <a:avLst/>
          </a:prstGeom>
          <a:noFill/>
        </p:spPr>
      </p:pic>
      <p:pic>
        <p:nvPicPr>
          <p:cNvPr id="11287" name="Picture 23" descr="44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0425" y="260350"/>
            <a:ext cx="2978150" cy="4649788"/>
          </a:xfrm>
          <a:prstGeom prst="rect">
            <a:avLst/>
          </a:prstGeom>
          <a:noFill/>
        </p:spPr>
      </p:pic>
      <p:pic>
        <p:nvPicPr>
          <p:cNvPr id="11269" name="Picture 5" descr="42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2349500"/>
            <a:ext cx="8067675" cy="4506913"/>
          </a:xfrm>
          <a:prstGeom prst="rect">
            <a:avLst/>
          </a:prstGeom>
          <a:noFill/>
        </p:spPr>
      </p:pic>
      <p:sp>
        <p:nvSpPr>
          <p:cNvPr id="14" name="文字方塊 13"/>
          <p:cNvSpPr txBox="1"/>
          <p:nvPr/>
        </p:nvSpPr>
        <p:spPr>
          <a:xfrm>
            <a:off x="-541338" y="476250"/>
            <a:ext cx="6551613" cy="11176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kumimoji="0" lang="zh-TW" altLang="en-US" sz="2800">
                <a:solidFill>
                  <a:srgbClr val="FFFF66"/>
                </a:solidFill>
                <a:latin typeface="標楷體" pitchFamily="65" charset="-120"/>
                <a:ea typeface="標楷體" pitchFamily="65" charset="-120"/>
              </a:rPr>
              <a:t>用表格將桌上的鉛筆、直尺</a:t>
            </a:r>
          </a:p>
          <a:p>
            <a:pPr algn="ctr">
              <a:lnSpc>
                <a:spcPct val="120000"/>
              </a:lnSpc>
            </a:pPr>
            <a:r>
              <a:rPr kumimoji="0" lang="zh-TW" altLang="en-US" sz="2800">
                <a:solidFill>
                  <a:srgbClr val="FFFF66"/>
                </a:solidFill>
                <a:latin typeface="標楷體" pitchFamily="65" charset="-120"/>
                <a:ea typeface="標楷體" pitchFamily="65" charset="-120"/>
              </a:rPr>
              <a:t>和書本的數量記錄下來吧！</a:t>
            </a:r>
          </a:p>
        </p:txBody>
      </p:sp>
      <p:pic>
        <p:nvPicPr>
          <p:cNvPr id="11272" name="Picture 14" descr="C:\Users\admin\AppData\Local\Microsoft\Windows\INetCache\IE\O6B4YLTO\Alinn-book[1].pn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42075" y="2667000"/>
            <a:ext cx="1441450" cy="74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3" name="Picture 15" descr="C:\Users\admin\AppData\Local\Microsoft\Windows\INetCache\IE\QBYQREJ3\large-book-on-its-side-66.6-15421[1].gif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38838" y="2481263"/>
            <a:ext cx="1452562" cy="70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4" name="Picture 16" descr="C:\Users\admin\AppData\Local\Microsoft\Windows\INetCache\IE\CMY3AQQ3\book-icon[1].gi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533525" y="2697163"/>
            <a:ext cx="1079500" cy="108108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</p:pic>
      <p:pic>
        <p:nvPicPr>
          <p:cNvPr id="2065" name="Picture 17" descr="C:\Users\admin\AppData\Local\Microsoft\Windows\INetCache\IE\QBYQREJ3\14342-illustration-of-a-book-pv[1].png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4725" y="3041650"/>
            <a:ext cx="1116013" cy="76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</p:pic>
      <p:pic>
        <p:nvPicPr>
          <p:cNvPr id="11276" name="Picture 20" descr="C:\Users\admin\AppData\Local\Microsoft\Windows\INetCache\IE\CMY3AQQ3\Farmeral-book-icon[1].png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43075" y="3135313"/>
            <a:ext cx="1739900" cy="86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7" name="Picture 29" descr="C:\Users\admin\AppData\Local\Microsoft\Windows\INetCache\IE\QBYQREJ3\12-inch-ruler-printable-8710_ruler-teal_pp[1].png"/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22613" y="3570288"/>
            <a:ext cx="1081087" cy="18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8" name="Picture 26" descr="C:\Users\admin\AppData\Local\Microsoft\Windows\INetCache\IE\CMY3AQQ3\ruler-2[1].jpg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0775" y="2620963"/>
            <a:ext cx="874713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9" name="Picture 27" descr="C:\Users\admin\AppData\Local\Microsoft\Windows\INetCache\IE\QBYQREJ3\molumen-Ruler[1].png"/>
          <p:cNvPicPr>
            <a:picLocks noChangeAspect="1" noChangeArrowheads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1138" y="2947988"/>
            <a:ext cx="8524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80" name="Picture 28" descr="C:\Users\admin\AppData\Local\Microsoft\Windows\INetCache\IE\O6B4YLTO\utrecht-12-inch-office-ruler-red-56889_X[1].jpg"/>
          <p:cNvPicPr>
            <a:picLocks noChangeAspect="1" noChangeArrowheads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6313" y="2719388"/>
            <a:ext cx="690562" cy="69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81" name="Picture 32" descr="C:\Users\admin\AppData\Local\Microsoft\Windows\INetCache\IE\JB9O3D2E\Anonymous-pen-pencil-1[1].png"/>
          <p:cNvPicPr>
            <a:picLocks noChangeAspect="1" noChangeArrowheads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0913" y="2852738"/>
            <a:ext cx="546100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82" name="Picture 32" descr="C:\Users\admin\AppData\Local\Microsoft\Windows\INetCache\IE\JB9O3D2E\Anonymous-pen-pencil-1[1].png"/>
          <p:cNvPicPr>
            <a:picLocks noChangeAspect="1" noChangeArrowheads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9759537">
            <a:off x="3724275" y="3043238"/>
            <a:ext cx="546100" cy="18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83" name="Picture 32" descr="C:\Users\admin\AppData\Local\Microsoft\Windows\INetCache\IE\JB9O3D2E\Anonymous-pen-pencil-1[1].png"/>
          <p:cNvPicPr>
            <a:picLocks noChangeAspect="1" noChangeArrowheads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2799">
            <a:off x="2406650" y="3248025"/>
            <a:ext cx="546100" cy="18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84" name="Picture 32" descr="C:\Users\admin\AppData\Local\Microsoft\Windows\INetCache\IE\JB9O3D2E\Anonymous-pen-pencil-1[1].png"/>
          <p:cNvPicPr>
            <a:picLocks noChangeAspect="1" noChangeArrowheads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91275" y="2625725"/>
            <a:ext cx="546100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85" name="Picture 32" descr="C:\Users\admin\AppData\Local\Microsoft\Windows\INetCache\IE\JB9O3D2E\Anonymous-pen-pencil-1[1].png"/>
          <p:cNvPicPr>
            <a:picLocks noChangeAspect="1" noChangeArrowheads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166784" flipH="1" flipV="1">
            <a:off x="4300538" y="3009900"/>
            <a:ext cx="547687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86" name="Picture 32" descr="C:\Users\admin\AppData\Local\Microsoft\Windows\INetCache\IE\JB9O3D2E\Anonymous-pen-pencil-1[1].png"/>
          <p:cNvPicPr>
            <a:picLocks noChangeAspect="1" noChangeArrowheads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166784" flipH="1" flipV="1">
            <a:off x="4391025" y="2927350"/>
            <a:ext cx="546100" cy="18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4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347663" y="260350"/>
          <a:ext cx="6096000" cy="1920875"/>
        </p:xfrm>
        <a:graphic>
          <a:graphicData uri="http://schemas.openxmlformats.org/drawingml/2006/table">
            <a:tbl>
              <a:tblPr/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3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華康雅風體W3" pitchFamily="65" charset="-120"/>
                          <a:ea typeface="華康雅風體W3" pitchFamily="65" charset="-120"/>
                          <a:sym typeface="Wingdings" pitchFamily="2" charset="2"/>
                        </a:rPr>
                        <a:t></a:t>
                      </a:r>
                      <a:endParaRPr kumimoji="1" lang="en-US" altLang="zh-TW" sz="36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華康雅風體W3" pitchFamily="65" charset="-120"/>
                        <a:ea typeface="華康雅風體W3" pitchFamily="65" charset="-12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3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華康雅風體W3" pitchFamily="65" charset="-120"/>
                          <a:ea typeface="華康雅風體W3" pitchFamily="65" charset="-120"/>
                          <a:sym typeface="Webdings" pitchFamily="18" charset="2"/>
                        </a:rPr>
                        <a:t></a:t>
                      </a:r>
                      <a:endParaRPr kumimoji="1" lang="en-US" altLang="zh-TW" sz="36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華康雅風體W3" pitchFamily="65" charset="-120"/>
                        <a:ea typeface="華康雅風體W3" pitchFamily="65" charset="-12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3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華康雅風體W3" pitchFamily="65" charset="-120"/>
                          <a:ea typeface="華康雅風體W3" pitchFamily="65" charset="-120"/>
                          <a:sym typeface="Wingdings" pitchFamily="2" charset="2"/>
                        </a:rPr>
                        <a:t></a:t>
                      </a:r>
                      <a:endParaRPr kumimoji="1" lang="en-US" altLang="zh-TW" sz="36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華康雅風體W3" pitchFamily="65" charset="-120"/>
                        <a:ea typeface="華康雅風體W3" pitchFamily="65" charset="-12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64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36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華康雅風體W3" pitchFamily="65" charset="-120"/>
                        <a:ea typeface="華康雅風體W3" pitchFamily="65" charset="-12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3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36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華康雅風體W3" pitchFamily="65" charset="-120"/>
                        <a:ea typeface="華康雅風體W3" pitchFamily="65" charset="-12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3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36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華康雅風體W3" pitchFamily="65" charset="-120"/>
                        <a:ea typeface="華康雅風體W3" pitchFamily="65" charset="-12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3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1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36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華康雅風體W3" pitchFamily="65" charset="-120"/>
                        <a:ea typeface="華康雅風體W3" pitchFamily="65" charset="-12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36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華康雅風體W3" pitchFamily="65" charset="-120"/>
                        <a:ea typeface="華康雅風體W3" pitchFamily="65" charset="-12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36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華康雅風體W3" pitchFamily="65" charset="-120"/>
                        <a:ea typeface="華康雅風體W3" pitchFamily="65" charset="-12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cxnSp>
        <p:nvCxnSpPr>
          <p:cNvPr id="4" name="直線接點 3"/>
          <p:cNvCxnSpPr/>
          <p:nvPr/>
        </p:nvCxnSpPr>
        <p:spPr>
          <a:xfrm>
            <a:off x="574675" y="1052513"/>
            <a:ext cx="444500" cy="0"/>
          </a:xfrm>
          <a:prstGeom prst="line">
            <a:avLst/>
          </a:prstGeom>
          <a:ln w="571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接點 25"/>
          <p:cNvCxnSpPr/>
          <p:nvPr/>
        </p:nvCxnSpPr>
        <p:spPr>
          <a:xfrm rot="5400000">
            <a:off x="581025" y="1262063"/>
            <a:ext cx="444500" cy="0"/>
          </a:xfrm>
          <a:prstGeom prst="line">
            <a:avLst/>
          </a:prstGeom>
          <a:ln w="571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/>
          <p:cNvCxnSpPr/>
          <p:nvPr/>
        </p:nvCxnSpPr>
        <p:spPr>
          <a:xfrm>
            <a:off x="803275" y="1268413"/>
            <a:ext cx="215900" cy="0"/>
          </a:xfrm>
          <a:prstGeom prst="line">
            <a:avLst/>
          </a:prstGeom>
          <a:ln w="571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接點 28"/>
          <p:cNvCxnSpPr/>
          <p:nvPr/>
        </p:nvCxnSpPr>
        <p:spPr>
          <a:xfrm rot="5400000">
            <a:off x="515144" y="1340644"/>
            <a:ext cx="287338" cy="0"/>
          </a:xfrm>
          <a:prstGeom prst="line">
            <a:avLst/>
          </a:prstGeom>
          <a:ln w="571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接點 29"/>
          <p:cNvCxnSpPr/>
          <p:nvPr/>
        </p:nvCxnSpPr>
        <p:spPr>
          <a:xfrm>
            <a:off x="587375" y="1484313"/>
            <a:ext cx="444500" cy="0"/>
          </a:xfrm>
          <a:prstGeom prst="line">
            <a:avLst/>
          </a:prstGeom>
          <a:ln w="571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接點 30"/>
          <p:cNvCxnSpPr/>
          <p:nvPr/>
        </p:nvCxnSpPr>
        <p:spPr>
          <a:xfrm>
            <a:off x="1131888" y="1052513"/>
            <a:ext cx="446087" cy="0"/>
          </a:xfrm>
          <a:prstGeom prst="line">
            <a:avLst/>
          </a:prstGeom>
          <a:ln w="571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接點 31"/>
          <p:cNvCxnSpPr/>
          <p:nvPr/>
        </p:nvCxnSpPr>
        <p:spPr>
          <a:xfrm>
            <a:off x="4738688" y="1052513"/>
            <a:ext cx="446087" cy="0"/>
          </a:xfrm>
          <a:prstGeom prst="line">
            <a:avLst/>
          </a:prstGeom>
          <a:ln w="571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接點 32"/>
          <p:cNvCxnSpPr/>
          <p:nvPr/>
        </p:nvCxnSpPr>
        <p:spPr>
          <a:xfrm rot="5400000">
            <a:off x="4740275" y="1274763"/>
            <a:ext cx="444500" cy="0"/>
          </a:xfrm>
          <a:prstGeom prst="line">
            <a:avLst/>
          </a:prstGeom>
          <a:ln w="571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接點 33"/>
          <p:cNvCxnSpPr/>
          <p:nvPr/>
        </p:nvCxnSpPr>
        <p:spPr>
          <a:xfrm>
            <a:off x="4962525" y="1262063"/>
            <a:ext cx="215900" cy="0"/>
          </a:xfrm>
          <a:prstGeom prst="line">
            <a:avLst/>
          </a:prstGeom>
          <a:ln w="571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接點 34"/>
          <p:cNvCxnSpPr/>
          <p:nvPr/>
        </p:nvCxnSpPr>
        <p:spPr>
          <a:xfrm>
            <a:off x="2632075" y="1041400"/>
            <a:ext cx="446088" cy="0"/>
          </a:xfrm>
          <a:prstGeom prst="line">
            <a:avLst/>
          </a:prstGeom>
          <a:ln w="571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/>
          <p:cNvCxnSpPr/>
          <p:nvPr/>
        </p:nvCxnSpPr>
        <p:spPr>
          <a:xfrm rot="5400000">
            <a:off x="2633663" y="1274763"/>
            <a:ext cx="444500" cy="0"/>
          </a:xfrm>
          <a:prstGeom prst="line">
            <a:avLst/>
          </a:prstGeom>
          <a:ln w="571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接點 41"/>
          <p:cNvCxnSpPr/>
          <p:nvPr/>
        </p:nvCxnSpPr>
        <p:spPr>
          <a:xfrm>
            <a:off x="2862263" y="1257300"/>
            <a:ext cx="215900" cy="0"/>
          </a:xfrm>
          <a:prstGeom prst="line">
            <a:avLst/>
          </a:prstGeom>
          <a:ln w="571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接點 42"/>
          <p:cNvCxnSpPr/>
          <p:nvPr/>
        </p:nvCxnSpPr>
        <p:spPr>
          <a:xfrm rot="5400000">
            <a:off x="2560637" y="1368426"/>
            <a:ext cx="288925" cy="0"/>
          </a:xfrm>
          <a:prstGeom prst="line">
            <a:avLst/>
          </a:prstGeom>
          <a:ln w="571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接點 43"/>
          <p:cNvCxnSpPr/>
          <p:nvPr/>
        </p:nvCxnSpPr>
        <p:spPr>
          <a:xfrm rot="5400000">
            <a:off x="4691856" y="1340644"/>
            <a:ext cx="287338" cy="0"/>
          </a:xfrm>
          <a:prstGeom prst="line">
            <a:avLst/>
          </a:prstGeom>
          <a:ln w="571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線接點 44"/>
          <p:cNvCxnSpPr/>
          <p:nvPr/>
        </p:nvCxnSpPr>
        <p:spPr>
          <a:xfrm>
            <a:off x="4732338" y="1484313"/>
            <a:ext cx="446087" cy="0"/>
          </a:xfrm>
          <a:prstGeom prst="line">
            <a:avLst/>
          </a:prstGeom>
          <a:ln w="571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字方塊 6"/>
          <p:cNvSpPr txBox="1"/>
          <p:nvPr/>
        </p:nvSpPr>
        <p:spPr>
          <a:xfrm>
            <a:off x="371475" y="1412875"/>
            <a:ext cx="6048375" cy="8239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kumimoji="0" lang="en-US" altLang="zh-TW" sz="4800" b="1">
                <a:effectLst>
                  <a:outerShdw blurRad="38100" dist="38100" dir="2700000" algn="tl">
                    <a:srgbClr val="C0C0C0"/>
                  </a:outerShdw>
                </a:effectLst>
                <a:latin typeface="華康雅風體W3" pitchFamily="65" charset="-120"/>
                <a:ea typeface="華康雅風體W3" pitchFamily="65" charset="-120"/>
              </a:rPr>
              <a:t>6      4      5</a:t>
            </a:r>
          </a:p>
        </p:txBody>
      </p:sp>
      <p:pic>
        <p:nvPicPr>
          <p:cNvPr id="12345" name="Picture 57" descr="46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1500" y="188913"/>
            <a:ext cx="3240088" cy="4719637"/>
          </a:xfrm>
          <a:prstGeom prst="rect">
            <a:avLst/>
          </a:prstGeom>
          <a:noFill/>
        </p:spPr>
      </p:pic>
      <p:pic>
        <p:nvPicPr>
          <p:cNvPr id="12293" name="Picture 5" descr="4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2351088"/>
            <a:ext cx="8067675" cy="4506912"/>
          </a:xfrm>
          <a:prstGeom prst="rect">
            <a:avLst/>
          </a:prstGeom>
          <a:noFill/>
        </p:spPr>
      </p:pic>
      <p:pic>
        <p:nvPicPr>
          <p:cNvPr id="2062" name="Picture 14" descr="C:\Users\admin\AppData\Local\Microsoft\Windows\INetCache\IE\O6B4YLTO\Alinn-book[1]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94438" y="2535238"/>
            <a:ext cx="1441450" cy="74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3" name="Picture 15" descr="C:\Users\admin\AppData\Local\Microsoft\Windows\INetCache\IE\QBYQREJ3\large-book-on-its-side-66.6-15421[1].gif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1200" y="2349500"/>
            <a:ext cx="1452563" cy="70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4" name="Picture 16" descr="C:\Users\admin\AppData\Local\Microsoft\Windows\INetCache\IE\CMY3AQQ3\book-icon[1]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385888" y="2565400"/>
            <a:ext cx="1079500" cy="108108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</p:pic>
      <p:pic>
        <p:nvPicPr>
          <p:cNvPr id="2065" name="Picture 17" descr="C:\Users\admin\AppData\Local\Microsoft\Windows\INetCache\IE\QBYQREJ3\14342-illustration-of-a-book-pv[1].pn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088" y="2909888"/>
            <a:ext cx="1116012" cy="76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</p:pic>
      <p:pic>
        <p:nvPicPr>
          <p:cNvPr id="2068" name="Picture 20" descr="C:\Users\admin\AppData\Local\Microsoft\Windows\INetCache\IE\CMY3AQQ3\Farmeral-book-icon[1].png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95438" y="3003550"/>
            <a:ext cx="1739900" cy="86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7" name="Picture 29" descr="C:\Users\admin\AppData\Local\Microsoft\Windows\INetCache\IE\QBYQREJ3\12-inch-ruler-printable-8710_ruler-teal_pp[1].png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74975" y="3438525"/>
            <a:ext cx="1081088" cy="18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4" name="Picture 26" descr="C:\Users\admin\AppData\Local\Microsoft\Windows\INetCache\IE\CMY3AQQ3\ruler-2[1].jpg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3138" y="2489200"/>
            <a:ext cx="874712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5" name="Picture 27" descr="C:\Users\admin\AppData\Local\Microsoft\Windows\INetCache\IE\QBYQREJ3\molumen-Ruler[1].png"/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3500" y="2816225"/>
            <a:ext cx="8524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6" name="Picture 28" descr="C:\Users\admin\AppData\Local\Microsoft\Windows\INetCache\IE\O6B4YLTO\utrecht-12-inch-office-ruler-red-56889_X[1].jpg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38675" y="2587625"/>
            <a:ext cx="690563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80" name="Picture 32" descr="C:\Users\admin\AppData\Local\Microsoft\Windows\INetCache\IE\JB9O3D2E\Anonymous-pen-pencil-1[1].png"/>
          <p:cNvPicPr>
            <a:picLocks noChangeAspect="1" noChangeArrowheads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3275" y="2730500"/>
            <a:ext cx="546100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Picture 32" descr="C:\Users\admin\AppData\Local\Microsoft\Windows\INetCache\IE\JB9O3D2E\Anonymous-pen-pencil-1[1].png"/>
          <p:cNvPicPr>
            <a:picLocks noChangeAspect="1" noChangeArrowheads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9759537">
            <a:off x="3576638" y="2911475"/>
            <a:ext cx="546100" cy="18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Picture 32" descr="C:\Users\admin\AppData\Local\Microsoft\Windows\INetCache\IE\JB9O3D2E\Anonymous-pen-pencil-1[1].png"/>
          <p:cNvPicPr>
            <a:picLocks noChangeAspect="1" noChangeArrowheads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2799">
            <a:off x="2259013" y="3116263"/>
            <a:ext cx="546100" cy="18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Picture 32" descr="C:\Users\admin\AppData\Local\Microsoft\Windows\INetCache\IE\JB9O3D2E\Anonymous-pen-pencil-1[1].png"/>
          <p:cNvPicPr>
            <a:picLocks noChangeAspect="1" noChangeArrowheads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43638" y="2493963"/>
            <a:ext cx="546100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32" descr="C:\Users\admin\AppData\Local\Microsoft\Windows\INetCache\IE\JB9O3D2E\Anonymous-pen-pencil-1[1].png"/>
          <p:cNvPicPr>
            <a:picLocks noChangeAspect="1" noChangeArrowheads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166784" flipH="1" flipV="1">
            <a:off x="4152900" y="2878138"/>
            <a:ext cx="547688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Picture 32" descr="C:\Users\admin\AppData\Local\Microsoft\Windows\INetCache\IE\JB9O3D2E\Anonymous-pen-pencil-1[1].png"/>
          <p:cNvPicPr>
            <a:picLocks noChangeAspect="1" noChangeArrowheads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166784" flipH="1" flipV="1">
            <a:off x="4243388" y="2795588"/>
            <a:ext cx="546100" cy="18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圓角矩形圖說文字 1"/>
          <p:cNvSpPr>
            <a:spLocks noChangeArrowheads="1"/>
          </p:cNvSpPr>
          <p:nvPr/>
        </p:nvSpPr>
        <p:spPr bwMode="auto">
          <a:xfrm>
            <a:off x="3454400" y="5300663"/>
            <a:ext cx="5689600" cy="1152525"/>
          </a:xfrm>
          <a:prstGeom prst="wedgeRoundRectCallout">
            <a:avLst>
              <a:gd name="adj1" fmla="val 22602"/>
              <a:gd name="adj2" fmla="val -372176"/>
              <a:gd name="adj3" fmla="val 16667"/>
            </a:avLst>
          </a:prstGeom>
          <a:solidFill>
            <a:srgbClr val="1D243B"/>
          </a:solidFill>
          <a:ln w="38100" algn="ctr">
            <a:solidFill>
              <a:schemeClr val="accent1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雅風體W3(P)" panose="03000300000000000000" pitchFamily="66" charset="-120"/>
              <a:ea typeface="華康雅風體W3(P)" panose="03000300000000000000" pitchFamily="66" charset="-120"/>
            </a:endParaRPr>
          </a:p>
        </p:txBody>
      </p:sp>
      <p:sp>
        <p:nvSpPr>
          <p:cNvPr id="12347" name="Text Box 59"/>
          <p:cNvSpPr txBox="1">
            <a:spLocks noChangeArrowheads="1"/>
          </p:cNvSpPr>
          <p:nvPr/>
        </p:nvSpPr>
        <p:spPr bwMode="auto">
          <a:xfrm>
            <a:off x="3995738" y="5589588"/>
            <a:ext cx="547370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10000"/>
              </a:lnSpc>
              <a:spcBef>
                <a:spcPct val="50000"/>
              </a:spcBef>
            </a:pPr>
            <a:r>
              <a:rPr kumimoji="0" lang="zh-TW" altLang="en-US" sz="2800" b="1">
                <a:solidFill>
                  <a:srgbClr val="FFFFCC"/>
                </a:solidFill>
                <a:ea typeface="標楷體" pitchFamily="65" charset="-120"/>
              </a:rPr>
              <a:t>還有沒有其他的記錄方法呢？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0"/>
                            </p:stCondLst>
                            <p:childTnLst>
                              <p:par>
                                <p:cTn id="44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7000"/>
                            </p:stCondLst>
                            <p:childTnLst>
                              <p:par>
                                <p:cTn id="60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9000"/>
                            </p:stCondLst>
                            <p:childTnLst>
                              <p:par>
                                <p:cTn id="76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2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2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1000"/>
                            </p:stCondLst>
                            <p:childTnLst>
                              <p:par>
                                <p:cTn id="92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2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2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1500"/>
                            </p:stCondLst>
                            <p:childTnLst>
                              <p:par>
                                <p:cTn id="9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3000"/>
                            </p:stCondLst>
                            <p:childTnLst>
                              <p:par>
                                <p:cTn id="108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9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3500"/>
                            </p:stCondLst>
                            <p:childTnLst>
                              <p:par>
                                <p:cTn id="1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4000"/>
                            </p:stCondLst>
                            <p:childTnLst>
                              <p:par>
                                <p:cTn id="11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5000"/>
                            </p:stCondLst>
                            <p:childTnLst>
                              <p:par>
                                <p:cTn id="124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5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5500"/>
                            </p:stCondLst>
                            <p:childTnLst>
                              <p:par>
                                <p:cTn id="12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6000"/>
                            </p:stCondLst>
                            <p:childTnLst>
                              <p:par>
                                <p:cTn id="13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7000"/>
                            </p:stCondLst>
                            <p:childTnLst>
                              <p:par>
                                <p:cTn id="140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1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7500"/>
                            </p:stCondLst>
                            <p:childTnLst>
                              <p:par>
                                <p:cTn id="14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8000"/>
                            </p:stCondLst>
                            <p:childTnLst>
                              <p:par>
                                <p:cTn id="14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19000"/>
                            </p:stCondLst>
                            <p:childTnLst>
                              <p:par>
                                <p:cTn id="156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7" dur="500"/>
                                        <p:tgtEl>
                                          <p:spTgt spid="2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/>
                                        <p:tgtEl>
                                          <p:spTgt spid="2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19500"/>
                            </p:stCondLst>
                            <p:childTnLst>
                              <p:par>
                                <p:cTn id="16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20000"/>
                            </p:stCondLst>
                            <p:childTnLst>
                              <p:par>
                                <p:cTn id="16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21000"/>
                            </p:stCondLst>
                            <p:childTnLst>
                              <p:par>
                                <p:cTn id="172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3" dur="500"/>
                                        <p:tgtEl>
                                          <p:spTgt spid="2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4" dur="500"/>
                                        <p:tgtEl>
                                          <p:spTgt spid="2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21500"/>
                            </p:stCondLst>
                            <p:childTnLst>
                              <p:par>
                                <p:cTn id="17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22000"/>
                            </p:stCondLst>
                            <p:childTnLst>
                              <p:par>
                                <p:cTn id="18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23000"/>
                            </p:stCondLst>
                            <p:childTnLst>
                              <p:par>
                                <p:cTn id="188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9" dur="500"/>
                                        <p:tgtEl>
                                          <p:spTgt spid="2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0" dur="500"/>
                                        <p:tgtEl>
                                          <p:spTgt spid="2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23500"/>
                            </p:stCondLst>
                            <p:childTnLst>
                              <p:par>
                                <p:cTn id="19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24000"/>
                            </p:stCondLst>
                            <p:childTnLst>
                              <p:par>
                                <p:cTn id="19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25000"/>
                            </p:stCondLst>
                            <p:childTnLst>
                              <p:par>
                                <p:cTn id="204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5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6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25500"/>
                            </p:stCondLst>
                            <p:childTnLst>
                              <p:par>
                                <p:cTn id="20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1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27000"/>
                            </p:stCondLst>
                            <p:childTnLst>
                              <p:par>
                                <p:cTn id="220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1" dur="500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2" dur="500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27500"/>
                            </p:stCondLst>
                            <p:childTnLst>
                              <p:par>
                                <p:cTn id="2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28000"/>
                            </p:stCondLst>
                            <p:childTnLst>
                              <p:par>
                                <p:cTn id="22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29000"/>
                            </p:stCondLst>
                            <p:childTnLst>
                              <p:par>
                                <p:cTn id="236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7" dur="500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8" dur="500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29500"/>
                            </p:stCondLst>
                            <p:childTnLst>
                              <p:par>
                                <p:cTn id="24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30000"/>
                            </p:stCondLst>
                            <p:childTnLst>
                              <p:par>
                                <p:cTn id="2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3" dur="500"/>
                                        <p:tgtEl>
                                          <p:spTgt spid="12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 animBg="1"/>
      <p:bldP spid="12347" grpId="0"/>
    </p:bldLst>
  </p:timing>
</p:sld>
</file>

<file path=ppt/theme/theme1.xml><?xml version="1.0" encoding="utf-8"?>
<a:theme xmlns:a="http://schemas.openxmlformats.org/drawingml/2006/main" name="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773</TotalTime>
  <Words>543</Words>
  <Application>Microsoft Office PowerPoint</Application>
  <PresentationFormat>如螢幕大小 (4:3)</PresentationFormat>
  <Paragraphs>109</Paragraphs>
  <Slides>29</Slides>
  <Notes>0</Notes>
  <HiddenSlides>0</HiddenSlides>
  <MMClips>0</MMClips>
  <ScaleCrop>false</ScaleCrop>
  <HeadingPairs>
    <vt:vector size="8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29</vt:i4>
      </vt:variant>
    </vt:vector>
  </HeadingPairs>
  <TitlesOfParts>
    <vt:vector size="40" baseType="lpstr">
      <vt:lpstr>華康雅風體W3</vt:lpstr>
      <vt:lpstr>華康雅風體W3(P)</vt:lpstr>
      <vt:lpstr>新細明體</vt:lpstr>
      <vt:lpstr>標楷體</vt:lpstr>
      <vt:lpstr>Arial</vt:lpstr>
      <vt:lpstr>Calibri</vt:lpstr>
      <vt:lpstr>Times New Roman</vt:lpstr>
      <vt:lpstr>Webdings</vt:lpstr>
      <vt:lpstr>Wingdings</vt:lpstr>
      <vt:lpstr>預設簡報設計</vt:lpstr>
      <vt:lpstr>Microsoft Excel Chart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未知的使用者</dc:creator>
  <cp:lastModifiedBy>Maggie SU</cp:lastModifiedBy>
  <cp:revision>49</cp:revision>
  <dcterms:created xsi:type="dcterms:W3CDTF">2016-02-10T07:14:06Z</dcterms:created>
  <dcterms:modified xsi:type="dcterms:W3CDTF">2017-02-10T08:48:28Z</dcterms:modified>
</cp:coreProperties>
</file>