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2" r:id="rId39"/>
    <p:sldId id="294" r:id="rId4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B7AD7-4A32-4200-9031-A9C04A26809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C56D9-112C-46FF-AA67-7E99639FCB2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D6D47-44F6-402A-855D-E9B4731ED17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DD771E9-6CE2-41AB-A008-67FFF647A01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495F4-A251-4B84-B776-F5F04585BEC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3F82A-3DC9-4BD0-83F9-2F4FEC896FC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622A8-D66F-4547-B753-F0DB5B0B753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D01AD-1EC5-49FD-A6A7-60382E5391C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B1696-DE27-4A95-A19A-72CFA355239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08AC7-5E64-49BF-B01C-522EAA56FF5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D9674-E22F-4303-94C8-1DF5BF30842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E3985-2D26-4844-99FC-48408F7986C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053176-F673-4E07-83BC-403DF6F3622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4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6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3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9.png"/><Relationship Id="rId4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78.png"/><Relationship Id="rId21" Type="http://schemas.openxmlformats.org/officeDocument/2006/relationships/image" Target="../media/image100.png"/><Relationship Id="rId7" Type="http://schemas.openxmlformats.org/officeDocument/2006/relationships/image" Target="../media/image82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image" Target="../media/image6.png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90.png"/><Relationship Id="rId24" Type="http://schemas.openxmlformats.org/officeDocument/2006/relationships/image" Target="../media/image103.png"/><Relationship Id="rId5" Type="http://schemas.openxmlformats.org/officeDocument/2006/relationships/image" Target="../media/image80.png"/><Relationship Id="rId15" Type="http://schemas.openxmlformats.org/officeDocument/2006/relationships/image" Target="../media/image94.png"/><Relationship Id="rId23" Type="http://schemas.openxmlformats.org/officeDocument/2006/relationships/image" Target="../media/image102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4" Type="http://schemas.openxmlformats.org/officeDocument/2006/relationships/image" Target="../media/image79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10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6.png"/><Relationship Id="rId5" Type="http://schemas.openxmlformats.org/officeDocument/2006/relationships/image" Target="../media/image121.png"/><Relationship Id="rId10" Type="http://schemas.openxmlformats.org/officeDocument/2006/relationships/image" Target="../media/image125.png"/><Relationship Id="rId4" Type="http://schemas.openxmlformats.org/officeDocument/2006/relationships/image" Target="../media/image120.png"/><Relationship Id="rId9" Type="http://schemas.openxmlformats.org/officeDocument/2006/relationships/image" Target="../media/image1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8.png"/><Relationship Id="rId7" Type="http://schemas.openxmlformats.org/officeDocument/2006/relationships/image" Target="../media/image1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4.png"/><Relationship Id="rId10" Type="http://schemas.openxmlformats.org/officeDocument/2006/relationships/image" Target="../media/image132.png"/><Relationship Id="rId4" Type="http://schemas.openxmlformats.org/officeDocument/2006/relationships/image" Target="../media/image129.png"/><Relationship Id="rId9" Type="http://schemas.openxmlformats.org/officeDocument/2006/relationships/image" Target="../media/image1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3" Type="http://schemas.openxmlformats.org/officeDocument/2006/relationships/image" Target="../media/image135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17" Type="http://schemas.openxmlformats.org/officeDocument/2006/relationships/image" Target="../media/image154.png"/><Relationship Id="rId2" Type="http://schemas.openxmlformats.org/officeDocument/2006/relationships/image" Target="../media/image6.png"/><Relationship Id="rId16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37.png"/><Relationship Id="rId15" Type="http://schemas.openxmlformats.org/officeDocument/2006/relationships/image" Target="../media/image152.png"/><Relationship Id="rId10" Type="http://schemas.openxmlformats.org/officeDocument/2006/relationships/image" Target="../media/image147.png"/><Relationship Id="rId4" Type="http://schemas.openxmlformats.org/officeDocument/2006/relationships/image" Target="../media/image136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5" Type="http://schemas.openxmlformats.org/officeDocument/2006/relationships/image" Target="../media/image159.png"/><Relationship Id="rId10" Type="http://schemas.openxmlformats.org/officeDocument/2006/relationships/image" Target="../media/image164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72.png"/><Relationship Id="rId18" Type="http://schemas.openxmlformats.org/officeDocument/2006/relationships/image" Target="../media/image177.png"/><Relationship Id="rId26" Type="http://schemas.openxmlformats.org/officeDocument/2006/relationships/image" Target="../media/image185.png"/><Relationship Id="rId3" Type="http://schemas.openxmlformats.org/officeDocument/2006/relationships/image" Target="../media/image166.png"/><Relationship Id="rId21" Type="http://schemas.openxmlformats.org/officeDocument/2006/relationships/image" Target="../media/image180.png"/><Relationship Id="rId7" Type="http://schemas.openxmlformats.org/officeDocument/2006/relationships/image" Target="../media/image167.png"/><Relationship Id="rId12" Type="http://schemas.openxmlformats.org/officeDocument/2006/relationships/image" Target="../media/image171.png"/><Relationship Id="rId17" Type="http://schemas.openxmlformats.org/officeDocument/2006/relationships/image" Target="../media/image176.png"/><Relationship Id="rId25" Type="http://schemas.openxmlformats.org/officeDocument/2006/relationships/image" Target="../media/image184.png"/><Relationship Id="rId2" Type="http://schemas.openxmlformats.org/officeDocument/2006/relationships/image" Target="../media/image6.png"/><Relationship Id="rId16" Type="http://schemas.openxmlformats.org/officeDocument/2006/relationships/image" Target="../media/image175.png"/><Relationship Id="rId20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170.png"/><Relationship Id="rId24" Type="http://schemas.openxmlformats.org/officeDocument/2006/relationships/image" Target="../media/image183.png"/><Relationship Id="rId5" Type="http://schemas.openxmlformats.org/officeDocument/2006/relationships/image" Target="../media/image160.png"/><Relationship Id="rId15" Type="http://schemas.openxmlformats.org/officeDocument/2006/relationships/image" Target="../media/image174.png"/><Relationship Id="rId23" Type="http://schemas.openxmlformats.org/officeDocument/2006/relationships/image" Target="../media/image182.png"/><Relationship Id="rId28" Type="http://schemas.openxmlformats.org/officeDocument/2006/relationships/image" Target="../media/image187.png"/><Relationship Id="rId10" Type="http://schemas.openxmlformats.org/officeDocument/2006/relationships/image" Target="../media/image169.png"/><Relationship Id="rId19" Type="http://schemas.openxmlformats.org/officeDocument/2006/relationships/image" Target="../media/image178.png"/><Relationship Id="rId4" Type="http://schemas.openxmlformats.org/officeDocument/2006/relationships/image" Target="../media/image158.png"/><Relationship Id="rId9" Type="http://schemas.openxmlformats.org/officeDocument/2006/relationships/image" Target="../media/image168.png"/><Relationship Id="rId14" Type="http://schemas.openxmlformats.org/officeDocument/2006/relationships/image" Target="../media/image173.png"/><Relationship Id="rId22" Type="http://schemas.openxmlformats.org/officeDocument/2006/relationships/image" Target="../media/image181.png"/><Relationship Id="rId27" Type="http://schemas.openxmlformats.org/officeDocument/2006/relationships/image" Target="../media/image18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13" Type="http://schemas.openxmlformats.org/officeDocument/2006/relationships/image" Target="../media/image164.pn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12" Type="http://schemas.openxmlformats.org/officeDocument/2006/relationships/image" Target="../media/image16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11" Type="http://schemas.openxmlformats.org/officeDocument/2006/relationships/image" Target="../media/image162.png"/><Relationship Id="rId5" Type="http://schemas.openxmlformats.org/officeDocument/2006/relationships/image" Target="../media/image192.png"/><Relationship Id="rId10" Type="http://schemas.openxmlformats.org/officeDocument/2006/relationships/image" Target="../media/image197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Relationship Id="rId14" Type="http://schemas.openxmlformats.org/officeDocument/2006/relationships/image" Target="../media/image16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6.png"/><Relationship Id="rId4" Type="http://schemas.openxmlformats.org/officeDocument/2006/relationships/image" Target="../media/image19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6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3" Type="http://schemas.openxmlformats.org/officeDocument/2006/relationships/image" Target="../media/image199.png"/><Relationship Id="rId7" Type="http://schemas.openxmlformats.org/officeDocument/2006/relationships/image" Target="../media/image20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5" Type="http://schemas.openxmlformats.org/officeDocument/2006/relationships/image" Target="../media/image25.png"/><Relationship Id="rId4" Type="http://schemas.openxmlformats.org/officeDocument/2006/relationships/image" Target="../media/image20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13" Type="http://schemas.openxmlformats.org/officeDocument/2006/relationships/image" Target="../media/image211.png"/><Relationship Id="rId18" Type="http://schemas.openxmlformats.org/officeDocument/2006/relationships/image" Target="../media/image216.png"/><Relationship Id="rId3" Type="http://schemas.openxmlformats.org/officeDocument/2006/relationships/image" Target="../media/image204.png"/><Relationship Id="rId7" Type="http://schemas.openxmlformats.org/officeDocument/2006/relationships/image" Target="../media/image205.png"/><Relationship Id="rId12" Type="http://schemas.openxmlformats.org/officeDocument/2006/relationships/image" Target="../media/image210.png"/><Relationship Id="rId17" Type="http://schemas.openxmlformats.org/officeDocument/2006/relationships/image" Target="../media/image215.png"/><Relationship Id="rId2" Type="http://schemas.openxmlformats.org/officeDocument/2006/relationships/image" Target="../media/image6.png"/><Relationship Id="rId16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11" Type="http://schemas.openxmlformats.org/officeDocument/2006/relationships/image" Target="../media/image209.png"/><Relationship Id="rId5" Type="http://schemas.openxmlformats.org/officeDocument/2006/relationships/image" Target="../media/image202.png"/><Relationship Id="rId15" Type="http://schemas.openxmlformats.org/officeDocument/2006/relationships/image" Target="../media/image213.png"/><Relationship Id="rId10" Type="http://schemas.openxmlformats.org/officeDocument/2006/relationships/image" Target="../media/image208.png"/><Relationship Id="rId4" Type="http://schemas.openxmlformats.org/officeDocument/2006/relationships/image" Target="../media/image201.png"/><Relationship Id="rId9" Type="http://schemas.openxmlformats.org/officeDocument/2006/relationships/image" Target="../media/image207.png"/><Relationship Id="rId14" Type="http://schemas.openxmlformats.org/officeDocument/2006/relationships/image" Target="../media/image2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21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image" Target="../media/image218.png"/><Relationship Id="rId7" Type="http://schemas.openxmlformats.org/officeDocument/2006/relationships/image" Target="../media/image2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5" Type="http://schemas.openxmlformats.org/officeDocument/2006/relationships/image" Target="../media/image210.png"/><Relationship Id="rId4" Type="http://schemas.openxmlformats.org/officeDocument/2006/relationships/image" Target="../media/image219.png"/><Relationship Id="rId9" Type="http://schemas.openxmlformats.org/officeDocument/2006/relationships/image" Target="../media/image2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4.png"/><Relationship Id="rId4" Type="http://schemas.openxmlformats.org/officeDocument/2006/relationships/image" Target="../media/image22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35.png"/><Relationship Id="rId18" Type="http://schemas.openxmlformats.org/officeDocument/2006/relationships/image" Target="../media/image201.png"/><Relationship Id="rId3" Type="http://schemas.openxmlformats.org/officeDocument/2006/relationships/image" Target="../media/image225.png"/><Relationship Id="rId21" Type="http://schemas.openxmlformats.org/officeDocument/2006/relationships/image" Target="../media/image240.png"/><Relationship Id="rId7" Type="http://schemas.openxmlformats.org/officeDocument/2006/relationships/image" Target="../media/image229.png"/><Relationship Id="rId12" Type="http://schemas.openxmlformats.org/officeDocument/2006/relationships/image" Target="../media/image234.png"/><Relationship Id="rId17" Type="http://schemas.openxmlformats.org/officeDocument/2006/relationships/image" Target="../media/image239.png"/><Relationship Id="rId25" Type="http://schemas.openxmlformats.org/officeDocument/2006/relationships/image" Target="../media/image244.png"/><Relationship Id="rId2" Type="http://schemas.openxmlformats.org/officeDocument/2006/relationships/image" Target="../media/image6.png"/><Relationship Id="rId16" Type="http://schemas.openxmlformats.org/officeDocument/2006/relationships/image" Target="../media/image238.png"/><Relationship Id="rId20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png"/><Relationship Id="rId11" Type="http://schemas.openxmlformats.org/officeDocument/2006/relationships/image" Target="../media/image233.png"/><Relationship Id="rId24" Type="http://schemas.openxmlformats.org/officeDocument/2006/relationships/image" Target="../media/image243.png"/><Relationship Id="rId5" Type="http://schemas.openxmlformats.org/officeDocument/2006/relationships/image" Target="../media/image227.png"/><Relationship Id="rId15" Type="http://schemas.openxmlformats.org/officeDocument/2006/relationships/image" Target="../media/image237.png"/><Relationship Id="rId23" Type="http://schemas.openxmlformats.org/officeDocument/2006/relationships/image" Target="../media/image242.png"/><Relationship Id="rId10" Type="http://schemas.openxmlformats.org/officeDocument/2006/relationships/image" Target="../media/image232.png"/><Relationship Id="rId19" Type="http://schemas.openxmlformats.org/officeDocument/2006/relationships/image" Target="../media/image202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Relationship Id="rId14" Type="http://schemas.openxmlformats.org/officeDocument/2006/relationships/image" Target="../media/image236.png"/><Relationship Id="rId22" Type="http://schemas.openxmlformats.org/officeDocument/2006/relationships/image" Target="../media/image24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35.png"/><Relationship Id="rId18" Type="http://schemas.openxmlformats.org/officeDocument/2006/relationships/image" Target="../media/image201.png"/><Relationship Id="rId26" Type="http://schemas.openxmlformats.org/officeDocument/2006/relationships/image" Target="../media/image248.png"/><Relationship Id="rId3" Type="http://schemas.openxmlformats.org/officeDocument/2006/relationships/image" Target="../media/image225.png"/><Relationship Id="rId21" Type="http://schemas.openxmlformats.org/officeDocument/2006/relationships/image" Target="../media/image240.png"/><Relationship Id="rId7" Type="http://schemas.openxmlformats.org/officeDocument/2006/relationships/image" Target="../media/image229.png"/><Relationship Id="rId12" Type="http://schemas.openxmlformats.org/officeDocument/2006/relationships/image" Target="../media/image234.png"/><Relationship Id="rId17" Type="http://schemas.openxmlformats.org/officeDocument/2006/relationships/image" Target="../media/image239.png"/><Relationship Id="rId25" Type="http://schemas.openxmlformats.org/officeDocument/2006/relationships/image" Target="../media/image247.png"/><Relationship Id="rId2" Type="http://schemas.openxmlformats.org/officeDocument/2006/relationships/image" Target="../media/image6.png"/><Relationship Id="rId16" Type="http://schemas.openxmlformats.org/officeDocument/2006/relationships/image" Target="../media/image238.png"/><Relationship Id="rId20" Type="http://schemas.openxmlformats.org/officeDocument/2006/relationships/image" Target="../media/image203.png"/><Relationship Id="rId29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png"/><Relationship Id="rId11" Type="http://schemas.openxmlformats.org/officeDocument/2006/relationships/image" Target="../media/image233.png"/><Relationship Id="rId24" Type="http://schemas.openxmlformats.org/officeDocument/2006/relationships/image" Target="../media/image246.png"/><Relationship Id="rId5" Type="http://schemas.openxmlformats.org/officeDocument/2006/relationships/image" Target="../media/image227.png"/><Relationship Id="rId15" Type="http://schemas.openxmlformats.org/officeDocument/2006/relationships/image" Target="../media/image237.png"/><Relationship Id="rId23" Type="http://schemas.openxmlformats.org/officeDocument/2006/relationships/image" Target="../media/image245.png"/><Relationship Id="rId28" Type="http://schemas.openxmlformats.org/officeDocument/2006/relationships/image" Target="../media/image92.png"/><Relationship Id="rId10" Type="http://schemas.openxmlformats.org/officeDocument/2006/relationships/image" Target="../media/image232.png"/><Relationship Id="rId19" Type="http://schemas.openxmlformats.org/officeDocument/2006/relationships/image" Target="../media/image202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Relationship Id="rId14" Type="http://schemas.openxmlformats.org/officeDocument/2006/relationships/image" Target="../media/image236.png"/><Relationship Id="rId22" Type="http://schemas.openxmlformats.org/officeDocument/2006/relationships/image" Target="../media/image241.png"/><Relationship Id="rId27" Type="http://schemas.openxmlformats.org/officeDocument/2006/relationships/image" Target="../media/image249.png"/><Relationship Id="rId30" Type="http://schemas.openxmlformats.org/officeDocument/2006/relationships/image" Target="../media/image25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13" Type="http://schemas.openxmlformats.org/officeDocument/2006/relationships/image" Target="../media/image254.png"/><Relationship Id="rId3" Type="http://schemas.openxmlformats.org/officeDocument/2006/relationships/image" Target="../media/image233.png"/><Relationship Id="rId7" Type="http://schemas.openxmlformats.org/officeDocument/2006/relationships/image" Target="../media/image251.png"/><Relationship Id="rId12" Type="http://schemas.openxmlformats.org/officeDocument/2006/relationships/image" Target="../media/image25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252.png"/><Relationship Id="rId5" Type="http://schemas.openxmlformats.org/officeDocument/2006/relationships/image" Target="../media/image92.png"/><Relationship Id="rId15" Type="http://schemas.openxmlformats.org/officeDocument/2006/relationships/image" Target="../media/image256.png"/><Relationship Id="rId10" Type="http://schemas.openxmlformats.org/officeDocument/2006/relationships/image" Target="../media/image246.png"/><Relationship Id="rId4" Type="http://schemas.openxmlformats.org/officeDocument/2006/relationships/image" Target="../media/image206.png"/><Relationship Id="rId9" Type="http://schemas.openxmlformats.org/officeDocument/2006/relationships/image" Target="../media/image247.png"/><Relationship Id="rId14" Type="http://schemas.openxmlformats.org/officeDocument/2006/relationships/image" Target="../media/image25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8.png"/><Relationship Id="rId5" Type="http://schemas.openxmlformats.org/officeDocument/2006/relationships/image" Target="../media/image257.png"/><Relationship Id="rId4" Type="http://schemas.openxmlformats.org/officeDocument/2006/relationships/image" Target="../media/image2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4.png"/><Relationship Id="rId10" Type="http://schemas.openxmlformats.org/officeDocument/2006/relationships/image" Target="../media/image33.png"/><Relationship Id="rId4" Type="http://schemas.openxmlformats.org/officeDocument/2006/relationships/image" Target="../media/image16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5" Type="http://schemas.openxmlformats.org/officeDocument/2006/relationships/image" Target="../media/image51.png"/><Relationship Id="rId10" Type="http://schemas.openxmlformats.org/officeDocument/2006/relationships/image" Target="../media/image25.png"/><Relationship Id="rId4" Type="http://schemas.openxmlformats.org/officeDocument/2006/relationships/image" Target="../media/image38.png"/><Relationship Id="rId9" Type="http://schemas.openxmlformats.org/officeDocument/2006/relationships/image" Target="../media/image46.png"/><Relationship Id="rId1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第三回-1(修正)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24975" cy="6813550"/>
          </a:xfrm>
          <a:noFill/>
          <a:ln/>
        </p:spPr>
      </p:pic>
      <p:pic>
        <p:nvPicPr>
          <p:cNvPr id="2056" name="Picture 8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38138"/>
            <a:ext cx="3656012" cy="1651000"/>
          </a:xfrm>
          <a:prstGeom prst="rect">
            <a:avLst/>
          </a:prstGeom>
          <a:noFill/>
        </p:spPr>
      </p:pic>
      <p:pic>
        <p:nvPicPr>
          <p:cNvPr id="2060" name="Picture 12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1628775"/>
            <a:ext cx="1439862" cy="1439863"/>
          </a:xfrm>
          <a:prstGeom prst="rect">
            <a:avLst/>
          </a:prstGeom>
          <a:noFill/>
        </p:spPr>
      </p:pic>
      <p:pic>
        <p:nvPicPr>
          <p:cNvPr id="2059" name="Picture 11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844675"/>
            <a:ext cx="665162" cy="98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575800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77900"/>
            <a:ext cx="5380038" cy="1193800"/>
          </a:xfrm>
          <a:prstGeom prst="rect">
            <a:avLst/>
          </a:prstGeom>
          <a:noFill/>
        </p:spPr>
      </p:pic>
      <p:pic>
        <p:nvPicPr>
          <p:cNvPr id="16390" name="Picture 6" descr="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346325"/>
            <a:ext cx="5380038" cy="1193800"/>
          </a:xfrm>
          <a:prstGeom prst="rect">
            <a:avLst/>
          </a:prstGeom>
          <a:noFill/>
        </p:spPr>
      </p:pic>
      <p:pic>
        <p:nvPicPr>
          <p:cNvPr id="16391" name="Picture 7" descr="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714750"/>
            <a:ext cx="5380038" cy="1193800"/>
          </a:xfrm>
          <a:prstGeom prst="rect">
            <a:avLst/>
          </a:prstGeom>
          <a:noFill/>
        </p:spPr>
      </p:pic>
      <p:pic>
        <p:nvPicPr>
          <p:cNvPr id="16392" name="Picture 8" descr="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084763"/>
            <a:ext cx="5380038" cy="1193800"/>
          </a:xfrm>
          <a:prstGeom prst="rect">
            <a:avLst/>
          </a:prstGeom>
          <a:noFill/>
        </p:spPr>
      </p:pic>
      <p:pic>
        <p:nvPicPr>
          <p:cNvPr id="16393" name="Picture 9" descr="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1196975"/>
            <a:ext cx="488950" cy="674688"/>
          </a:xfrm>
          <a:prstGeom prst="rect">
            <a:avLst/>
          </a:prstGeom>
          <a:noFill/>
        </p:spPr>
      </p:pic>
      <p:pic>
        <p:nvPicPr>
          <p:cNvPr id="16394" name="Picture 10" descr="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333375"/>
            <a:ext cx="3389312" cy="473075"/>
          </a:xfrm>
          <a:prstGeom prst="rect">
            <a:avLst/>
          </a:prstGeom>
          <a:noFill/>
        </p:spPr>
      </p:pic>
      <p:pic>
        <p:nvPicPr>
          <p:cNvPr id="16395" name="Picture 11" descr="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1916113"/>
            <a:ext cx="504825" cy="4275137"/>
          </a:xfrm>
          <a:prstGeom prst="rect">
            <a:avLst/>
          </a:prstGeom>
          <a:noFill/>
        </p:spPr>
      </p:pic>
      <p:pic>
        <p:nvPicPr>
          <p:cNvPr id="16397" name="Picture 13" descr="5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788" y="3573463"/>
            <a:ext cx="493712" cy="676275"/>
          </a:xfrm>
          <a:prstGeom prst="rect">
            <a:avLst/>
          </a:prstGeom>
          <a:noFill/>
        </p:spPr>
      </p:pic>
      <p:pic>
        <p:nvPicPr>
          <p:cNvPr id="16398" name="Picture 14" descr="5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5963" y="4649788"/>
            <a:ext cx="1414462" cy="292100"/>
          </a:xfrm>
          <a:prstGeom prst="rect">
            <a:avLst/>
          </a:prstGeom>
          <a:noFill/>
        </p:spPr>
      </p:pic>
      <p:pic>
        <p:nvPicPr>
          <p:cNvPr id="16399" name="Picture 15" descr="5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7763" y="1412875"/>
            <a:ext cx="350837" cy="373063"/>
          </a:xfrm>
          <a:prstGeom prst="rect">
            <a:avLst/>
          </a:prstGeom>
          <a:noFill/>
        </p:spPr>
      </p:pic>
      <p:pic>
        <p:nvPicPr>
          <p:cNvPr id="16400" name="Picture 16" descr="5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850" y="1484313"/>
            <a:ext cx="360363" cy="228600"/>
          </a:xfrm>
          <a:prstGeom prst="rect">
            <a:avLst/>
          </a:prstGeom>
          <a:noFill/>
        </p:spPr>
      </p:pic>
      <p:pic>
        <p:nvPicPr>
          <p:cNvPr id="16401" name="Picture 17" descr="5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2088" y="1196975"/>
            <a:ext cx="1082675" cy="677863"/>
          </a:xfrm>
          <a:prstGeom prst="rect">
            <a:avLst/>
          </a:prstGeom>
          <a:noFill/>
        </p:spPr>
      </p:pic>
      <p:pic>
        <p:nvPicPr>
          <p:cNvPr id="16402" name="Picture 18" descr="5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05488" y="1916113"/>
            <a:ext cx="1306512" cy="73025"/>
          </a:xfrm>
          <a:prstGeom prst="rect">
            <a:avLst/>
          </a:prstGeom>
          <a:noFill/>
        </p:spPr>
      </p:pic>
      <p:pic>
        <p:nvPicPr>
          <p:cNvPr id="16403" name="Picture 19" descr="5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5963" y="2060575"/>
            <a:ext cx="1306512" cy="409575"/>
          </a:xfrm>
          <a:prstGeom prst="rect">
            <a:avLst/>
          </a:prstGeom>
          <a:noFill/>
        </p:spPr>
      </p:pic>
      <p:pic>
        <p:nvPicPr>
          <p:cNvPr id="16404" name="Picture 20" descr="5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65775" y="2060575"/>
            <a:ext cx="735013" cy="2447925"/>
          </a:xfrm>
          <a:prstGeom prst="rect">
            <a:avLst/>
          </a:prstGeom>
          <a:noFill/>
        </p:spPr>
      </p:pic>
      <p:pic>
        <p:nvPicPr>
          <p:cNvPr id="16405" name="Picture 21" descr="6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10363" y="2062163"/>
            <a:ext cx="730250" cy="2087562"/>
          </a:xfrm>
          <a:prstGeom prst="rect">
            <a:avLst/>
          </a:prstGeom>
          <a:noFill/>
        </p:spPr>
      </p:pic>
      <p:pic>
        <p:nvPicPr>
          <p:cNvPr id="16406" name="Picture 22" descr="6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56550" y="2060575"/>
            <a:ext cx="674688" cy="1439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59611E-6 L 0.05659 -0.0027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6223 C 0.00226 -0.07032 0.00243 -0.07749 0.00608 -0.0842 C 0.00799 -0.09253 0.0099 -0.10086 0.01181 -0.10918 C 0.0132 -0.12862 0.01476 -0.14782 0.01667 -0.16725 C 0.01892 -0.18945 0.01632 -0.17072 0.01892 -0.18298 C 0.01979 -0.18714 0.02136 -0.19547 0.02136 -0.19524 C 0.02344 -0.22091 0.0316 -0.24404 0.0342 -0.26926 C 0.03611 -0.28823 0.03542 -0.30743 0.04011 -0.3257 C 0.04201 -0.33333 0.04184 -0.34166 0.04479 -0.34906 " pathEditMode="relative" rAng="0" ptsTypes="ffffffffA">
                                      <p:cBhvr>
                                        <p:cTn id="81" dur="2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7" name="Picture 9" descr="第三回-1(修正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025" y="-26988"/>
            <a:ext cx="9540875" cy="6943726"/>
          </a:xfrm>
          <a:prstGeom prst="rect">
            <a:avLst/>
          </a:prstGeom>
          <a:noFill/>
        </p:spPr>
      </p:pic>
      <p:pic>
        <p:nvPicPr>
          <p:cNvPr id="17413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33375"/>
            <a:ext cx="3656012" cy="1651000"/>
          </a:xfrm>
          <a:prstGeom prst="rect">
            <a:avLst/>
          </a:prstGeom>
          <a:noFill/>
        </p:spPr>
      </p:pic>
      <p:pic>
        <p:nvPicPr>
          <p:cNvPr id="17415" name="Picture 7" descr="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3716338"/>
            <a:ext cx="1392238" cy="1392237"/>
          </a:xfrm>
          <a:prstGeom prst="rect">
            <a:avLst/>
          </a:prstGeom>
          <a:noFill/>
        </p:spPr>
      </p:pic>
      <p:pic>
        <p:nvPicPr>
          <p:cNvPr id="17416" name="Picture 8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3284538"/>
            <a:ext cx="1296987" cy="127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575800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Picture 24" descr="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838200"/>
            <a:ext cx="2171700" cy="1230313"/>
          </a:xfrm>
          <a:prstGeom prst="rect">
            <a:avLst/>
          </a:prstGeom>
          <a:noFill/>
        </p:spPr>
      </p:pic>
      <p:pic>
        <p:nvPicPr>
          <p:cNvPr id="18457" name="Picture 25" descr="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2638425"/>
            <a:ext cx="2657475" cy="676275"/>
          </a:xfrm>
          <a:prstGeom prst="rect">
            <a:avLst/>
          </a:prstGeom>
          <a:noFill/>
        </p:spPr>
      </p:pic>
      <p:pic>
        <p:nvPicPr>
          <p:cNvPr id="18458" name="Picture 26" descr="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2278063"/>
            <a:ext cx="2171700" cy="1230312"/>
          </a:xfrm>
          <a:prstGeom prst="rect">
            <a:avLst/>
          </a:prstGeom>
          <a:noFill/>
        </p:spPr>
      </p:pic>
      <p:pic>
        <p:nvPicPr>
          <p:cNvPr id="18437" name="Picture 5" descr="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1341438"/>
            <a:ext cx="936625" cy="703262"/>
          </a:xfrm>
          <a:prstGeom prst="rect">
            <a:avLst/>
          </a:prstGeom>
          <a:noFill/>
        </p:spPr>
      </p:pic>
      <p:pic>
        <p:nvPicPr>
          <p:cNvPr id="18438" name="Picture 6" descr="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1341438"/>
            <a:ext cx="936625" cy="703262"/>
          </a:xfrm>
          <a:prstGeom prst="rect">
            <a:avLst/>
          </a:prstGeom>
          <a:noFill/>
        </p:spPr>
      </p:pic>
      <p:pic>
        <p:nvPicPr>
          <p:cNvPr id="18439" name="Picture 7" descr="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1341438"/>
            <a:ext cx="936625" cy="703262"/>
          </a:xfrm>
          <a:prstGeom prst="rect">
            <a:avLst/>
          </a:prstGeom>
          <a:noFill/>
        </p:spPr>
      </p:pic>
      <p:pic>
        <p:nvPicPr>
          <p:cNvPr id="18441" name="Picture 9" descr="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2133600"/>
            <a:ext cx="936625" cy="703263"/>
          </a:xfrm>
          <a:prstGeom prst="rect">
            <a:avLst/>
          </a:prstGeom>
          <a:noFill/>
        </p:spPr>
      </p:pic>
      <p:pic>
        <p:nvPicPr>
          <p:cNvPr id="18442" name="Picture 10" descr="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2133600"/>
            <a:ext cx="936625" cy="703263"/>
          </a:xfrm>
          <a:prstGeom prst="rect">
            <a:avLst/>
          </a:prstGeom>
          <a:noFill/>
        </p:spPr>
      </p:pic>
      <p:pic>
        <p:nvPicPr>
          <p:cNvPr id="18443" name="Picture 11" descr="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2238375"/>
            <a:ext cx="936625" cy="703263"/>
          </a:xfrm>
          <a:prstGeom prst="rect">
            <a:avLst/>
          </a:prstGeom>
          <a:noFill/>
        </p:spPr>
      </p:pic>
      <p:pic>
        <p:nvPicPr>
          <p:cNvPr id="18452" name="Picture 20" descr="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549275"/>
            <a:ext cx="936625" cy="703263"/>
          </a:xfrm>
          <a:prstGeom prst="rect">
            <a:avLst/>
          </a:prstGeom>
          <a:noFill/>
        </p:spPr>
      </p:pic>
      <p:pic>
        <p:nvPicPr>
          <p:cNvPr id="18459" name="Picture 27" descr="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3784600"/>
            <a:ext cx="2171700" cy="1230313"/>
          </a:xfrm>
          <a:prstGeom prst="rect">
            <a:avLst/>
          </a:prstGeom>
          <a:noFill/>
        </p:spPr>
      </p:pic>
      <p:pic>
        <p:nvPicPr>
          <p:cNvPr id="18445" name="Picture 13" descr="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2998788"/>
            <a:ext cx="936625" cy="703262"/>
          </a:xfrm>
          <a:prstGeom prst="rect">
            <a:avLst/>
          </a:prstGeom>
          <a:noFill/>
        </p:spPr>
      </p:pic>
      <p:pic>
        <p:nvPicPr>
          <p:cNvPr id="18446" name="Picture 14" descr="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2997200"/>
            <a:ext cx="936625" cy="703263"/>
          </a:xfrm>
          <a:prstGeom prst="rect">
            <a:avLst/>
          </a:prstGeom>
          <a:noFill/>
        </p:spPr>
      </p:pic>
      <p:pic>
        <p:nvPicPr>
          <p:cNvPr id="18447" name="Picture 15" descr="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2997200"/>
            <a:ext cx="936625" cy="703263"/>
          </a:xfrm>
          <a:prstGeom prst="rect">
            <a:avLst/>
          </a:prstGeom>
          <a:noFill/>
        </p:spPr>
      </p:pic>
      <p:pic>
        <p:nvPicPr>
          <p:cNvPr id="18449" name="Picture 17" descr="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789363"/>
            <a:ext cx="936625" cy="703262"/>
          </a:xfrm>
          <a:prstGeom prst="rect">
            <a:avLst/>
          </a:prstGeom>
          <a:noFill/>
        </p:spPr>
      </p:pic>
      <p:pic>
        <p:nvPicPr>
          <p:cNvPr id="18450" name="Picture 18" descr="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4788" y="3806825"/>
            <a:ext cx="936625" cy="703263"/>
          </a:xfrm>
          <a:prstGeom prst="rect">
            <a:avLst/>
          </a:prstGeom>
          <a:noFill/>
        </p:spPr>
      </p:pic>
      <p:pic>
        <p:nvPicPr>
          <p:cNvPr id="18460" name="Picture 28" descr="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5229225"/>
            <a:ext cx="2171700" cy="1230313"/>
          </a:xfrm>
          <a:prstGeom prst="rect">
            <a:avLst/>
          </a:prstGeom>
          <a:noFill/>
        </p:spPr>
      </p:pic>
      <p:pic>
        <p:nvPicPr>
          <p:cNvPr id="18466" name="Picture 34" descr="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4581525"/>
            <a:ext cx="936625" cy="703263"/>
          </a:xfrm>
          <a:prstGeom prst="rect">
            <a:avLst/>
          </a:prstGeom>
          <a:noFill/>
        </p:spPr>
      </p:pic>
      <p:pic>
        <p:nvPicPr>
          <p:cNvPr id="18467" name="Picture 35" descr="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813" y="4581525"/>
            <a:ext cx="936625" cy="703263"/>
          </a:xfrm>
          <a:prstGeom prst="rect">
            <a:avLst/>
          </a:prstGeom>
          <a:noFill/>
        </p:spPr>
      </p:pic>
      <p:pic>
        <p:nvPicPr>
          <p:cNvPr id="18468" name="Picture 36" descr="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581525"/>
            <a:ext cx="936625" cy="703263"/>
          </a:xfrm>
          <a:prstGeom prst="rect">
            <a:avLst/>
          </a:prstGeom>
          <a:noFill/>
        </p:spPr>
      </p:pic>
      <p:pic>
        <p:nvPicPr>
          <p:cNvPr id="18469" name="Picture 37" descr="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3716338"/>
            <a:ext cx="936625" cy="703262"/>
          </a:xfrm>
          <a:prstGeom prst="rect">
            <a:avLst/>
          </a:prstGeom>
          <a:noFill/>
        </p:spPr>
      </p:pic>
      <p:pic>
        <p:nvPicPr>
          <p:cNvPr id="18470" name="Picture 38" descr="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909638"/>
            <a:ext cx="758825" cy="5472112"/>
          </a:xfrm>
          <a:prstGeom prst="rect">
            <a:avLst/>
          </a:prstGeom>
          <a:noFill/>
        </p:spPr>
      </p:pic>
      <p:pic>
        <p:nvPicPr>
          <p:cNvPr id="18471" name="Picture 39" descr="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3141663"/>
            <a:ext cx="581025" cy="808037"/>
          </a:xfrm>
          <a:prstGeom prst="rect">
            <a:avLst/>
          </a:prstGeom>
          <a:noFill/>
        </p:spPr>
      </p:pic>
      <p:pic>
        <p:nvPicPr>
          <p:cNvPr id="18472" name="Picture 40" descr="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775" y="3357563"/>
            <a:ext cx="1811338" cy="280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7229E-6 C 0.02135 -0.00579 0.04427 -0.00532 0.0658 -0.00625 C 0.12448 -0.01365 0.18351 -0.00902 0.24236 -0.01411 C 0.28611 -0.02221 0.33004 -0.02383 0.37396 -0.0266 C 0.4467 -0.03609 0.51997 -0.03354 0.59288 -0.03447 C 0.61267 -0.03354 0.63038 -0.03192 0.64948 -0.02822 C 0.65695 -0.02475 0.66597 -0.02545 0.67292 -0.02036 C 0.67535 -0.01851 0.6776 -0.0162 0.68004 -0.01411 C 0.68125 -0.01319 0.68351 -0.01111 0.68351 -0.01111 C 0.68663 0.00139 0.68663 -0.0037 0.68472 0.01087 C 0.6842 0.01503 0.68299 0.02197 0.67882 0.02197 " pathEditMode="relative" ptsTypes="ffffffffffA">
                                      <p:cBhvr>
                                        <p:cTn id="15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9.25283E-9 C 0.00487 -0.00232 0.00643 -0.00579 0.0106 -0.00949 C 0.01876 -0.01689 0.03594 -0.02337 0.04584 -0.02522 C 0.06563 -0.03378 0.08577 -0.03725 0.10591 -0.04395 C 0.12518 -0.0502 0.10296 -0.04349 0.11754 -0.0502 C 0.12657 -0.05436 0.13646 -0.05668 0.14584 -0.05968 C 0.16129 -0.06454 0.17605 -0.0731 0.19167 -0.0768 C 0.22379 -0.0842 0.25817 -0.08559 0.29063 -0.08791 C 0.33803 -0.096 0.38629 -0.09831 0.43403 -0.1004 C 0.49705 -0.10618 0.55869 -0.10572 0.6224 -0.10664 C 0.72223 -0.10502 0.69115 -0.11728 0.72935 -0.10202 C 0.73317 -0.09693 0.73351 -0.09438 0.73525 -0.08791 C 0.73386 -0.07218 0.73542 -0.07426 0.72935 -0.06431 C 0.72605 -0.05922 0.72865 -0.05968 0.72587 -0.05968 " pathEditMode="relative" ptsTypes="fffffffffffffA">
                                      <p:cBhvr>
                                        <p:cTn id="1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47213E-6 C 0.01372 -0.00509 0.02674 -0.01481 0.04028 -0.02036 C 0.04757 -0.02337 0.06233 -0.02707 0.06233 -0.02684 C 0.07622 -0.03516 0.09428 -0.03748 0.10921 -0.04048 C 0.11632 -0.0421 0.13126 -0.04395 0.13126 -0.04372 C 0.14462 -0.04951 0.15782 -0.0502 0.17171 -0.05251 C 0.18195 -0.05413 0.19202 -0.05922 0.20244 -0.06084 C 0.22518 -0.06454 0.24827 -0.06616 0.27101 -0.0694 C 0.28126 -0.07333 0.29254 -0.07403 0.30313 -0.07611 C 0.31198 -0.07796 0.32483 -0.08536 0.33247 -0.08605 C 0.34271 -0.08721 0.35296 -0.08744 0.3632 -0.08791 C 0.37691 -0.09068 0.38976 -0.09207 0.40365 -0.09299 C 0.45643 -0.09253 0.50921 -0.0923 0.56198 -0.09138 C 0.59462 -0.09091 0.63126 -0.08767 0.66268 -0.07264 C 0.66546 -0.06709 0.66511 -0.06963 0.66511 -0.06593 " pathEditMode="relative" rAng="0" ptsTypes="ffffffffffffffA">
                                      <p:cBhvr>
                                        <p:cTn id="21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47213E-6 C 0.02795 -0.00509 0.05538 -0.01296 0.08368 -0.0155 C 0.10329 -0.01967 0.12222 -0.02406 0.14132 -0.03123 C 0.14635 -0.03308 0.15104 -0.03609 0.15625 -0.03748 C 0.16302 -0.04349 0.17066 -0.04372 0.17864 -0.04534 C 0.18559 -0.04835 0.1927 -0.04927 0.2 -0.0502 C 0.20954 -0.05136 0.22882 -0.05321 0.22882 -0.05298 C 0.2559 -0.06015 0.27638 -0.06153 0.30625 -0.06269 C 0.33906 -0.06963 0.3717 -0.07079 0.4052 -0.07194 C 0.46267 -0.07958 0.52135 -0.07958 0.57899 -0.07056 C 0.58333 -0.06662 0.5835 -0.06431 0.58507 -0.05783 C 0.58316 -0.04048 0.58663 -0.05182 0.57899 -0.04234 C 0.57795 -0.04095 0.5776 -0.03863 0.57638 -0.03748 C 0.57552 -0.03655 0.57274 -0.03609 0.57274 -0.03586 " pathEditMode="relative" rAng="0" ptsTypes="fffffffffffffA">
                                      <p:cBhvr>
                                        <p:cTn id="24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70738E-6 C 0.04393 -0.00601 0.0875 -0.01318 0.13177 -0.01573 C 0.1592 -0.01897 0.18664 -0.02174 0.21407 -0.02521 C 0.23646 -0.03331 0.26059 -0.03146 0.28351 -0.03308 C 0.38785 -0.031 0.49219 -0.0303 0.59653 -0.02521 C 0.61111 -0.02383 0.62535 -0.02082 0.63993 -0.01897 C 0.64931 -0.01642 0.65903 -0.01619 0.66823 -0.01272 C 0.67223 -0.01133 0.675 -0.0081 0.67882 -0.00648 C 0.68733 0.00139 0.68334 -0.00162 0.69063 0.00301 C 0.69271 0.00578 0.69566 0.00763 0.69757 0.01087 C 0.69931 0.01365 0.69966 0.01735 0.70122 0.02036 C 0.70087 0.02776 0.70174 0.03539 0.7 0.04233 C 0.69948 0.04441 0.69688 0.04326 0.69532 0.04372 C 0.6941 0.04418 0.69167 0.04534 0.69167 0.04534 " pathEditMode="relative" ptsTypes="fffffffffffffA">
                                      <p:cBhvr>
                                        <p:cTn id="32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63243E-6 C 0.00816 -0.00162 0.01649 -0.00278 0.02465 -0.00463 C 0.05139 -0.01712 0.09236 -0.01504 0.11996 -0.01874 C 0.1401 -0.02151 0.15989 -0.02568 0.17986 -0.02961 C 0.20989 -0.03563 0.24132 -0.03239 0.2717 -0.03609 C 0.32899 -0.03516 0.38437 -0.03146 0.44114 -0.02822 C 0.46476 -0.02267 0.49913 -0.02013 0.52344 -0.01874 C 0.53715 -0.01573 0.55069 -0.01504 0.56458 -0.01411 C 0.57916 -0.01157 0.59357 -0.00787 0.60816 -0.00463 C 0.6118 -0.00139 0.6151 -2.63243E-6 0.61875 0.00324 C 0.62517 0.0155 0.62465 0.02637 0.62465 0.04094 " pathEditMode="relative" ptsTypes="ffffffffffA">
                                      <p:cBhvr>
                                        <p:cTn id="35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69096E-6 C 0.01024 -0.00855 0.04548 -0.00717 0.05173 -0.00763 C 0.07812 -0.00994 0.10416 -0.01387 0.13055 -0.01549 C 0.15972 -0.01457 0.18854 -0.01249 0.2177 -0.01087 C 0.24531 -0.00138 0.28177 -0.00532 0.30833 -0.00462 C 0.3217 -0.00138 0.3309 -0.00092 0.34583 -1.69096E-6 C 0.36649 0.00324 0.38593 0.00532 0.40711 0.00648 C 0.44496 0.01296 0.48906 0.01041 0.52586 0.01111 C 0.53923 0.01226 0.54809 0.01319 0.56006 0.01735 C 0.55868 0.02661 0.55868 0.02915 0.55173 0.03146 C 0.54756 0.0354 0.54965 0.0347 0.54583 0.0347 " pathEditMode="relative" ptsTypes="ffffffffffA">
                                      <p:cBhvr>
                                        <p:cTn id="38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9158E-6 C 0.01042 -0.00371 0.0198 -0.00949 0.02935 -0.01574 C 0.03369 -0.01851 0.03942 -0.01874 0.04358 -0.02198 C 0.04879 -0.02615 0.05296 -0.02938 0.05886 -0.03123 C 0.07501 -0.04234 0.09393 -0.0472 0.11181 -0.0502 C 0.11841 -0.05275 0.12553 -0.05437 0.13178 -0.05784 C 0.13334 -0.05876 0.13473 -0.06061 0.13647 -0.06108 C 0.14081 -0.06223 0.14515 -0.06223 0.14949 -0.06269 C 0.17119 -0.0701 0.19289 -0.07449 0.21529 -0.07681 C 0.22622 -0.08051 0.21407 -0.07681 0.23525 -0.07981 C 0.25018 -0.08189 0.26355 -0.08513 0.27883 -0.08606 C 0.3264 -0.09901 0.37796 -0.09577 0.42588 -0.09716 C 0.47796 -0.10063 0.53022 -0.10086 0.5823 -0.10179 C 0.61511 -0.10318 0.65001 -0.10017 0.6823 -0.10665 C 0.68334 -0.10665 0.74862 -0.13001 0.75643 -0.09554 C 0.75539 -0.07357 0.75904 -0.08004 0.75296 -0.07195 " pathEditMode="relative" ptsTypes="fffffffffffffffA">
                                      <p:cBhvr>
                                        <p:cTn id="41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5.46149E-6 C 0.01424 -0.00278 0.02796 -0.00602 0.04237 -0.00787 C 0.08334 -0.02106 0.15504 -0.01019 0.18473 -0.00926 C 0.2514 -0.00695 0.31806 -0.00464 0.38473 -0.00302 C 0.40244 -0.00186 0.41911 0.00092 0.43647 0.00323 C 0.44376 0.00577 0.45105 0.0067 0.45869 0.00786 C 0.47293 0.01248 0.48664 0.01942 0.50105 0.02359 C 0.51268 0.03076 0.52553 0.03469 0.53751 0.0407 C 0.54654 0.0451 0.55418 0.05319 0.56355 0.05643 C 0.56789 0.0606 0.5698 0.06407 0.57518 0.06592 C 0.5849 0.07401 0.57327 0.06337 0.58108 0.07378 C 0.58317 0.07656 0.58595 0.07795 0.5882 0.08003 C 0.58959 0.08558 0.59636 0.09414 0.59636 0.09414 C 0.59827 0.10177 0.60244 0.11658 0.59532 0.12236 C 0.59237 0.12467 0.58872 0.1249 0.58577 0.12699 " pathEditMode="relative" ptsTypes="ffffffffffffffA">
                                      <p:cBhvr>
                                        <p:cTn id="52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46149E-6 C 0.08924 -0.00093 0.17813 -0.00278 0.26719 0.00161 C 0.28177 0.00577 0.27101 0.003 0.3 0.00624 L 0.3 0.00624 C 0.33125 0.01225 0.36268 0.01873 0.3941 0.02359 C 0.40261 0.02636 0.41007 0.02729 0.41893 0.02821 C 0.42795 0.03238 0.43698 0.03492 0.44601 0.03932 C 0.44948 0.04093 0.4566 0.04394 0.4566 0.04394 C 0.46007 0.04718 0.46042 0.04787 0.46476 0.05019 C 0.46702 0.05134 0.47188 0.05343 0.47188 0.05343 C 0.47604 0.05759 0.47969 0.0606 0.48473 0.06268 C 0.49219 0.06916 0.49931 0.07633 0.50712 0.08165 C 0.51129 0.08442 0.51302 0.08905 0.51771 0.0909 C 0.52934 0.10177 0.53056 0.10756 0.53056 0.12699 " pathEditMode="relative" ptsTypes="ffFffffffffffA">
                                      <p:cBhvr>
                                        <p:cTn id="55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75989E-7 C 0.01979 -0.00323 0.03924 -0.00879 0.05885 -0.0111 C 0.09063 -0.01989 0.12188 -0.01943 0.15417 -0.02035 C 0.18646 -0.02799 0.22188 -0.02544 0.25417 -0.0266 C 0.33142 -0.02937 0.40868 -0.03377 0.48594 -0.0377 C 0.5441 -0.03678 0.60191 -0.03493 0.66007 -0.03307 C 0.69219 -0.02984 0.72431 -0.02891 0.75642 -0.02521 C 0.76337 -0.0222 0.77049 -0.02058 0.7776 -0.01896 C 0.78004 -0.00925 0.77691 0.00116 0.76945 0.00463 C 0.76649 0.01041 0.76285 0.0125 0.75764 0.0125 " pathEditMode="relative" ptsTypes="fffffffffA">
                                      <p:cBhvr>
                                        <p:cTn id="58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20842E-6 C 0.01389 -0.00371 0.02014 -0.00717 0.03646 -0.00949 C 0.0592 -0.01273 0.10486 -0.0125 0.10486 -0.0125 C 0.15833 -0.01782 0.21233 -0.02614 0.26597 -0.02823 C 0.32535 -0.03054 0.4559 -0.031 0.49184 -0.03146 C 0.54254 -0.03054 0.55955 -0.03794 0.59531 -0.0236 C 0.59653 -0.02198 0.59757 -0.0199 0.59896 -0.01874 C 0.6 -0.01782 0.60156 -0.01828 0.60243 -0.01735 C 0.60365 -0.0162 0.60382 -0.01388 0.60486 -0.0125 C 0.6059 -0.01111 0.60712 -0.01041 0.60833 -0.00949 C 0.6099 -0.00625 0.61181 -0.00347 0.61302 3.20842E-6 C 0.61927 0.01804 0.61215 0.00277 0.61771 0.01411 C 0.6191 0.034 0.61997 0.03793 0.61771 0.06106 C 0.61719 0.06639 0.61632 0.06592 0.61424 0.06592 " pathEditMode="relative" ptsTypes="fffffffffffffA">
                                      <p:cBhvr>
                                        <p:cTn id="61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8.1263E-6 C 0.03941 -0.01572 0.09097 0.00301 0.13299 0.00787 C 0.16042 0.0155 0.1882 0.02036 0.21528 0.02985 C 0.22674 0.03378 0.23941 0.03748 0.25052 0.04234 C 0.25885 0.04604 0.26684 0.05205 0.27535 0.05506 C 0.28195 0.05737 0.28976 0.05853 0.29653 0.05969 C 0.30399 0.06362 0.31129 0.06848 0.31875 0.07218 C 0.32344 0.07449 0.3283 0.07495 0.33299 0.0768 C 0.33802 0.08143 0.34462 0.08421 0.35052 0.08629 C 0.35972 0.09438 0.37101 0.09809 0.38125 0.10364 C 0.38281 0.10456 0.38438 0.10549 0.38594 0.10664 C 0.38715 0.10757 0.3882 0.10919 0.38941 0.10988 C 0.39861 0.11543 0.40851 0.1189 0.41771 0.12399 C 0.42552 0.12839 0.43212 0.13602 0.43993 0.13972 C 0.45 0.15036 0.4691 0.16332 0.47639 0.1772 C 0.47986 0.18367 0.48368 0.18923 0.48698 0.19593 C 0.48906 0.20033 0.49184 0.21005 0.49184 0.21005 C 0.49184 0.21074 0.49184 0.23665 0.4882 0.2415 C 0.48733 0.24266 0.48576 0.24243 0.48472 0.24312 C 0.48229 0.24497 0.48004 0.24752 0.4776 0.24937 C 0.47691 0.24983 0.47604 0.25053 0.47535 0.25099 " pathEditMode="relative" ptsTypes="ffffffffffffffffffffA">
                                      <p:cBhvr>
                                        <p:cTn id="69" dur="10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8.12167E-6 C 0.00434 -0.00161 0.00851 -0.00346 0.01302 -0.00462 C 0.05191 -0.00369 0.08681 -0.00069 0.12483 0.00325 C 0.13264 0.00602 0.14028 0.00671 0.14826 0.00787 C 0.15938 0.01273 0.17448 0.0118 0.18594 0.01273 C 0.20538 0.01736 0.22379 0.02198 0.24358 0.0236 C 0.28142 0.03401 0.32049 0.04049 0.35885 0.0472 C 0.37847 0.0546 0.4 0.05298 0.42014 0.05645 C 0.4467 0.06108 0.47326 0.06547 0.5 0.06755 C 0.51233 0.07102 0.53767 0.07218 0.53767 0.07218 C 0.55087 0.07588 0.57778 0.07681 0.57778 0.07681 C 0.59427 0.08259 0.5809 0.07842 0.61892 0.08166 C 0.62517 0.08213 0.63767 0.08328 0.63767 0.08328 C 0.65156 0.08606 0.66528 0.08953 0.67882 0.09415 C 0.68438 0.096 0.68785 0.09971 0.69306 0.10202 C 0.69375 0.10364 0.69427 0.10526 0.69531 0.10665 C 0.69635 0.10803 0.69809 0.10826 0.69896 0.10988 C 0.70052 0.11266 0.70087 0.11636 0.70243 0.11914 C 0.70504 0.12885 0.70712 0.13834 0.70712 0.14898 " pathEditMode="relative" ptsTypes="ffffffffffffffffffA">
                                      <p:cBhvr>
                                        <p:cTn id="72" dur="1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5769E-6 C 0.00555 -0.00162 0.01094 -0.00324 0.01649 -0.00462 C 0.09566 -0.00139 0.17465 0.00278 0.25399 0.00486 C 0.28923 0.01018 0.26736 0.00764 0.31996 0.00949 C 0.34045 0.0118 0.36059 0.01319 0.38108 0.01411 C 0.39687 0.01851 0.41319 0.01966 0.42934 0.02198 C 0.44062 0.0236 0.45226 0.0273 0.46354 0.02984 C 0.47795 0.03655 0.49323 0.04048 0.50816 0.04395 C 0.51684 0.04788 0.51285 0.0465 0.51996 0.04858 C 0.52569 0.05251 0.53142 0.05251 0.5375 0.05482 C 0.55173 0.05991 0.56649 0.06593 0.58108 0.06894 C 0.58767 0.07194 0.59427 0.07518 0.60104 0.0768 C 0.60937 0.0842 0.59913 0.07611 0.61059 0.08166 C 0.61701 0.0849 0.62292 0.09137 0.62812 0.09716 C 0.62951 0.09854 0.63073 0.10016 0.63177 0.10201 C 0.63351 0.10502 0.63646 0.11127 0.63646 0.11127 C 0.63819 0.11983 0.64062 0.13093 0.63524 0.1381 " pathEditMode="relative" ptsTypes="ffffffffffffffffA">
                                      <p:cBhvr>
                                        <p:cTn id="75" dur="1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10525E-6 C 0.01718 0.00047 0.03454 0.00047 0.05173 0.0014 C 0.06527 0.00209 0.07812 0.0081 0.09166 0.00926 C 0.10729 0.01042 0.13871 0.0125 0.13871 0.0125 C 0.16562 0.01643 0.19166 0.01759 0.21875 0.01875 C 0.2434 0.02152 0.26823 0.02522 0.29288 0.02823 C 0.31441 0.03679 0.33698 0.03609 0.35885 0.04234 C 0.38628 0.05021 0.41441 0.05807 0.44236 0.06108 C 0.45573 0.0657 0.47083 0.06825 0.48472 0.07056 C 0.49861 0.07611 0.51267 0.07912 0.52708 0.08143 C 0.53229 0.08398 0.53854 0.08444 0.5434 0.08768 C 0.55139 0.09323 0.54288 0.0893 0.55052 0.09231 C 0.55937 0.10156 0.56111 0.11243 0.56111 0.127 " pathEditMode="relative" ptsTypes="ffffffffffffA">
                                      <p:cBhvr>
                                        <p:cTn id="78" dur="1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第三回-1(修正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-58738"/>
            <a:ext cx="9540875" cy="6943726"/>
          </a:xfrm>
          <a:prstGeom prst="rect">
            <a:avLst/>
          </a:prstGeom>
          <a:noFill/>
        </p:spPr>
      </p:pic>
      <p:pic>
        <p:nvPicPr>
          <p:cNvPr id="19461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33375"/>
            <a:ext cx="3656012" cy="1651000"/>
          </a:xfrm>
          <a:prstGeom prst="rect">
            <a:avLst/>
          </a:prstGeom>
          <a:noFill/>
        </p:spPr>
      </p:pic>
      <p:pic>
        <p:nvPicPr>
          <p:cNvPr id="19464" name="Picture 8" descr="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3716338"/>
            <a:ext cx="1392238" cy="1392237"/>
          </a:xfrm>
          <a:prstGeom prst="rect">
            <a:avLst/>
          </a:prstGeom>
          <a:noFill/>
        </p:spPr>
      </p:pic>
      <p:pic>
        <p:nvPicPr>
          <p:cNvPr id="19463" name="Picture 7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3284538"/>
            <a:ext cx="1296987" cy="127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575800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692150"/>
            <a:ext cx="1079500" cy="357188"/>
          </a:xfrm>
          <a:prstGeom prst="rect">
            <a:avLst/>
          </a:prstGeom>
          <a:noFill/>
        </p:spPr>
      </p:pic>
      <p:pic>
        <p:nvPicPr>
          <p:cNvPr id="20486" name="Picture 6" descr="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620713"/>
            <a:ext cx="935038" cy="504825"/>
          </a:xfrm>
          <a:prstGeom prst="rect">
            <a:avLst/>
          </a:prstGeom>
          <a:noFill/>
        </p:spPr>
      </p:pic>
      <p:pic>
        <p:nvPicPr>
          <p:cNvPr id="20487" name="Picture 7" descr="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4650" y="692150"/>
            <a:ext cx="1079500" cy="357188"/>
          </a:xfrm>
          <a:prstGeom prst="rect">
            <a:avLst/>
          </a:prstGeom>
          <a:noFill/>
        </p:spPr>
      </p:pic>
      <p:pic>
        <p:nvPicPr>
          <p:cNvPr id="20488" name="Picture 8" descr="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075" y="692150"/>
            <a:ext cx="935038" cy="504825"/>
          </a:xfrm>
          <a:prstGeom prst="rect">
            <a:avLst/>
          </a:prstGeom>
          <a:noFill/>
        </p:spPr>
      </p:pic>
      <p:pic>
        <p:nvPicPr>
          <p:cNvPr id="20489" name="Picture 9" descr="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339850"/>
            <a:ext cx="935037" cy="504825"/>
          </a:xfrm>
          <a:prstGeom prst="rect">
            <a:avLst/>
          </a:prstGeom>
          <a:noFill/>
        </p:spPr>
      </p:pic>
      <p:pic>
        <p:nvPicPr>
          <p:cNvPr id="20490" name="Picture 10" descr="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411288"/>
            <a:ext cx="1079500" cy="357187"/>
          </a:xfrm>
          <a:prstGeom prst="rect">
            <a:avLst/>
          </a:prstGeom>
          <a:noFill/>
        </p:spPr>
      </p:pic>
      <p:pic>
        <p:nvPicPr>
          <p:cNvPr id="20491" name="Picture 11" descr="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0550" y="1411288"/>
            <a:ext cx="935038" cy="504825"/>
          </a:xfrm>
          <a:prstGeom prst="rect">
            <a:avLst/>
          </a:prstGeom>
          <a:noFill/>
        </p:spPr>
      </p:pic>
      <p:pic>
        <p:nvPicPr>
          <p:cNvPr id="20492" name="Picture 12" descr="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411288"/>
            <a:ext cx="1079500" cy="357187"/>
          </a:xfrm>
          <a:prstGeom prst="rect">
            <a:avLst/>
          </a:prstGeom>
          <a:noFill/>
        </p:spPr>
      </p:pic>
      <p:pic>
        <p:nvPicPr>
          <p:cNvPr id="20493" name="Picture 13" descr="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133600"/>
            <a:ext cx="1079500" cy="357188"/>
          </a:xfrm>
          <a:prstGeom prst="rect">
            <a:avLst/>
          </a:prstGeom>
          <a:noFill/>
        </p:spPr>
      </p:pic>
      <p:pic>
        <p:nvPicPr>
          <p:cNvPr id="20494" name="Picture 14" descr="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1989138"/>
            <a:ext cx="935038" cy="504825"/>
          </a:xfrm>
          <a:prstGeom prst="rect">
            <a:avLst/>
          </a:prstGeom>
          <a:noFill/>
        </p:spPr>
      </p:pic>
      <p:pic>
        <p:nvPicPr>
          <p:cNvPr id="20495" name="Picture 15" descr="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062163"/>
            <a:ext cx="1079500" cy="357187"/>
          </a:xfrm>
          <a:prstGeom prst="rect">
            <a:avLst/>
          </a:prstGeom>
          <a:noFill/>
        </p:spPr>
      </p:pic>
      <p:pic>
        <p:nvPicPr>
          <p:cNvPr id="20496" name="Picture 16" descr="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1989138"/>
            <a:ext cx="935037" cy="504825"/>
          </a:xfrm>
          <a:prstGeom prst="rect">
            <a:avLst/>
          </a:prstGeom>
          <a:noFill/>
        </p:spPr>
      </p:pic>
      <p:pic>
        <p:nvPicPr>
          <p:cNvPr id="20497" name="Picture 17" descr="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709863"/>
            <a:ext cx="935037" cy="504825"/>
          </a:xfrm>
          <a:prstGeom prst="rect">
            <a:avLst/>
          </a:prstGeom>
          <a:noFill/>
        </p:spPr>
      </p:pic>
      <p:pic>
        <p:nvPicPr>
          <p:cNvPr id="20498" name="Picture 18" descr="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2781300"/>
            <a:ext cx="935038" cy="504825"/>
          </a:xfrm>
          <a:prstGeom prst="rect">
            <a:avLst/>
          </a:prstGeom>
          <a:noFill/>
        </p:spPr>
      </p:pic>
      <p:pic>
        <p:nvPicPr>
          <p:cNvPr id="20499" name="Picture 19" descr="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929188"/>
            <a:ext cx="1668462" cy="1668462"/>
          </a:xfrm>
          <a:prstGeom prst="rect">
            <a:avLst/>
          </a:prstGeom>
          <a:noFill/>
        </p:spPr>
      </p:pic>
      <p:pic>
        <p:nvPicPr>
          <p:cNvPr id="20500" name="Picture 20" descr="6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43175" y="4941888"/>
            <a:ext cx="1668463" cy="1668462"/>
          </a:xfrm>
          <a:prstGeom prst="rect">
            <a:avLst/>
          </a:prstGeom>
          <a:noFill/>
        </p:spPr>
      </p:pic>
      <p:pic>
        <p:nvPicPr>
          <p:cNvPr id="20501" name="Picture 21" descr="7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941888"/>
            <a:ext cx="1668463" cy="1668462"/>
          </a:xfrm>
          <a:prstGeom prst="rect">
            <a:avLst/>
          </a:prstGeom>
          <a:noFill/>
        </p:spPr>
      </p:pic>
      <p:pic>
        <p:nvPicPr>
          <p:cNvPr id="20503" name="Picture 23" descr="7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063" y="1954213"/>
            <a:ext cx="3197225" cy="682625"/>
          </a:xfrm>
          <a:prstGeom prst="rect">
            <a:avLst/>
          </a:prstGeom>
          <a:noFill/>
        </p:spPr>
      </p:pic>
      <p:pic>
        <p:nvPicPr>
          <p:cNvPr id="20504" name="Picture 24" descr="7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9925" y="3213100"/>
            <a:ext cx="1422400" cy="3279775"/>
          </a:xfrm>
          <a:prstGeom prst="rect">
            <a:avLst/>
          </a:prstGeom>
          <a:noFill/>
        </p:spPr>
      </p:pic>
      <p:pic>
        <p:nvPicPr>
          <p:cNvPr id="20506" name="Picture 26" descr="7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775" y="3860800"/>
            <a:ext cx="3276600" cy="596900"/>
          </a:xfrm>
          <a:prstGeom prst="rect">
            <a:avLst/>
          </a:prstGeom>
          <a:noFill/>
        </p:spPr>
      </p:pic>
      <p:pic>
        <p:nvPicPr>
          <p:cNvPr id="20507" name="Picture 27" descr="7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325" y="4005263"/>
            <a:ext cx="371475" cy="33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9575801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692150"/>
            <a:ext cx="1079500" cy="357188"/>
          </a:xfrm>
          <a:prstGeom prst="rect">
            <a:avLst/>
          </a:prstGeom>
          <a:noFill/>
        </p:spPr>
      </p:pic>
      <p:pic>
        <p:nvPicPr>
          <p:cNvPr id="21510" name="Picture 6" descr="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620713"/>
            <a:ext cx="935038" cy="504825"/>
          </a:xfrm>
          <a:prstGeom prst="rect">
            <a:avLst/>
          </a:prstGeom>
          <a:noFill/>
        </p:spPr>
      </p:pic>
      <p:pic>
        <p:nvPicPr>
          <p:cNvPr id="21511" name="Picture 7" descr="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692150"/>
            <a:ext cx="1079500" cy="357188"/>
          </a:xfrm>
          <a:prstGeom prst="rect">
            <a:avLst/>
          </a:prstGeom>
          <a:noFill/>
        </p:spPr>
      </p:pic>
      <p:pic>
        <p:nvPicPr>
          <p:cNvPr id="21512" name="Picture 8" descr="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692150"/>
            <a:ext cx="935037" cy="504825"/>
          </a:xfrm>
          <a:prstGeom prst="rect">
            <a:avLst/>
          </a:prstGeom>
          <a:noFill/>
        </p:spPr>
      </p:pic>
      <p:pic>
        <p:nvPicPr>
          <p:cNvPr id="21513" name="Picture 9" descr="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339850"/>
            <a:ext cx="935037" cy="504825"/>
          </a:xfrm>
          <a:prstGeom prst="rect">
            <a:avLst/>
          </a:prstGeom>
          <a:noFill/>
        </p:spPr>
      </p:pic>
      <p:pic>
        <p:nvPicPr>
          <p:cNvPr id="21514" name="Picture 10" descr="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412875"/>
            <a:ext cx="1079500" cy="357188"/>
          </a:xfrm>
          <a:prstGeom prst="rect">
            <a:avLst/>
          </a:prstGeom>
          <a:noFill/>
        </p:spPr>
      </p:pic>
      <p:pic>
        <p:nvPicPr>
          <p:cNvPr id="21515" name="Picture 11" descr="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0550" y="1411288"/>
            <a:ext cx="935038" cy="504825"/>
          </a:xfrm>
          <a:prstGeom prst="rect">
            <a:avLst/>
          </a:prstGeom>
          <a:noFill/>
        </p:spPr>
      </p:pic>
      <p:pic>
        <p:nvPicPr>
          <p:cNvPr id="21516" name="Picture 12" descr="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411288"/>
            <a:ext cx="1079500" cy="357187"/>
          </a:xfrm>
          <a:prstGeom prst="rect">
            <a:avLst/>
          </a:prstGeom>
          <a:noFill/>
        </p:spPr>
      </p:pic>
      <p:pic>
        <p:nvPicPr>
          <p:cNvPr id="21517" name="Picture 13" descr="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133600"/>
            <a:ext cx="1079500" cy="357188"/>
          </a:xfrm>
          <a:prstGeom prst="rect">
            <a:avLst/>
          </a:prstGeom>
          <a:noFill/>
        </p:spPr>
      </p:pic>
      <p:pic>
        <p:nvPicPr>
          <p:cNvPr id="21518" name="Picture 14" descr="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1989138"/>
            <a:ext cx="935038" cy="504825"/>
          </a:xfrm>
          <a:prstGeom prst="rect">
            <a:avLst/>
          </a:prstGeom>
          <a:noFill/>
        </p:spPr>
      </p:pic>
      <p:pic>
        <p:nvPicPr>
          <p:cNvPr id="21519" name="Picture 15" descr="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060575"/>
            <a:ext cx="1079500" cy="357188"/>
          </a:xfrm>
          <a:prstGeom prst="rect">
            <a:avLst/>
          </a:prstGeom>
          <a:noFill/>
        </p:spPr>
      </p:pic>
      <p:pic>
        <p:nvPicPr>
          <p:cNvPr id="21520" name="Picture 16" descr="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1989138"/>
            <a:ext cx="935037" cy="504825"/>
          </a:xfrm>
          <a:prstGeom prst="rect">
            <a:avLst/>
          </a:prstGeom>
          <a:noFill/>
        </p:spPr>
      </p:pic>
      <p:pic>
        <p:nvPicPr>
          <p:cNvPr id="21521" name="Picture 17" descr="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709863"/>
            <a:ext cx="935037" cy="504825"/>
          </a:xfrm>
          <a:prstGeom prst="rect">
            <a:avLst/>
          </a:prstGeom>
          <a:noFill/>
        </p:spPr>
      </p:pic>
      <p:pic>
        <p:nvPicPr>
          <p:cNvPr id="21522" name="Picture 18" descr="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2781300"/>
            <a:ext cx="935038" cy="504825"/>
          </a:xfrm>
          <a:prstGeom prst="rect">
            <a:avLst/>
          </a:prstGeom>
          <a:noFill/>
        </p:spPr>
      </p:pic>
      <p:pic>
        <p:nvPicPr>
          <p:cNvPr id="21523" name="Picture 19" descr="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929188"/>
            <a:ext cx="1668462" cy="1668462"/>
          </a:xfrm>
          <a:prstGeom prst="rect">
            <a:avLst/>
          </a:prstGeom>
          <a:noFill/>
        </p:spPr>
      </p:pic>
      <p:pic>
        <p:nvPicPr>
          <p:cNvPr id="21524" name="Picture 20" descr="6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875" y="4941888"/>
            <a:ext cx="1668463" cy="1668462"/>
          </a:xfrm>
          <a:prstGeom prst="rect">
            <a:avLst/>
          </a:prstGeom>
          <a:noFill/>
        </p:spPr>
      </p:pic>
      <p:pic>
        <p:nvPicPr>
          <p:cNvPr id="21525" name="Picture 21" descr="7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941888"/>
            <a:ext cx="1668463" cy="1668462"/>
          </a:xfrm>
          <a:prstGeom prst="rect">
            <a:avLst/>
          </a:prstGeom>
          <a:noFill/>
        </p:spPr>
      </p:pic>
      <p:pic>
        <p:nvPicPr>
          <p:cNvPr id="21527" name="Picture 23" descr="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950" y="3500438"/>
            <a:ext cx="1300163" cy="2997200"/>
          </a:xfrm>
          <a:prstGeom prst="rect">
            <a:avLst/>
          </a:prstGeom>
          <a:noFill/>
        </p:spPr>
      </p:pic>
      <p:pic>
        <p:nvPicPr>
          <p:cNvPr id="21530" name="Picture 26" descr="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1500" y="765175"/>
            <a:ext cx="231775" cy="2663825"/>
          </a:xfrm>
          <a:prstGeom prst="rect">
            <a:avLst/>
          </a:prstGeom>
          <a:noFill/>
        </p:spPr>
      </p:pic>
      <p:pic>
        <p:nvPicPr>
          <p:cNvPr id="21531" name="Picture 27" descr="7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9650" y="1763713"/>
            <a:ext cx="957263" cy="679450"/>
          </a:xfrm>
          <a:prstGeom prst="rect">
            <a:avLst/>
          </a:prstGeom>
          <a:noFill/>
        </p:spPr>
      </p:pic>
      <p:pic>
        <p:nvPicPr>
          <p:cNvPr id="21532" name="Picture 28" descr="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1550" y="4581525"/>
            <a:ext cx="4578350" cy="315913"/>
          </a:xfrm>
          <a:prstGeom prst="rect">
            <a:avLst/>
          </a:prstGeom>
          <a:noFill/>
        </p:spPr>
      </p:pic>
      <p:pic>
        <p:nvPicPr>
          <p:cNvPr id="21533" name="Picture 29" descr="7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63875" y="3779838"/>
            <a:ext cx="471488" cy="681037"/>
          </a:xfrm>
          <a:prstGeom prst="rect">
            <a:avLst/>
          </a:prstGeom>
          <a:noFill/>
        </p:spPr>
      </p:pic>
      <p:pic>
        <p:nvPicPr>
          <p:cNvPr id="21534" name="Picture 30" descr="7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00500" y="2771775"/>
            <a:ext cx="444500" cy="422275"/>
          </a:xfrm>
          <a:prstGeom prst="rect">
            <a:avLst/>
          </a:prstGeom>
          <a:noFill/>
        </p:spPr>
      </p:pic>
      <p:pic>
        <p:nvPicPr>
          <p:cNvPr id="21535" name="Picture 31" descr="5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24463" y="2852738"/>
            <a:ext cx="431800" cy="279400"/>
          </a:xfrm>
          <a:prstGeom prst="rect">
            <a:avLst/>
          </a:prstGeom>
          <a:noFill/>
        </p:spPr>
      </p:pic>
      <p:pic>
        <p:nvPicPr>
          <p:cNvPr id="21536" name="Picture 32" descr="8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99138" y="2708275"/>
            <a:ext cx="1079500" cy="515938"/>
          </a:xfrm>
          <a:prstGeom prst="rect">
            <a:avLst/>
          </a:prstGeom>
          <a:noFill/>
        </p:spPr>
      </p:pic>
      <p:pic>
        <p:nvPicPr>
          <p:cNvPr id="21537" name="Picture 33" descr="7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48488" y="3141663"/>
            <a:ext cx="566737" cy="73025"/>
          </a:xfrm>
          <a:prstGeom prst="rect">
            <a:avLst/>
          </a:prstGeom>
          <a:noFill/>
        </p:spPr>
      </p:pic>
      <p:pic>
        <p:nvPicPr>
          <p:cNvPr id="21538" name="Picture 34" descr="8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67625" y="2708275"/>
            <a:ext cx="1079500" cy="515938"/>
          </a:xfrm>
          <a:prstGeom prst="rect">
            <a:avLst/>
          </a:prstGeom>
          <a:noFill/>
        </p:spPr>
      </p:pic>
      <p:pic>
        <p:nvPicPr>
          <p:cNvPr id="21539" name="Picture 35" descr="8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3850" y="3429000"/>
            <a:ext cx="1798638" cy="3240088"/>
          </a:xfrm>
          <a:prstGeom prst="rect">
            <a:avLst/>
          </a:prstGeom>
          <a:noFill/>
        </p:spPr>
      </p:pic>
      <p:pic>
        <p:nvPicPr>
          <p:cNvPr id="21540" name="Picture 36" descr="8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84438" y="3429000"/>
            <a:ext cx="1798637" cy="3240088"/>
          </a:xfrm>
          <a:prstGeom prst="rect">
            <a:avLst/>
          </a:prstGeom>
          <a:noFill/>
        </p:spPr>
      </p:pic>
      <p:pic>
        <p:nvPicPr>
          <p:cNvPr id="21541" name="Picture 37" descr="8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02150" y="3429000"/>
            <a:ext cx="1798638" cy="3240088"/>
          </a:xfrm>
          <a:prstGeom prst="rect">
            <a:avLst/>
          </a:prstGeom>
          <a:noFill/>
        </p:spPr>
      </p:pic>
      <p:pic>
        <p:nvPicPr>
          <p:cNvPr id="21542" name="Picture 38" descr="8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76313" y="3706813"/>
            <a:ext cx="538162" cy="720725"/>
          </a:xfrm>
          <a:prstGeom prst="rect">
            <a:avLst/>
          </a:prstGeom>
          <a:noFill/>
        </p:spPr>
      </p:pic>
      <p:pic>
        <p:nvPicPr>
          <p:cNvPr id="21543" name="Picture 39" descr="8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39750" y="2533650"/>
            <a:ext cx="2376488" cy="823913"/>
          </a:xfrm>
          <a:prstGeom prst="rect">
            <a:avLst/>
          </a:prstGeom>
          <a:noFill/>
        </p:spPr>
      </p:pic>
      <p:pic>
        <p:nvPicPr>
          <p:cNvPr id="21544" name="Picture 40" descr="7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408113" y="1690688"/>
            <a:ext cx="508000" cy="719137"/>
          </a:xfrm>
          <a:prstGeom prst="rect">
            <a:avLst/>
          </a:prstGeom>
          <a:noFill/>
        </p:spPr>
      </p:pic>
      <p:pic>
        <p:nvPicPr>
          <p:cNvPr id="21554" name="Picture 50" descr="8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987675" y="3648075"/>
            <a:ext cx="723900" cy="2524125"/>
          </a:xfrm>
          <a:prstGeom prst="rect">
            <a:avLst/>
          </a:prstGeom>
          <a:noFill/>
        </p:spPr>
      </p:pic>
      <p:pic>
        <p:nvPicPr>
          <p:cNvPr id="21556" name="Picture 52" descr="85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500563" y="3644900"/>
            <a:ext cx="723900" cy="2524125"/>
          </a:xfrm>
          <a:prstGeom prst="rect">
            <a:avLst/>
          </a:prstGeom>
          <a:noFill/>
        </p:spPr>
      </p:pic>
      <p:pic>
        <p:nvPicPr>
          <p:cNvPr id="21557" name="Picture 53" descr="87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5188" y="3644900"/>
            <a:ext cx="723900" cy="2524125"/>
          </a:xfrm>
          <a:prstGeom prst="rect">
            <a:avLst/>
          </a:prstGeom>
          <a:noFill/>
        </p:spPr>
      </p:pic>
      <p:pic>
        <p:nvPicPr>
          <p:cNvPr id="21558" name="Picture 54" descr="86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885113" y="3644900"/>
            <a:ext cx="723900" cy="252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1 0.00301 C -0.05122 0.00393 -0.05608 0.00555 -0.06389 0.00763 C -0.06858 0.0118 -0.07465 0.01318 -0.07917 0.01712 C -0.08889 0.02544 -0.1 0.02984 -0.11094 0.03423 C -0.12361 0.03955 -0.1099 0.03516 -0.12274 0.0421 C -0.13021 0.04626 -0.14167 0.05228 -0.14983 0.05459 C -0.15747 0.05898 -0.16528 0.0606 -0.17327 0.06245 C -0.17518 0.06361 -0.17708 0.065 -0.17917 0.06569 C -0.18143 0.06662 -0.18403 0.06616 -0.18629 0.06708 C -0.18872 0.06824 -0.1908 0.07055 -0.19323 0.07194 C -0.20174 0.0768 -0.21233 0.07772 -0.22153 0.0798 C -0.23872 0.08374 -0.2559 0.08883 -0.27327 0.0923 C -0.28264 0.09669 -0.29531 0.096 -0.30504 0.09692 C -0.31875 0.10062 -0.33247 0.10294 -0.34618 0.10641 C -0.35313 0.10802 -0.35174 0.1071 -0.35677 0.10941 C -0.3592 0.11034 -0.36146 0.11149 -0.36389 0.11265 C -0.36511 0.11311 -0.36736 0.11427 -0.36736 0.1145 C -0.36528 0.12237 -0.36233 0.12445 -0.35677 0.12838 C -0.35469 0.12977 -0.34983 0.13139 -0.34983 0.13162 " pathEditMode="relative" rAng="0" ptsTypes="ffffffffffffffffffA">
                                      <p:cBhvr>
                                        <p:cTn id="81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6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3 4.48994E-6 C -0.04357 -0.00972 -0.03611 -0.01435 -0.02812 -0.02036 C -0.01736 -0.02846 -0.00677 -0.0354 0.00486 -0.04072 C 0.01476 -0.04534 0.02361 -0.05367 0.03316 -0.05945 C 0.03854 -0.06269 0.04566 -0.06477 0.0507 -0.06894 C 0.05504 -0.07264 0.06007 -0.07634 0.06493 -0.07819 C 0.07032 -0.08328 0.06736 -0.0812 0.07552 -0.08467 C 0.07674 -0.08513 0.079 -0.08606 0.079 -0.08582 C 0.08021 -0.08721 0.08125 -0.0886 0.08247 -0.08929 C 0.08473 -0.09068 0.08959 -0.0923 0.08959 -0.09207 C 0.09323 -0.09554 0.104 -0.10248 0.10851 -0.10502 C 0.11198 -0.10687 0.1191 -0.10965 0.1191 -0.10942 C 0.13212 -0.12168 0.11389 -0.10549 0.12604 -0.11428 C 0.13924 -0.12376 0.1283 -0.11821 0.13664 -0.12214 C 0.13785 -0.12376 0.13889 -0.12561 0.14011 -0.127 C 0.14115 -0.12816 0.14271 -0.12862 0.14375 -0.13001 C 0.14914 -0.13695 0.15365 -0.14504 0.16025 -0.15036 C 0.16302 -0.16193 0.1625 -0.15661 0.1625 -0.16609 " pathEditMode="relative" rAng="0" ptsTypes="fffffffffffffffffA">
                                      <p:cBhvr>
                                        <p:cTn id="91" dur="2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8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3.77053E-6 C -0.0007 0.01064 -0.00105 0.02105 -0.00365 0.03123 C -0.00851 0.07587 -0.00521 0.12075 -0.00469 0.16609 C -0.00539 0.23872 -0.00434 0.29378 -0.01303 0.3604 C -0.01493 0.39116 -0.01997 0.42216 -0.01997 0.45293 C -0.01997 0.48647 -0.01997 0.51978 -0.01997 0.55332 " pathEditMode="relative" ptsTypes="fffffA">
                                      <p:cBhvr>
                                        <p:cTn id="112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83368E-6 C -0.0007 0.01087 -0.0007 0.02244 -0.00347 0.03285 C -0.00677 0.08374 -0.00504 0.13393 -0.00226 0.18482 C -0.00156 0.21305 -0.00035 0.23988 0.00121 0.26787 C 0.00173 0.28961 -2.22222E-6 0.32847 0.00469 0.35253 C 0.00625 0.3715 0.01076 0.38908 0.01406 0.40736 C 0.01684 0.42309 0.02066 0.43974 0.02934 0.45131 C 0.03125 0.45917 0.03489 0.4638 0.03993 0.46866 C 0.0434 0.47536 0.04774 0.48115 0.05173 0.48739 C 0.05555 0.49341 0.05746 0.50011 0.06111 0.50613 C 0.0651 0.51261 0.06423 0.51908 0.07066 0.52186 C 0.07187 0.52695 0.07656 0.53597 0.07656 0.53597 C 0.07691 0.53759 0.07708 0.53921 0.0776 0.5406 C 0.07899 0.54383 0.08142 0.54661 0.08229 0.55008 C 0.08264 0.5517 0.08351 0.55471 0.08351 0.55471 " pathEditMode="relative" ptsTypes="ffffffffffffffA">
                                      <p:cBhvr>
                                        <p:cTn id="11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9.36849E-7 C 0.00174 0.01411 0.00243 0.03216 0.0059 0.04557 C 0.00694 0.05552 0.00816 0.06431 0.01059 0.07379 C 0.01476 0.10618 0.0217 0.13764 0.0283 0.16933 C 0.03125 0.18344 0.02691 0.16609 0.03056 0.18668 C 0.03177 0.19316 0.03403 0.19894 0.03524 0.20542 C 0.03802 0.22068 0.03993 0.23618 0.04358 0.25099 C 0.04479 0.26255 0.04583 0.27666 0.05052 0.28707 C 0.0526 0.29748 0.05399 0.30858 0.05764 0.3183 C 0.05972 0.32408 0.06354 0.33565 0.06354 0.33565 C 0.0658 0.34953 0.06285 0.3375 0.06944 0.34976 C 0.07361 0.35739 0.07587 0.36688 0.08003 0.37474 C 0.08194 0.38469 0.08038 0.37914 0.08594 0.39047 C 0.0875 0.39348 0.09062 0.39973 0.09062 0.39973 C 0.09236 0.40643 0.09306 0.40967 0.09653 0.41546 C 0.09896 0.42702 0.10538 0.43882 0.11059 0.44853 C 0.11215 0.45432 0.1151 0.45732 0.11771 0.46241 C 0.12049 0.46796 0.12101 0.47167 0.12465 0.47652 C 0.12656 0.48439 0.12917 0.48948 0.1342 0.49364 C 0.13802 0.50151 0.13941 0.5066 0.14479 0.51122 C 0.14792 0.51747 0.15174 0.52394 0.15642 0.52811 C 0.15816 0.53181 0.16059 0.53435 0.16233 0.53782 C 0.1651 0.54338 0.16424 0.54407 0.16944 0.54685 " pathEditMode="relative" ptsTypes="ffffffffffffffffffffffA">
                                      <p:cBhvr>
                                        <p:cTn id="116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381E-6 C -0.00347 0.01318 -0.00555 0.02845 -0.00712 0.04233 C -0.00902 0.10039 -0.0092 0.08813 -0.00712 0.1677 C -0.00677 0.17881 -0.00277 0.18968 -0.00121 0.20055 C 0.00035 0.21212 0.00174 0.22368 0.00348 0.23525 C 0.00486 0.27966 -0.00208 0.3442 0.00712 0.38098 C 0.00903 0.39717 0.01545 0.40689 0.0224 0.42008 C 0.02483 0.4247 0.02587 0.42956 0.0283 0.43419 C 0.02917 0.43812 0.02952 0.44691 0.03177 0.44992 C 0.03264 0.45107 0.0342 0.45084 0.03525 0.45154 C 0.04011 0.45454 0.04462 0.45894 0.04931 0.46241 C 0.05434 0.46611 0.05851 0.47027 0.06354 0.47351 C 0.07587 0.48161 0.09045 0.48392 0.10348 0.48901 C 0.10677 0.48045 0.10591 0.48508 0.10591 0.4749 " pathEditMode="fixed" ptsTypes="fffffffffffffA">
                                      <p:cBhvr>
                                        <p:cTn id="119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3.7659E-6 C -0.00086 0.00416 -0.00156 0.00833 -0.00242 0.01249 C -0.00329 0.01689 -0.00711 0.02498 -0.00711 0.02498 C -0.00885 0.03562 -0.00937 0.04094 -0.01301 0.0502 C -0.01458 0.06662 -0.01822 0.08235 -0.01996 0.09878 C -0.02031 0.11034 -0.02117 0.12168 -0.02117 0.13324 C -0.02117 0.20009 -0.02065 0.26695 -0.01996 0.3338 C -0.01979 0.34953 -0.01301 0.36688 -0.00833 0.38099 C -0.00538 0.38978 -0.00676 0.39325 -0.00121 0.3981 C -0.00051 0.40111 0.00035 0.40551 0.00226 0.40759 C 0.0033 0.40874 0.00487 0.40828 0.00591 0.40921 C 0.00834 0.41106 0.01025 0.4143 0.01285 0.41545 C 0.01841 0.41777 0.02188 0.42054 0.02709 0.42332 C 0.03317 0.42679 0.03091 0.4217 0.03282 0.42794 " pathEditMode="relative" ptsTypes="fffffffffffffA">
                                      <p:cBhvr>
                                        <p:cTn id="121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35369E-6 C -0.00122 0.01782 -0.00209 0.03193 -0.00469 0.04858 C -0.00782 0.09253 -0.01077 0.13926 -0.00122 0.18182 C 4.16667E-6 0.19825 0.00312 0.22809 0.01059 0.24151 C 0.01093 0.24312 0.01128 0.24474 0.0118 0.24613 C 0.0125 0.24821 0.01354 0.25006 0.01423 0.25238 C 0.01996 0.27296 0.02361 0.29563 0.03524 0.31206 C 0.03819 0.32733 0.03385 0.3109 0.0401 0.32131 C 0.04097 0.3227 0.04062 0.32478 0.04114 0.32617 C 0.04496 0.33542 0.04444 0.33426 0.04947 0.33866 C 0.0526 0.34514 0.05642 0.35185 0.06128 0.35578 C 0.06388 0.36757 0.07795 0.36873 0.08593 0.37151 C 0.09635 0.36966 0.09305 0.37266 0.09774 0.36688 " pathEditMode="relative" ptsTypes="ffffffffffffA">
                                      <p:cBhvr>
                                        <p:cTn id="123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9366E-7 C -0.0066 0.00579 -0.00729 0.01944 -0.01163 0.02823 C -0.01285 0.03077 -0.01493 0.03239 -0.01649 0.03447 C -0.01857 0.04396 -0.01684 0.03748 -0.02344 0.05159 C -0.02465 0.05413 -0.02708 0.05945 -0.02708 0.05945 C -0.02864 0.06686 -0.03073 0.07218 -0.03403 0.07842 C -0.03715 0.09045 -0.03524 0.0849 -0.03993 0.09554 C -0.04271 0.10965 -0.04878 0.12122 -0.05295 0.13463 C -0.05972 0.15615 -0.0691 0.1765 -0.07882 0.19593 C -0.08125 0.20102 -0.08281 0.20704 -0.08576 0.21166 C -0.08715 0.21398 -0.08906 0.2156 -0.09045 0.21791 C -0.09149 0.21976 -0.09184 0.2223 -0.09288 0.22415 C -0.09531 0.22809 -0.0993 0.2304 -0.10104 0.23503 C -0.10399 0.24289 -0.10816 0.25076 -0.11285 0.257 C -0.12378 0.27158 -0.13732 0.28545 -0.15052 0.2961 C -0.15191 0.29725 -0.15278 0.29957 -0.15399 0.30095 C -0.15503 0.30211 -0.15642 0.30303 -0.15764 0.30396 C -0.16076 0.30604 -0.16701 0.31021 -0.16701 0.31021 C -0.16823 0.31183 -0.1691 0.31391 -0.17048 0.31506 C -0.17274 0.31668 -0.1776 0.31807 -0.1776 0.31807 C -0.18368 0.32385 -0.19062 0.3257 -0.19757 0.32917 C -0.22448 0.34236 -0.24826 0.34167 -0.2776 0.34167 " pathEditMode="relative" ptsTypes="fffffffffffffffffffffA">
                                      <p:cBhvr>
                                        <p:cTn id="126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61948E-6 C -0.01789 0.01758 -0.02761 0.0488 -0.04462 0.06754 C -0.04983 0.07911 -0.05643 0.09067 -0.06459 0.09877 C -0.07014 0.11288 -0.07726 0.12421 -0.08455 0.13647 C -0.08612 0.14249 -0.0875 0.1485 -0.09046 0.15359 C -0.09289 0.15776 -0.09757 0.16608 -0.09757 0.16632 C -0.09931 0.17557 -0.10296 0.18436 -0.10816 0.1913 C -0.11042 0.20009 -0.11546 0.20818 -0.12119 0.21327 C -0.12292 0.21697 -0.12674 0.23016 -0.12813 0.23201 C -0.129 0.23317 -0.13056 0.23317 -0.13178 0.23363 C -0.13577 0.24196 -0.1408 0.25005 -0.14705 0.2556 C -0.15382 0.26948 -0.16997 0.27689 -0.18108 0.28221 C -0.18247 0.2829 -0.18334 0.28452 -0.18455 0.28521 C -0.18577 0.28591 -0.18698 0.28637 -0.1882 0.28683 C -0.19063 0.29215 -0.18907 0.29169 -0.19167 0.29169 " pathEditMode="relative" rAng="0" ptsTypes="ffffffffffffffA">
                                      <p:cBhvr>
                                        <p:cTn id="128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14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2.26232E-6 C 0.00294 0.00625 0.00277 0.01272 0.00572 0.01897 C 0.00867 0.03401 0.01128 0.04881 0.01631 0.06269 C 0.01892 0.06986 0.02187 0.08027 0.0269 0.08466 C 0.0302 0.09137 0.03506 0.09854 0.03992 0.10363 C 0.04218 0.10595 0.04704 0.10988 0.04704 0.10988 C 0.0486 0.11705 0.05225 0.11774 0.05642 0.12237 C 0.06128 0.12769 0.06683 0.13093 0.07169 0.13648 C 0.07707 0.14249 0.08263 0.14805 0.08819 0.1536 C 0.09322 0.16447 0.10485 0.16863 0.11284 0.17557 C 0.11614 0.18228 0.12273 0.1839 0.12812 0.18806 C 0.13853 0.19593 0.14739 0.1994 0.15867 0.20379 C 0.1644 0.20588 0.16787 0.20888 0.17395 0.21004 C 0.19253 0.22022 0.21336 0.22392 0.2328 0.2304 C 0.24218 0.2334 0.25017 0.23803 0.25989 0.23988 C 0.271 0.24497 0.28263 0.2489 0.29409 0.25237 C 0.30364 0.25862 0.3118 0.26093 0.32221 0.26348 C 0.33003 0.26995 0.34374 0.27157 0.35277 0.27273 C 0.37569 0.27897 0.39739 0.28545 0.421 0.28545 " pathEditMode="relative" ptsTypes="ffffffffffffffffffA">
                                      <p:cBhvr>
                                        <p:cTn id="130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2.08883E-6 C -0.00591 0.00994 -0.0073 0.02567 -0.01528 0.03308 C -0.01754 0.04187 -0.01858 0.04534 -0.02362 0.05181 C -0.02587 0.06199 -0.03212 0.07101 -0.03646 0.08003 C -0.04462 0.09692 -0.05469 0.12491 -0.06702 0.13648 C -0.07136 0.1448 -0.07622 0.1492 -0.08247 0.15521 C -0.08525 0.15776 -0.08664 0.16238 -0.08942 0.1647 C -0.09792 0.17164 -0.10452 0.18112 -0.11303 0.18829 C -0.11494 0.18991 -0.11632 0.19222 -0.11771 0.19454 C -0.11858 0.19593 -0.11893 0.19801 -0.11997 0.19916 C -0.12205 0.20125 -0.12501 0.20171 -0.12709 0.20379 C -0.14653 0.22253 -0.1698 0.23826 -0.19306 0.24612 C -0.19775 0.24936 -0.20209 0.25029 -0.20712 0.25237 C -0.20834 0.25283 -0.20938 0.25445 -0.2106 0.25399 C -0.21146 0.25376 -0.21146 0.25191 -0.21181 0.25098 " pathEditMode="relative" ptsTypes="ffffffffffffffA">
                                      <p:cBhvr>
                                        <p:cTn id="133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5769E-6 C -0.01354 0.01388 -0.02743 0.02683 -0.04115 0.04071 C -0.04653 0.04626 -0.05104 0.05297 -0.05642 0.05806 C -0.0599 0.06454 -0.06458 0.07055 -0.06944 0.07518 C -0.0717 0.08166 -0.07309 0.08536 -0.0776 0.08929 C -0.07917 0.09762 -0.08194 0.10618 -0.08594 0.11288 C -0.08767 0.12052 -0.08854 0.12538 -0.09184 0.13162 C -0.0934 0.13856 -0.09375 0.1418 -0.09757 0.14897 C -0.09913 0.15198 -0.10243 0.15822 -0.10243 0.15822 C -0.10399 0.16817 -0.10278 0.16216 -0.1059 0.17395 C -0.10625 0.17557 -0.10712 0.17881 -0.10712 0.17881 C -0.10851 0.1913 -0.10747 0.18529 -0.11059 0.19755 C -0.11094 0.19917 -0.11181 0.20217 -0.11181 0.20217 C -0.11424 0.22392 -0.11719 0.24636 -0.10938 0.26648 C -0.10747 0.27134 -0.10764 0.27504 -0.10347 0.27735 " pathEditMode="relative" ptsTypes="ffffffffffffffA">
                                      <p:cBhvr>
                                        <p:cTn id="135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5.85473E-6 C -0.00972 0.03145 -0.00017 0.07471 0.00817 0.10663 C 0.00938 0.11658 0.01198 0.12537 0.01407 0.13485 C 0.01598 0.1441 0.01615 0.1559 0.01876 0.16469 C 0.01928 0.16654 0.02049 0.1677 0.02119 0.16932 C 0.02362 0.17556 0.02119 0.17279 0.02343 0.18042 C 0.0257 0.18782 0.02883 0.19523 0.03178 0.20217 C 0.0349 0.20934 0.03525 0.2172 0.03872 0.22414 C 0.04219 0.24242 0.04775 0.25629 0.05643 0.27133 C 0.06094 0.2792 0.0632 0.28775 0.06945 0.29307 C 0.07084 0.29955 0.0724 0.3021 0.07639 0.3058 C 0.07796 0.3088 0.08108 0.31505 0.08108 0.31505 " pathEditMode="relative" ptsTypes="fffffffffffA">
                                      <p:cBhvr>
                                        <p:cTn id="137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10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10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10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5 0.01411 C 0.06215 0.0074 0.09219 0.01504 0.12083 0.01735 C 0.15972 0.02406 0.19948 0.02267 0.23854 0.0236 C 0.26528 0.02522 0.29184 0.02707 0.31858 0.02822 C 0.35035 0.02776 0.38212 0.02799 0.41389 0.0266 C 0.45417 0.02498 0.49427 0.01249 0.53385 0.00486 C 0.5375 0.00139 0.53958 -0.00277 0.54323 -0.00624 C 0.54722 -0.01388 0.54514 -0.00879 0.54792 -0.02035 C 0.54861 -0.02336 0.55035 -0.02961 0.55035 -0.02961 C 0.55104 -0.07217 0.55035 -0.11404 0.55035 -0.1566 " pathEditMode="relative" rAng="0" ptsTypes="fffffffffA">
                                      <p:cBhvr>
                                        <p:cTn id="160" dur="2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10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-0.00532 C 0.03229 -0.00856 0.0533 -0.00694 0.07396 -0.01017 C 0.1059 -0.00925 0.11823 -0.00809 0.14462 -0.00532 C 0.15868 -0.00208 0.17083 -0.00162 0.18576 -0.00069 C 0.19479 0.00116 0.20243 0.00301 0.21163 0.00394 C 0.26111 0.01758 0.32031 0.01481 0.37049 0.01666 C 0.46892 0.01342 0.56719 0.01527 0.6658 0.01666 C 0.67517 0.01735 0.68542 0.01481 0.6941 0.01967 C 0.69705 0.02128 0.69653 0.02776 0.69878 0.03077 C 0.70017 0.03262 0.70556 0.03609 0.70694 0.03701 C 0.70851 0.04326 0.70955 0.04927 0.71059 0.05575 C 0.71215 0.08004 0.71267 0.10618 0.71875 0.12931 C 0.71997 0.1425 0.71997 0.13787 0.71997 0.14342 " pathEditMode="relative" rAng="0" ptsTypes="ffffffffffffA">
                                      <p:cBhvr>
                                        <p:cTn id="175" dur="2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2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2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2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2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20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0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20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20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20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20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6" dur="100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2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2" dur="1000"/>
                                        <p:tgtEl>
                                          <p:spTgt spid="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2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2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8" dur="1000"/>
                                        <p:tgtEl>
                                          <p:spTgt spid="2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000"/>
                            </p:stCondLst>
                            <p:childTnLst>
                              <p:par>
                                <p:cTn id="27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4" dur="1000"/>
                                        <p:tgtEl>
                                          <p:spTgt spid="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2000" tmFilter="0, 0; .2, .5; .8, .5; 1, 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1000" autoRev="1" fill="hold"/>
                                        <p:tgtEl>
                                          <p:spTgt spid="215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2000" tmFilter="0, 0; .2, .5; .8, .5; 1, 0"/>
                                        <p:tgtEl>
                                          <p:spTgt spid="215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1000" autoRev="1" fill="hold"/>
                                        <p:tgtEl>
                                          <p:spTgt spid="215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2000" tmFilter="0, 0; .2, .5; .8, .5; 1, 0"/>
                                        <p:tgtEl>
                                          <p:spTgt spid="215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5" dur="1000" autoRev="1" fill="hold"/>
                                        <p:tgtEl>
                                          <p:spTgt spid="215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2000" tmFilter="0, 0; .2, .5; .8, .5; 1, 0"/>
                                        <p:tgtEl>
                                          <p:spTgt spid="215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8" dur="1000" autoRev="1" fill="hold"/>
                                        <p:tgtEl>
                                          <p:spTgt spid="215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5" name="Picture 17" descr="第三回-1(修正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5900" y="-26988"/>
            <a:ext cx="9540875" cy="6943726"/>
          </a:xfrm>
          <a:prstGeom prst="rect">
            <a:avLst/>
          </a:prstGeom>
          <a:noFill/>
        </p:spPr>
      </p:pic>
      <p:pic>
        <p:nvPicPr>
          <p:cNvPr id="22542" name="Picture 1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33375"/>
            <a:ext cx="3656012" cy="1651000"/>
          </a:xfrm>
          <a:prstGeom prst="rect">
            <a:avLst/>
          </a:prstGeom>
          <a:noFill/>
        </p:spPr>
      </p:pic>
      <p:pic>
        <p:nvPicPr>
          <p:cNvPr id="22546" name="Picture 18" descr="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3549650"/>
            <a:ext cx="1392237" cy="1392238"/>
          </a:xfrm>
          <a:prstGeom prst="rect">
            <a:avLst/>
          </a:prstGeom>
          <a:noFill/>
        </p:spPr>
      </p:pic>
      <p:pic>
        <p:nvPicPr>
          <p:cNvPr id="22547" name="Picture 19" descr="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3068638"/>
            <a:ext cx="1122362" cy="126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9575801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15888"/>
            <a:ext cx="1611312" cy="5159375"/>
          </a:xfrm>
          <a:prstGeom prst="rect">
            <a:avLst/>
          </a:prstGeom>
          <a:noFill/>
        </p:spPr>
      </p:pic>
      <p:pic>
        <p:nvPicPr>
          <p:cNvPr id="23561" name="Picture 9" descr="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115888"/>
            <a:ext cx="1611313" cy="5159375"/>
          </a:xfrm>
          <a:prstGeom prst="rect">
            <a:avLst/>
          </a:prstGeom>
          <a:noFill/>
        </p:spPr>
      </p:pic>
      <p:pic>
        <p:nvPicPr>
          <p:cNvPr id="23562" name="Picture 10" descr="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115888"/>
            <a:ext cx="1611313" cy="5159375"/>
          </a:xfrm>
          <a:prstGeom prst="rect">
            <a:avLst/>
          </a:prstGeom>
          <a:noFill/>
        </p:spPr>
      </p:pic>
      <p:pic>
        <p:nvPicPr>
          <p:cNvPr id="23563" name="Picture 11" descr="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88" y="2420938"/>
            <a:ext cx="1223962" cy="1008062"/>
          </a:xfrm>
          <a:prstGeom prst="rect">
            <a:avLst/>
          </a:prstGeom>
          <a:noFill/>
        </p:spPr>
      </p:pic>
      <p:pic>
        <p:nvPicPr>
          <p:cNvPr id="23564" name="Picture 12" descr="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825" y="5373688"/>
            <a:ext cx="579438" cy="1335087"/>
          </a:xfrm>
          <a:prstGeom prst="rect">
            <a:avLst/>
          </a:prstGeom>
          <a:noFill/>
        </p:spPr>
      </p:pic>
      <p:pic>
        <p:nvPicPr>
          <p:cNvPr id="23566" name="Picture 14" descr="8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3838" y="115888"/>
            <a:ext cx="1611312" cy="5159375"/>
          </a:xfrm>
          <a:prstGeom prst="rect">
            <a:avLst/>
          </a:prstGeom>
          <a:noFill/>
        </p:spPr>
      </p:pic>
      <p:pic>
        <p:nvPicPr>
          <p:cNvPr id="23557" name="Picture 5" descr="8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188" y="4437063"/>
            <a:ext cx="935037" cy="1749425"/>
          </a:xfrm>
          <a:prstGeom prst="rect">
            <a:avLst/>
          </a:prstGeom>
          <a:noFill/>
        </p:spPr>
      </p:pic>
      <p:pic>
        <p:nvPicPr>
          <p:cNvPr id="23567" name="Picture 15" descr="2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825" y="5373688"/>
            <a:ext cx="863600" cy="1339850"/>
          </a:xfrm>
          <a:prstGeom prst="rect">
            <a:avLst/>
          </a:prstGeom>
          <a:noFill/>
        </p:spPr>
      </p:pic>
      <p:pic>
        <p:nvPicPr>
          <p:cNvPr id="23568" name="Picture 16" descr="8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388" y="115888"/>
            <a:ext cx="1655762" cy="5186362"/>
          </a:xfrm>
          <a:prstGeom prst="rect">
            <a:avLst/>
          </a:prstGeom>
          <a:noFill/>
        </p:spPr>
      </p:pic>
      <p:pic>
        <p:nvPicPr>
          <p:cNvPr id="23569" name="Picture 17" descr="9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87450" y="5661025"/>
            <a:ext cx="1584325" cy="212725"/>
          </a:xfrm>
          <a:prstGeom prst="rect">
            <a:avLst/>
          </a:prstGeom>
          <a:noFill/>
        </p:spPr>
      </p:pic>
      <p:pic>
        <p:nvPicPr>
          <p:cNvPr id="23570" name="Picture 18" descr="9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088" y="620713"/>
            <a:ext cx="360362" cy="4537075"/>
          </a:xfrm>
          <a:prstGeom prst="rect">
            <a:avLst/>
          </a:prstGeom>
          <a:noFill/>
        </p:spPr>
      </p:pic>
      <p:pic>
        <p:nvPicPr>
          <p:cNvPr id="23571" name="Picture 19" descr="9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31913" y="620713"/>
            <a:ext cx="360362" cy="4537075"/>
          </a:xfrm>
          <a:prstGeom prst="rect">
            <a:avLst/>
          </a:prstGeom>
          <a:noFill/>
        </p:spPr>
      </p:pic>
      <p:pic>
        <p:nvPicPr>
          <p:cNvPr id="23572" name="Picture 20" descr="9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730751">
            <a:off x="755650" y="5229225"/>
            <a:ext cx="1368425" cy="554038"/>
          </a:xfrm>
          <a:prstGeom prst="rect">
            <a:avLst/>
          </a:prstGeom>
          <a:noFill/>
        </p:spPr>
      </p:pic>
      <p:pic>
        <p:nvPicPr>
          <p:cNvPr id="23574" name="Picture 22" descr="8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613" y="114300"/>
            <a:ext cx="1655762" cy="5186363"/>
          </a:xfrm>
          <a:prstGeom prst="rect">
            <a:avLst/>
          </a:prstGeom>
          <a:noFill/>
        </p:spPr>
      </p:pic>
      <p:pic>
        <p:nvPicPr>
          <p:cNvPr id="23575" name="Picture 23" descr="9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24075" y="5661025"/>
            <a:ext cx="1584325" cy="212725"/>
          </a:xfrm>
          <a:prstGeom prst="rect">
            <a:avLst/>
          </a:prstGeom>
          <a:noFill/>
        </p:spPr>
      </p:pic>
      <p:pic>
        <p:nvPicPr>
          <p:cNvPr id="23576" name="Picture 24" descr="9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32138" y="620713"/>
            <a:ext cx="360362" cy="4537075"/>
          </a:xfrm>
          <a:prstGeom prst="rect">
            <a:avLst/>
          </a:prstGeom>
          <a:noFill/>
        </p:spPr>
      </p:pic>
      <p:pic>
        <p:nvPicPr>
          <p:cNvPr id="23577" name="Picture 25" descr="9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182479">
            <a:off x="2700338" y="5229225"/>
            <a:ext cx="1371600" cy="554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91996E-7 C -0.01094 -0.00995 -0.01719 -0.00717 -0.02934 -0.01249 C -0.03802 -0.01642 -0.04601 -0.01897 -0.05521 -0.02036 C -0.06771 -0.01989 -0.08039 -0.01966 -0.09289 -0.01874 C -0.09532 -0.01851 -0.09757 -0.01758 -0.1 -0.01712 C -0.10348 -0.01642 -0.10712 -0.01642 -0.11059 -0.01573 C -0.11615 -0.01481 -0.12709 -0.01249 -0.12709 -0.01249 C -0.13091 -0.01064 -0.13525 -0.01018 -0.13872 -0.00787 C -0.14393 -0.0044 -0.14063 -0.00463 -0.14584 -0.00301 C -0.14931 -0.00185 -0.15643 -1.91996E-7 -0.15643 -1.91996E-7 C -0.16198 0.00393 -0.16667 0.00486 -0.17292 0.00624 C -0.17639 0.00786 -0.18039 0.00833 -0.18351 0.0111 C -0.18889 0.01573 -0.19254 0.02082 -0.19879 0.02359 C -0.20157 0.02891 -0.20348 0.031 -0.20816 0.03285 C -0.21389 0.04441 -0.22639 0.04673 -0.23299 0.05806 C -0.24271 0.07448 -0.23403 0.0613 -0.23993 0.07217 C -0.24219 0.07634 -0.24705 0.08466 -0.24705 0.08466 C -0.24966 0.09831 -0.24618 0.0842 -0.25174 0.09553 C -0.25452 0.10132 -0.25591 0.10849 -0.25886 0.1145 C -0.26094 0.12352 -0.25938 0.11774 -0.26476 0.13162 C -0.26997 0.14481 -0.27032 0.16123 -0.27639 0.17395 C -0.27778 0.18135 -0.27952 0.18876 -0.28108 0.19593 C -0.28177 0.19917 -0.28351 0.20541 -0.28351 0.20541 C -0.28455 0.21536 -0.28577 0.22415 -0.2882 0.23363 C -0.28907 0.24589 -0.28993 0.25792 -0.29289 0.26972 C -0.29427 0.28822 -0.29653 0.30627 -0.29879 0.32454 C -0.30174 0.38075 -0.30226 0.4328 -0.30226 0.49063 " pathEditMode="relative" ptsTypes="ffffffffffffffffffffffffffA">
                                      <p:cBhvr>
                                        <p:cTn id="38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3.37728E-6 C -0.0474 0.00093 -0.09115 0.0044 -0.13768 0.00787 C -0.15765 0.01087 -0.17778 0.01134 -0.19758 0.01272 C -0.21112 0.01365 -0.23768 0.01573 -0.23768 0.01573 C -0.25938 0.02313 -0.28525 0.0229 -0.30695 0.02522 C -0.34636 0.02938 -0.38542 0.03331 -0.42466 0.03609 C -0.43403 0.03863 -0.45296 0.04071 -0.45296 0.04071 C -0.48004 0.04812 -0.50817 0.0495 -0.53525 0.05483 C -0.54462 0.05922 -0.55643 0.05968 -0.5658 0.0613 C -0.57883 0.06362 -0.59167 0.06662 -0.60469 0.06894 C -0.61164 0.07009 -0.61789 0.07379 -0.62466 0.07541 C -0.629 0.07657 -0.63768 0.07842 -0.63768 0.07842 C -0.6441 0.08143 -0.64983 0.08397 -0.65643 0.08628 C -0.6632 0.09253 -0.67188 0.09531 -0.68004 0.09716 C -0.68473 0.1004 -0.68768 0.1034 -0.69289 0.10502 C -0.6941 0.10618 -0.69515 0.10757 -0.69636 0.10826 C -0.69862 0.10965 -0.70348 0.11127 -0.70348 0.11127 C -0.71563 0.12237 -0.72935 0.12723 -0.74341 0.13324 C -0.74862 0.13556 -0.75365 0.13879 -0.75886 0.14111 C -0.76268 0.14458 -0.76563 0.14874 -0.76945 0.15221 C -0.77501 0.16308 -0.77188 0.15938 -0.77761 0.1647 C -0.77917 0.17072 -0.78143 0.17604 -0.78473 0.18043 " pathEditMode="relative" ptsTypes="fffffffffffffffffffffA">
                                      <p:cBhvr>
                                        <p:cTn id="52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85" decel="100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385" decel="100000"/>
                                        <p:tgtEl>
                                          <p:spTgt spid="235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385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385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5" dur="indefinite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9575801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99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1611312" cy="5159375"/>
          </a:xfrm>
          <a:prstGeom prst="rect">
            <a:avLst/>
          </a:prstGeom>
          <a:noFill/>
        </p:spPr>
      </p:pic>
      <p:pic>
        <p:nvPicPr>
          <p:cNvPr id="24582" name="Picture 6" descr="100-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9963" y="333375"/>
            <a:ext cx="1611312" cy="5159375"/>
          </a:xfrm>
          <a:prstGeom prst="rect">
            <a:avLst/>
          </a:prstGeom>
          <a:noFill/>
        </p:spPr>
      </p:pic>
      <p:pic>
        <p:nvPicPr>
          <p:cNvPr id="24583" name="Picture 7" descr="101-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333375"/>
            <a:ext cx="1611313" cy="5159375"/>
          </a:xfrm>
          <a:prstGeom prst="rect">
            <a:avLst/>
          </a:prstGeom>
          <a:noFill/>
        </p:spPr>
      </p:pic>
      <p:pic>
        <p:nvPicPr>
          <p:cNvPr id="24584" name="Picture 8" descr="102-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3438" y="333375"/>
            <a:ext cx="1611312" cy="5159375"/>
          </a:xfrm>
          <a:prstGeom prst="rect">
            <a:avLst/>
          </a:prstGeom>
          <a:noFill/>
        </p:spPr>
      </p:pic>
      <p:pic>
        <p:nvPicPr>
          <p:cNvPr id="24585" name="Picture 9" descr="6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7625" y="5516563"/>
            <a:ext cx="1079500" cy="1079500"/>
          </a:xfrm>
          <a:prstGeom prst="rect">
            <a:avLst/>
          </a:prstGeom>
          <a:noFill/>
        </p:spPr>
      </p:pic>
      <p:pic>
        <p:nvPicPr>
          <p:cNvPr id="24586" name="Picture 10" descr="8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333375"/>
            <a:ext cx="1655762" cy="5186363"/>
          </a:xfrm>
          <a:prstGeom prst="rect">
            <a:avLst/>
          </a:prstGeom>
          <a:noFill/>
        </p:spPr>
      </p:pic>
      <p:pic>
        <p:nvPicPr>
          <p:cNvPr id="24587" name="Picture 11" descr="9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5949950"/>
            <a:ext cx="2509837" cy="336550"/>
          </a:xfrm>
          <a:prstGeom prst="rect">
            <a:avLst/>
          </a:prstGeom>
          <a:noFill/>
        </p:spPr>
      </p:pic>
      <p:pic>
        <p:nvPicPr>
          <p:cNvPr id="24588" name="Picture 12" descr="10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250" y="836613"/>
            <a:ext cx="144463" cy="330200"/>
          </a:xfrm>
          <a:prstGeom prst="rect">
            <a:avLst/>
          </a:prstGeom>
          <a:noFill/>
        </p:spPr>
      </p:pic>
      <p:pic>
        <p:nvPicPr>
          <p:cNvPr id="24589" name="Picture 13" descr="10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713" y="1773238"/>
            <a:ext cx="142875" cy="330200"/>
          </a:xfrm>
          <a:prstGeom prst="rect">
            <a:avLst/>
          </a:prstGeom>
          <a:noFill/>
        </p:spPr>
      </p:pic>
      <p:pic>
        <p:nvPicPr>
          <p:cNvPr id="24590" name="Picture 14" descr="10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713" y="2708275"/>
            <a:ext cx="142875" cy="330200"/>
          </a:xfrm>
          <a:prstGeom prst="rect">
            <a:avLst/>
          </a:prstGeom>
          <a:noFill/>
        </p:spPr>
      </p:pic>
      <p:pic>
        <p:nvPicPr>
          <p:cNvPr id="24591" name="Picture 15" descr="10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713" y="3644900"/>
            <a:ext cx="142875" cy="330200"/>
          </a:xfrm>
          <a:prstGeom prst="rect">
            <a:avLst/>
          </a:prstGeom>
          <a:noFill/>
        </p:spPr>
      </p:pic>
      <p:pic>
        <p:nvPicPr>
          <p:cNvPr id="24592" name="Picture 16" descr="10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713" y="4581525"/>
            <a:ext cx="142875" cy="330200"/>
          </a:xfrm>
          <a:prstGeom prst="rect">
            <a:avLst/>
          </a:prstGeom>
          <a:noFill/>
        </p:spPr>
      </p:pic>
      <p:pic>
        <p:nvPicPr>
          <p:cNvPr id="24593" name="Picture 17" descr="10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63713" y="1268413"/>
            <a:ext cx="142875" cy="330200"/>
          </a:xfrm>
          <a:prstGeom prst="rect">
            <a:avLst/>
          </a:prstGeom>
          <a:noFill/>
        </p:spPr>
      </p:pic>
      <p:pic>
        <p:nvPicPr>
          <p:cNvPr id="24594" name="Picture 18" descr="10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73238" y="2205038"/>
            <a:ext cx="142875" cy="330200"/>
          </a:xfrm>
          <a:prstGeom prst="rect">
            <a:avLst/>
          </a:prstGeom>
          <a:noFill/>
        </p:spPr>
      </p:pic>
      <p:pic>
        <p:nvPicPr>
          <p:cNvPr id="24595" name="Picture 19" descr="10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63713" y="3141663"/>
            <a:ext cx="142875" cy="330200"/>
          </a:xfrm>
          <a:prstGeom prst="rect">
            <a:avLst/>
          </a:prstGeom>
          <a:noFill/>
        </p:spPr>
      </p:pic>
      <p:pic>
        <p:nvPicPr>
          <p:cNvPr id="24596" name="Picture 20" descr="10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68475" y="4076700"/>
            <a:ext cx="142875" cy="330200"/>
          </a:xfrm>
          <a:prstGeom prst="rect">
            <a:avLst/>
          </a:prstGeom>
          <a:noFill/>
        </p:spPr>
      </p:pic>
      <p:pic>
        <p:nvPicPr>
          <p:cNvPr id="24597" name="Picture 21" descr="10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63713" y="5013325"/>
            <a:ext cx="142875" cy="33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 tmFilter="0, 0; .2, .5; .8, .5; 1, 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000" autoRev="1" fill="hold"/>
                                        <p:tgtEl>
                                          <p:spTgt spid="245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9575801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103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404813"/>
            <a:ext cx="1611312" cy="5159375"/>
          </a:xfrm>
          <a:prstGeom prst="rect">
            <a:avLst/>
          </a:prstGeom>
          <a:noFill/>
        </p:spPr>
      </p:pic>
      <p:pic>
        <p:nvPicPr>
          <p:cNvPr id="25606" name="Picture 6" descr="104-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404813"/>
            <a:ext cx="1611312" cy="5159375"/>
          </a:xfrm>
          <a:prstGeom prst="rect">
            <a:avLst/>
          </a:prstGeom>
          <a:noFill/>
        </p:spPr>
      </p:pic>
      <p:pic>
        <p:nvPicPr>
          <p:cNvPr id="25607" name="Picture 7" descr="8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404813"/>
            <a:ext cx="1655762" cy="5186362"/>
          </a:xfrm>
          <a:prstGeom prst="rect">
            <a:avLst/>
          </a:prstGeom>
          <a:noFill/>
        </p:spPr>
      </p:pic>
      <p:pic>
        <p:nvPicPr>
          <p:cNvPr id="25608" name="Picture 8" descr="9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275" y="908050"/>
            <a:ext cx="360363" cy="4537075"/>
          </a:xfrm>
          <a:prstGeom prst="rect">
            <a:avLst/>
          </a:prstGeom>
          <a:noFill/>
        </p:spPr>
      </p:pic>
      <p:pic>
        <p:nvPicPr>
          <p:cNvPr id="25609" name="Picture 9" descr="9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575" y="6165850"/>
            <a:ext cx="2509838" cy="336550"/>
          </a:xfrm>
          <a:prstGeom prst="rect">
            <a:avLst/>
          </a:prstGeom>
          <a:noFill/>
        </p:spPr>
      </p:pic>
      <p:pic>
        <p:nvPicPr>
          <p:cNvPr id="25610" name="Picture 10" descr="10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8175" y="5445125"/>
            <a:ext cx="2916238" cy="838200"/>
          </a:xfrm>
          <a:prstGeom prst="rect">
            <a:avLst/>
          </a:prstGeom>
          <a:noFill/>
        </p:spPr>
      </p:pic>
      <p:pic>
        <p:nvPicPr>
          <p:cNvPr id="25613" name="Picture 13" descr="8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404813"/>
            <a:ext cx="1655762" cy="5186362"/>
          </a:xfrm>
          <a:prstGeom prst="rect">
            <a:avLst/>
          </a:prstGeom>
          <a:noFill/>
        </p:spPr>
      </p:pic>
      <p:pic>
        <p:nvPicPr>
          <p:cNvPr id="25614" name="Picture 14" descr="9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5963" y="908050"/>
            <a:ext cx="504825" cy="4537075"/>
          </a:xfrm>
          <a:prstGeom prst="rect">
            <a:avLst/>
          </a:prstGeom>
          <a:noFill/>
        </p:spPr>
      </p:pic>
      <p:pic>
        <p:nvPicPr>
          <p:cNvPr id="25615" name="Picture 15" descr="9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6165850"/>
            <a:ext cx="2509837" cy="336550"/>
          </a:xfrm>
          <a:prstGeom prst="rect">
            <a:avLst/>
          </a:prstGeom>
          <a:noFill/>
        </p:spPr>
      </p:pic>
      <p:pic>
        <p:nvPicPr>
          <p:cNvPr id="25612" name="Picture 12" descr="10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5445125"/>
            <a:ext cx="2343150" cy="67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56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" name="Picture 20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464175"/>
            <a:ext cx="1584325" cy="1393825"/>
          </a:xfrm>
          <a:prstGeom prst="rect">
            <a:avLst/>
          </a:prstGeom>
          <a:noFill/>
        </p:spPr>
      </p:pic>
      <p:pic>
        <p:nvPicPr>
          <p:cNvPr id="5128" name="Picture 8" descr="6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80975" y="0"/>
            <a:ext cx="9575800" cy="6973888"/>
          </a:xfrm>
          <a:noFill/>
          <a:ln/>
        </p:spPr>
      </p:pic>
      <p:pic>
        <p:nvPicPr>
          <p:cNvPr id="5129" name="Picture 9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213100"/>
            <a:ext cx="3455988" cy="3040063"/>
          </a:xfrm>
          <a:prstGeom prst="rect">
            <a:avLst/>
          </a:prstGeom>
          <a:noFill/>
        </p:spPr>
      </p:pic>
      <p:pic>
        <p:nvPicPr>
          <p:cNvPr id="5130" name="Picture 10" descr="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3141663"/>
            <a:ext cx="1368425" cy="1027112"/>
          </a:xfrm>
          <a:prstGeom prst="rect">
            <a:avLst/>
          </a:prstGeom>
          <a:noFill/>
        </p:spPr>
      </p:pic>
      <p:pic>
        <p:nvPicPr>
          <p:cNvPr id="5131" name="Picture 11" descr="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894684">
            <a:off x="2223294" y="3617119"/>
            <a:ext cx="935037" cy="701675"/>
          </a:xfrm>
          <a:prstGeom prst="rect">
            <a:avLst/>
          </a:prstGeom>
          <a:noFill/>
        </p:spPr>
      </p:pic>
      <p:pic>
        <p:nvPicPr>
          <p:cNvPr id="5136" name="Picture 16" descr="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79498">
            <a:off x="5292725" y="5445125"/>
            <a:ext cx="935038" cy="701675"/>
          </a:xfrm>
          <a:prstGeom prst="rect">
            <a:avLst/>
          </a:prstGeom>
          <a:noFill/>
        </p:spPr>
      </p:pic>
      <p:pic>
        <p:nvPicPr>
          <p:cNvPr id="5137" name="Picture 17" descr="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506902">
            <a:off x="4787900" y="5516563"/>
            <a:ext cx="935038" cy="701675"/>
          </a:xfrm>
          <a:prstGeom prst="rect">
            <a:avLst/>
          </a:prstGeom>
          <a:noFill/>
        </p:spPr>
      </p:pic>
      <p:pic>
        <p:nvPicPr>
          <p:cNvPr id="5138" name="Picture 18" descr="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625" y="3429000"/>
            <a:ext cx="2879725" cy="2840038"/>
          </a:xfrm>
          <a:prstGeom prst="rect">
            <a:avLst/>
          </a:prstGeom>
          <a:noFill/>
        </p:spPr>
      </p:pic>
      <p:pic>
        <p:nvPicPr>
          <p:cNvPr id="5142" name="Picture 22" descr="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5229225"/>
            <a:ext cx="1655763" cy="1455738"/>
          </a:xfrm>
          <a:prstGeom prst="rect">
            <a:avLst/>
          </a:prstGeom>
          <a:noFill/>
        </p:spPr>
      </p:pic>
      <p:pic>
        <p:nvPicPr>
          <p:cNvPr id="5133" name="Picture 13" descr="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6013" y="5013325"/>
            <a:ext cx="701675" cy="935038"/>
          </a:xfrm>
          <a:prstGeom prst="rect">
            <a:avLst/>
          </a:prstGeom>
          <a:noFill/>
        </p:spPr>
      </p:pic>
      <p:pic>
        <p:nvPicPr>
          <p:cNvPr id="5135" name="Picture 15" descr="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2272175">
            <a:off x="179388" y="5013325"/>
            <a:ext cx="935037" cy="701675"/>
          </a:xfrm>
          <a:prstGeom prst="rect">
            <a:avLst/>
          </a:prstGeom>
          <a:noFill/>
        </p:spPr>
      </p:pic>
      <p:pic>
        <p:nvPicPr>
          <p:cNvPr id="5143" name="Picture 23" descr="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675" y="5373688"/>
            <a:ext cx="1439863" cy="1266825"/>
          </a:xfrm>
          <a:prstGeom prst="rect">
            <a:avLst/>
          </a:prstGeom>
          <a:noFill/>
        </p:spPr>
      </p:pic>
      <p:pic>
        <p:nvPicPr>
          <p:cNvPr id="5132" name="Picture 12" descr="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894684">
            <a:off x="3015457" y="5417344"/>
            <a:ext cx="935037" cy="701675"/>
          </a:xfrm>
          <a:prstGeom prst="rect">
            <a:avLst/>
          </a:prstGeom>
          <a:noFill/>
        </p:spPr>
      </p:pic>
      <p:pic>
        <p:nvPicPr>
          <p:cNvPr id="5134" name="Picture 14" descr="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58651">
            <a:off x="3492500" y="5157788"/>
            <a:ext cx="935038" cy="701675"/>
          </a:xfrm>
          <a:prstGeom prst="rect">
            <a:avLst/>
          </a:prstGeom>
          <a:noFill/>
        </p:spPr>
      </p:pic>
      <p:pic>
        <p:nvPicPr>
          <p:cNvPr id="5144" name="Picture 24" descr="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5375" y="1125538"/>
            <a:ext cx="4725988" cy="1176337"/>
          </a:xfrm>
          <a:prstGeom prst="rect">
            <a:avLst/>
          </a:prstGeom>
          <a:noFill/>
        </p:spPr>
      </p:pic>
      <p:pic>
        <p:nvPicPr>
          <p:cNvPr id="5147" name="Picture 27" descr="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3800" y="3789363"/>
            <a:ext cx="1641475" cy="681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第三回-1(修正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5900" y="0"/>
            <a:ext cx="9540875" cy="6943725"/>
          </a:xfrm>
          <a:prstGeom prst="rect">
            <a:avLst/>
          </a:prstGeom>
          <a:noFill/>
        </p:spPr>
      </p:pic>
      <p:pic>
        <p:nvPicPr>
          <p:cNvPr id="26629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33375"/>
            <a:ext cx="3656012" cy="1651000"/>
          </a:xfrm>
          <a:prstGeom prst="rect">
            <a:avLst/>
          </a:prstGeom>
          <a:noFill/>
        </p:spPr>
      </p:pic>
      <p:pic>
        <p:nvPicPr>
          <p:cNvPr id="26632" name="Picture 8" descr="1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773238"/>
            <a:ext cx="1392237" cy="1392237"/>
          </a:xfrm>
          <a:prstGeom prst="rect">
            <a:avLst/>
          </a:prstGeom>
          <a:noFill/>
        </p:spPr>
      </p:pic>
      <p:pic>
        <p:nvPicPr>
          <p:cNvPr id="26633" name="Picture 9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1773238"/>
            <a:ext cx="1255713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9575801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720" name="Group 72"/>
          <p:cNvGrpSpPr>
            <a:grpSpLocks/>
          </p:cNvGrpSpPr>
          <p:nvPr/>
        </p:nvGrpSpPr>
        <p:grpSpPr bwMode="auto">
          <a:xfrm>
            <a:off x="0" y="1341438"/>
            <a:ext cx="3228975" cy="1279525"/>
            <a:chOff x="0" y="859"/>
            <a:chExt cx="2034" cy="806"/>
          </a:xfrm>
        </p:grpSpPr>
        <p:pic>
          <p:nvPicPr>
            <p:cNvPr id="27654" name="Picture 6" descr="1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26"/>
              <a:ext cx="2034" cy="639"/>
            </a:xfrm>
            <a:prstGeom prst="rect">
              <a:avLst/>
            </a:prstGeom>
            <a:noFill/>
          </p:spPr>
        </p:pic>
        <p:pic>
          <p:nvPicPr>
            <p:cNvPr id="27653" name="Picture 5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6" y="859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655" name="Picture 7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3" y="859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656" name="Picture 8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9" y="859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657" name="Picture 9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5" y="859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658" name="Picture 10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1" y="859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659" name="Picture 11" descr="1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7" y="859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660" name="Picture 12" descr="1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03" y="859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661" name="Picture 13" descr="1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39" y="859"/>
              <a:ext cx="160" cy="481"/>
            </a:xfrm>
            <a:prstGeom prst="rect">
              <a:avLst/>
            </a:prstGeom>
            <a:noFill/>
          </p:spPr>
        </p:pic>
      </p:grpSp>
      <p:grpSp>
        <p:nvGrpSpPr>
          <p:cNvPr id="27671" name="Group 23"/>
          <p:cNvGrpSpPr>
            <a:grpSpLocks/>
          </p:cNvGrpSpPr>
          <p:nvPr/>
        </p:nvGrpSpPr>
        <p:grpSpPr bwMode="auto">
          <a:xfrm>
            <a:off x="0" y="2852738"/>
            <a:ext cx="3228975" cy="1273175"/>
            <a:chOff x="249" y="1816"/>
            <a:chExt cx="2034" cy="802"/>
          </a:xfrm>
        </p:grpSpPr>
        <p:pic>
          <p:nvPicPr>
            <p:cNvPr id="27662" name="Picture 14" descr="1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" y="1979"/>
              <a:ext cx="2034" cy="639"/>
            </a:xfrm>
            <a:prstGeom prst="rect">
              <a:avLst/>
            </a:prstGeom>
            <a:noFill/>
          </p:spPr>
        </p:pic>
        <p:pic>
          <p:nvPicPr>
            <p:cNvPr id="27663" name="Picture 15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3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664" name="Picture 16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0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665" name="Picture 17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6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666" name="Picture 18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2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667" name="Picture 19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8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668" name="Picture 20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1384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669" name="Picture 21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1520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670" name="Picture 22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1656" y="1816"/>
              <a:ext cx="160" cy="481"/>
            </a:xfrm>
            <a:prstGeom prst="rect">
              <a:avLst/>
            </a:prstGeom>
            <a:noFill/>
          </p:spPr>
        </p:pic>
      </p:grpSp>
      <p:grpSp>
        <p:nvGrpSpPr>
          <p:cNvPr id="27672" name="Group 24"/>
          <p:cNvGrpSpPr>
            <a:grpSpLocks/>
          </p:cNvGrpSpPr>
          <p:nvPr/>
        </p:nvGrpSpPr>
        <p:grpSpPr bwMode="auto">
          <a:xfrm>
            <a:off x="0" y="4508500"/>
            <a:ext cx="3228975" cy="1273175"/>
            <a:chOff x="249" y="1816"/>
            <a:chExt cx="2034" cy="802"/>
          </a:xfrm>
        </p:grpSpPr>
        <p:pic>
          <p:nvPicPr>
            <p:cNvPr id="27673" name="Picture 25" descr="1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" y="1979"/>
              <a:ext cx="2034" cy="639"/>
            </a:xfrm>
            <a:prstGeom prst="rect">
              <a:avLst/>
            </a:prstGeom>
            <a:noFill/>
          </p:spPr>
        </p:pic>
        <p:pic>
          <p:nvPicPr>
            <p:cNvPr id="27674" name="Picture 26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3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675" name="Picture 27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0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676" name="Picture 28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6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677" name="Picture 29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2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678" name="Picture 30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8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679" name="Picture 31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1384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680" name="Picture 32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1520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681" name="Picture 33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1656" y="1816"/>
              <a:ext cx="160" cy="481"/>
            </a:xfrm>
            <a:prstGeom prst="rect">
              <a:avLst/>
            </a:prstGeom>
            <a:noFill/>
          </p:spPr>
        </p:pic>
      </p:grpSp>
      <p:grpSp>
        <p:nvGrpSpPr>
          <p:cNvPr id="27683" name="Group 35"/>
          <p:cNvGrpSpPr>
            <a:grpSpLocks/>
          </p:cNvGrpSpPr>
          <p:nvPr/>
        </p:nvGrpSpPr>
        <p:grpSpPr bwMode="auto">
          <a:xfrm>
            <a:off x="2843213" y="1387475"/>
            <a:ext cx="3228975" cy="1273175"/>
            <a:chOff x="113" y="859"/>
            <a:chExt cx="2034" cy="802"/>
          </a:xfrm>
        </p:grpSpPr>
        <p:pic>
          <p:nvPicPr>
            <p:cNvPr id="27684" name="Picture 36" descr="1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" y="1022"/>
              <a:ext cx="2034" cy="639"/>
            </a:xfrm>
            <a:prstGeom prst="rect">
              <a:avLst/>
            </a:prstGeom>
            <a:noFill/>
          </p:spPr>
        </p:pic>
        <p:pic>
          <p:nvPicPr>
            <p:cNvPr id="27685" name="Picture 37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7" y="859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686" name="Picture 38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4" y="859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687" name="Picture 39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0" y="859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688" name="Picture 40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6" y="859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689" name="Picture 41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2" y="859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690" name="Picture 42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1248" y="859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691" name="Picture 43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1384" y="859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692" name="Picture 44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1520" y="859"/>
              <a:ext cx="160" cy="481"/>
            </a:xfrm>
            <a:prstGeom prst="rect">
              <a:avLst/>
            </a:prstGeom>
            <a:noFill/>
          </p:spPr>
        </p:pic>
      </p:grpSp>
      <p:grpSp>
        <p:nvGrpSpPr>
          <p:cNvPr id="27693" name="Group 45"/>
          <p:cNvGrpSpPr>
            <a:grpSpLocks/>
          </p:cNvGrpSpPr>
          <p:nvPr/>
        </p:nvGrpSpPr>
        <p:grpSpPr bwMode="auto">
          <a:xfrm>
            <a:off x="2843213" y="2906713"/>
            <a:ext cx="3228975" cy="1273175"/>
            <a:chOff x="249" y="1816"/>
            <a:chExt cx="2034" cy="802"/>
          </a:xfrm>
        </p:grpSpPr>
        <p:pic>
          <p:nvPicPr>
            <p:cNvPr id="27694" name="Picture 46" descr="1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" y="1979"/>
              <a:ext cx="2034" cy="639"/>
            </a:xfrm>
            <a:prstGeom prst="rect">
              <a:avLst/>
            </a:prstGeom>
            <a:noFill/>
          </p:spPr>
        </p:pic>
        <p:pic>
          <p:nvPicPr>
            <p:cNvPr id="27695" name="Picture 47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3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696" name="Picture 48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0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697" name="Picture 49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6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698" name="Picture 50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2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699" name="Picture 51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8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700" name="Picture 52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1384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701" name="Picture 53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1520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702" name="Picture 54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1656" y="1816"/>
              <a:ext cx="160" cy="481"/>
            </a:xfrm>
            <a:prstGeom prst="rect">
              <a:avLst/>
            </a:prstGeom>
            <a:noFill/>
          </p:spPr>
        </p:pic>
      </p:grpSp>
      <p:grpSp>
        <p:nvGrpSpPr>
          <p:cNvPr id="27703" name="Group 55"/>
          <p:cNvGrpSpPr>
            <a:grpSpLocks/>
          </p:cNvGrpSpPr>
          <p:nvPr/>
        </p:nvGrpSpPr>
        <p:grpSpPr bwMode="auto">
          <a:xfrm>
            <a:off x="2843213" y="4532313"/>
            <a:ext cx="3228975" cy="1273175"/>
            <a:chOff x="249" y="1816"/>
            <a:chExt cx="2034" cy="802"/>
          </a:xfrm>
        </p:grpSpPr>
        <p:pic>
          <p:nvPicPr>
            <p:cNvPr id="27704" name="Picture 56" descr="1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" y="1979"/>
              <a:ext cx="2034" cy="639"/>
            </a:xfrm>
            <a:prstGeom prst="rect">
              <a:avLst/>
            </a:prstGeom>
            <a:noFill/>
          </p:spPr>
        </p:pic>
        <p:pic>
          <p:nvPicPr>
            <p:cNvPr id="27705" name="Picture 57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3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706" name="Picture 58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0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707" name="Picture 59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6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708" name="Picture 60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2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709" name="Picture 61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8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710" name="Picture 62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1384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711" name="Picture 63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1520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7712" name="Picture 64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1656" y="1816"/>
              <a:ext cx="160" cy="481"/>
            </a:xfrm>
            <a:prstGeom prst="rect">
              <a:avLst/>
            </a:prstGeom>
            <a:noFill/>
          </p:spPr>
        </p:pic>
      </p:grpSp>
      <p:pic>
        <p:nvPicPr>
          <p:cNvPr id="27714" name="Picture 66" descr="1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1484313"/>
            <a:ext cx="1792287" cy="690562"/>
          </a:xfrm>
          <a:prstGeom prst="rect">
            <a:avLst/>
          </a:prstGeom>
          <a:noFill/>
        </p:spPr>
      </p:pic>
      <p:grpSp>
        <p:nvGrpSpPr>
          <p:cNvPr id="27718" name="Group 70"/>
          <p:cNvGrpSpPr>
            <a:grpSpLocks/>
          </p:cNvGrpSpPr>
          <p:nvPr/>
        </p:nvGrpSpPr>
        <p:grpSpPr bwMode="auto">
          <a:xfrm>
            <a:off x="5775325" y="4292600"/>
            <a:ext cx="1533525" cy="2066925"/>
            <a:chOff x="3606" y="2659"/>
            <a:chExt cx="966" cy="1302"/>
          </a:xfrm>
        </p:grpSpPr>
        <p:pic>
          <p:nvPicPr>
            <p:cNvPr id="27717" name="Picture 69" descr="1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1661652">
              <a:off x="4422" y="2886"/>
              <a:ext cx="150" cy="453"/>
            </a:xfrm>
            <a:prstGeom prst="rect">
              <a:avLst/>
            </a:prstGeom>
            <a:noFill/>
          </p:spPr>
        </p:pic>
        <p:pic>
          <p:nvPicPr>
            <p:cNvPr id="27716" name="Picture 68" descr="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06" y="2659"/>
              <a:ext cx="877" cy="1302"/>
            </a:xfrm>
            <a:prstGeom prst="rect">
              <a:avLst/>
            </a:prstGeom>
            <a:noFill/>
          </p:spPr>
        </p:pic>
      </p:grpSp>
      <p:pic>
        <p:nvPicPr>
          <p:cNvPr id="27719" name="Picture 71" descr="1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425" y="2349500"/>
            <a:ext cx="3022600" cy="2335213"/>
          </a:xfrm>
          <a:prstGeom prst="rect">
            <a:avLst/>
          </a:prstGeom>
          <a:noFill/>
        </p:spPr>
      </p:pic>
      <p:pic>
        <p:nvPicPr>
          <p:cNvPr id="27715" name="Picture 67" descr="1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750" y="4437063"/>
            <a:ext cx="1228725" cy="1897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7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7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2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 tmFilter="0, 0; .2, .5; .8, .5; 1, 0"/>
                                        <p:tgtEl>
                                          <p:spTgt spid="277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000" autoRev="1" fill="hold"/>
                                        <p:tgtEl>
                                          <p:spTgt spid="277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9575801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6550"/>
            <a:ext cx="3228975" cy="1014413"/>
          </a:xfrm>
          <a:prstGeom prst="rect">
            <a:avLst/>
          </a:prstGeom>
          <a:noFill/>
        </p:spPr>
      </p:pic>
      <p:pic>
        <p:nvPicPr>
          <p:cNvPr id="28679" name="Picture 7" descr="1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341438"/>
            <a:ext cx="254000" cy="763587"/>
          </a:xfrm>
          <a:prstGeom prst="rect">
            <a:avLst/>
          </a:prstGeom>
          <a:noFill/>
        </p:spPr>
      </p:pic>
      <p:pic>
        <p:nvPicPr>
          <p:cNvPr id="28680" name="Picture 8" descr="1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341438"/>
            <a:ext cx="254000" cy="763587"/>
          </a:xfrm>
          <a:prstGeom prst="rect">
            <a:avLst/>
          </a:prstGeom>
          <a:noFill/>
        </p:spPr>
      </p:pic>
      <p:pic>
        <p:nvPicPr>
          <p:cNvPr id="28681" name="Picture 9" descr="1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341438"/>
            <a:ext cx="254000" cy="763587"/>
          </a:xfrm>
          <a:prstGeom prst="rect">
            <a:avLst/>
          </a:prstGeom>
          <a:noFill/>
        </p:spPr>
      </p:pic>
      <p:pic>
        <p:nvPicPr>
          <p:cNvPr id="28682" name="Picture 10" descr="1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341438"/>
            <a:ext cx="254000" cy="763587"/>
          </a:xfrm>
          <a:prstGeom prst="rect">
            <a:avLst/>
          </a:prstGeom>
          <a:noFill/>
        </p:spPr>
      </p:pic>
      <p:pic>
        <p:nvPicPr>
          <p:cNvPr id="28683" name="Picture 11" descr="1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7963" y="1341438"/>
            <a:ext cx="254000" cy="763587"/>
          </a:xfrm>
          <a:prstGeom prst="rect">
            <a:avLst/>
          </a:prstGeom>
          <a:noFill/>
        </p:spPr>
      </p:pic>
      <p:pic>
        <p:nvPicPr>
          <p:cNvPr id="28684" name="Picture 12" descr="1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1341438"/>
            <a:ext cx="254000" cy="763587"/>
          </a:xfrm>
          <a:prstGeom prst="rect">
            <a:avLst/>
          </a:prstGeom>
          <a:noFill/>
        </p:spPr>
      </p:pic>
      <p:pic>
        <p:nvPicPr>
          <p:cNvPr id="28685" name="Picture 13" descr="1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1341438"/>
            <a:ext cx="254000" cy="763587"/>
          </a:xfrm>
          <a:prstGeom prst="rect">
            <a:avLst/>
          </a:prstGeom>
          <a:noFill/>
        </p:spPr>
      </p:pic>
      <p:pic>
        <p:nvPicPr>
          <p:cNvPr id="28686" name="Picture 14" descr="1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1341438"/>
            <a:ext cx="254000" cy="763587"/>
          </a:xfrm>
          <a:prstGeom prst="rect">
            <a:avLst/>
          </a:prstGeom>
          <a:noFill/>
        </p:spPr>
      </p:pic>
      <p:grpSp>
        <p:nvGrpSpPr>
          <p:cNvPr id="28687" name="Group 15"/>
          <p:cNvGrpSpPr>
            <a:grpSpLocks/>
          </p:cNvGrpSpPr>
          <p:nvPr/>
        </p:nvGrpSpPr>
        <p:grpSpPr bwMode="auto">
          <a:xfrm>
            <a:off x="0" y="2852738"/>
            <a:ext cx="3228975" cy="1273175"/>
            <a:chOff x="249" y="1816"/>
            <a:chExt cx="2034" cy="802"/>
          </a:xfrm>
        </p:grpSpPr>
        <p:pic>
          <p:nvPicPr>
            <p:cNvPr id="28688" name="Picture 16" descr="1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" y="1979"/>
              <a:ext cx="2034" cy="639"/>
            </a:xfrm>
            <a:prstGeom prst="rect">
              <a:avLst/>
            </a:prstGeom>
            <a:noFill/>
          </p:spPr>
        </p:pic>
        <p:pic>
          <p:nvPicPr>
            <p:cNvPr id="28689" name="Picture 17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3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690" name="Picture 18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0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691" name="Picture 19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6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692" name="Picture 20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2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693" name="Picture 21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8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694" name="Picture 22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1384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695" name="Picture 23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1520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696" name="Picture 24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1656" y="1816"/>
              <a:ext cx="160" cy="481"/>
            </a:xfrm>
            <a:prstGeom prst="rect">
              <a:avLst/>
            </a:prstGeom>
            <a:noFill/>
          </p:spPr>
        </p:pic>
      </p:grp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0" y="4508500"/>
            <a:ext cx="3228975" cy="1273175"/>
            <a:chOff x="249" y="1816"/>
            <a:chExt cx="2034" cy="802"/>
          </a:xfrm>
        </p:grpSpPr>
        <p:pic>
          <p:nvPicPr>
            <p:cNvPr id="28698" name="Picture 26" descr="1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" y="1979"/>
              <a:ext cx="2034" cy="639"/>
            </a:xfrm>
            <a:prstGeom prst="rect">
              <a:avLst/>
            </a:prstGeom>
            <a:noFill/>
          </p:spPr>
        </p:pic>
        <p:pic>
          <p:nvPicPr>
            <p:cNvPr id="28699" name="Picture 27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3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700" name="Picture 28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0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701" name="Picture 29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6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702" name="Picture 30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2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703" name="Picture 31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8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704" name="Picture 32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1384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705" name="Picture 33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1520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706" name="Picture 34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1656" y="1816"/>
              <a:ext cx="160" cy="481"/>
            </a:xfrm>
            <a:prstGeom prst="rect">
              <a:avLst/>
            </a:prstGeom>
            <a:noFill/>
          </p:spPr>
        </p:pic>
      </p:grpSp>
      <p:grpSp>
        <p:nvGrpSpPr>
          <p:cNvPr id="28707" name="Group 35"/>
          <p:cNvGrpSpPr>
            <a:grpSpLocks/>
          </p:cNvGrpSpPr>
          <p:nvPr/>
        </p:nvGrpSpPr>
        <p:grpSpPr bwMode="auto">
          <a:xfrm>
            <a:off x="2843213" y="1387475"/>
            <a:ext cx="3228975" cy="1273175"/>
            <a:chOff x="113" y="859"/>
            <a:chExt cx="2034" cy="802"/>
          </a:xfrm>
        </p:grpSpPr>
        <p:pic>
          <p:nvPicPr>
            <p:cNvPr id="28708" name="Picture 36" descr="1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" y="1022"/>
              <a:ext cx="2034" cy="639"/>
            </a:xfrm>
            <a:prstGeom prst="rect">
              <a:avLst/>
            </a:prstGeom>
            <a:noFill/>
          </p:spPr>
        </p:pic>
        <p:pic>
          <p:nvPicPr>
            <p:cNvPr id="28709" name="Picture 37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7" y="859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710" name="Picture 38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4" y="859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711" name="Picture 39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0" y="859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712" name="Picture 40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6" y="859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713" name="Picture 41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2" y="859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714" name="Picture 42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1248" y="859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715" name="Picture 43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1384" y="859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716" name="Picture 44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1520" y="859"/>
              <a:ext cx="160" cy="481"/>
            </a:xfrm>
            <a:prstGeom prst="rect">
              <a:avLst/>
            </a:prstGeom>
            <a:noFill/>
          </p:spPr>
        </p:pic>
      </p:grpSp>
      <p:grpSp>
        <p:nvGrpSpPr>
          <p:cNvPr id="28717" name="Group 45"/>
          <p:cNvGrpSpPr>
            <a:grpSpLocks/>
          </p:cNvGrpSpPr>
          <p:nvPr/>
        </p:nvGrpSpPr>
        <p:grpSpPr bwMode="auto">
          <a:xfrm>
            <a:off x="2843213" y="2906713"/>
            <a:ext cx="3228975" cy="1273175"/>
            <a:chOff x="249" y="1816"/>
            <a:chExt cx="2034" cy="802"/>
          </a:xfrm>
        </p:grpSpPr>
        <p:pic>
          <p:nvPicPr>
            <p:cNvPr id="28718" name="Picture 46" descr="1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" y="1979"/>
              <a:ext cx="2034" cy="639"/>
            </a:xfrm>
            <a:prstGeom prst="rect">
              <a:avLst/>
            </a:prstGeom>
            <a:noFill/>
          </p:spPr>
        </p:pic>
        <p:pic>
          <p:nvPicPr>
            <p:cNvPr id="28719" name="Picture 47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3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720" name="Picture 48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0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721" name="Picture 49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6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722" name="Picture 50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2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723" name="Picture 51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8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724" name="Picture 52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1384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725" name="Picture 53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1520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726" name="Picture 54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1656" y="1816"/>
              <a:ext cx="160" cy="481"/>
            </a:xfrm>
            <a:prstGeom prst="rect">
              <a:avLst/>
            </a:prstGeom>
            <a:noFill/>
          </p:spPr>
        </p:pic>
      </p:grpSp>
      <p:grpSp>
        <p:nvGrpSpPr>
          <p:cNvPr id="28727" name="Group 55"/>
          <p:cNvGrpSpPr>
            <a:grpSpLocks/>
          </p:cNvGrpSpPr>
          <p:nvPr/>
        </p:nvGrpSpPr>
        <p:grpSpPr bwMode="auto">
          <a:xfrm>
            <a:off x="2843213" y="4532313"/>
            <a:ext cx="3228975" cy="1273175"/>
            <a:chOff x="249" y="1816"/>
            <a:chExt cx="2034" cy="802"/>
          </a:xfrm>
        </p:grpSpPr>
        <p:pic>
          <p:nvPicPr>
            <p:cNvPr id="28728" name="Picture 56" descr="1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" y="1979"/>
              <a:ext cx="2034" cy="639"/>
            </a:xfrm>
            <a:prstGeom prst="rect">
              <a:avLst/>
            </a:prstGeom>
            <a:noFill/>
          </p:spPr>
        </p:pic>
        <p:pic>
          <p:nvPicPr>
            <p:cNvPr id="28729" name="Picture 57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3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730" name="Picture 58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0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731" name="Picture 59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6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732" name="Picture 60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2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733" name="Picture 61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8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734" name="Picture 62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1384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735" name="Picture 63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1520" y="1816"/>
              <a:ext cx="160" cy="481"/>
            </a:xfrm>
            <a:prstGeom prst="rect">
              <a:avLst/>
            </a:prstGeom>
            <a:noFill/>
          </p:spPr>
        </p:pic>
        <p:pic>
          <p:nvPicPr>
            <p:cNvPr id="28736" name="Picture 64" descr="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1656" y="1816"/>
              <a:ext cx="160" cy="481"/>
            </a:xfrm>
            <a:prstGeom prst="rect">
              <a:avLst/>
            </a:prstGeom>
            <a:noFill/>
          </p:spPr>
        </p:pic>
      </p:grpSp>
      <p:pic>
        <p:nvPicPr>
          <p:cNvPr id="28737" name="Picture 65" descr="1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692150"/>
            <a:ext cx="431800" cy="327025"/>
          </a:xfrm>
          <a:prstGeom prst="rect">
            <a:avLst/>
          </a:prstGeom>
          <a:noFill/>
        </p:spPr>
      </p:pic>
      <p:pic>
        <p:nvPicPr>
          <p:cNvPr id="28738" name="Picture 66" descr="1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404813"/>
            <a:ext cx="425450" cy="722312"/>
          </a:xfrm>
          <a:prstGeom prst="rect">
            <a:avLst/>
          </a:prstGeom>
          <a:noFill/>
        </p:spPr>
      </p:pic>
      <p:pic>
        <p:nvPicPr>
          <p:cNvPr id="28739" name="Picture 67" descr="1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6738" y="476250"/>
            <a:ext cx="420687" cy="719138"/>
          </a:xfrm>
          <a:prstGeom prst="rect">
            <a:avLst/>
          </a:prstGeom>
          <a:noFill/>
        </p:spPr>
      </p:pic>
      <p:pic>
        <p:nvPicPr>
          <p:cNvPr id="28740" name="Picture 68" descr="1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838" y="404813"/>
            <a:ext cx="428625" cy="722312"/>
          </a:xfrm>
          <a:prstGeom prst="rect">
            <a:avLst/>
          </a:prstGeom>
          <a:noFill/>
        </p:spPr>
      </p:pic>
      <p:pic>
        <p:nvPicPr>
          <p:cNvPr id="28741" name="Picture 69" descr="1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0650" y="476250"/>
            <a:ext cx="965200" cy="720725"/>
          </a:xfrm>
          <a:prstGeom prst="rect">
            <a:avLst/>
          </a:prstGeom>
          <a:noFill/>
        </p:spPr>
      </p:pic>
      <p:pic>
        <p:nvPicPr>
          <p:cNvPr id="28742" name="Picture 70" descr="1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2950" y="2852738"/>
            <a:ext cx="428625" cy="722312"/>
          </a:xfrm>
          <a:prstGeom prst="rect">
            <a:avLst/>
          </a:prstGeom>
          <a:noFill/>
        </p:spPr>
      </p:pic>
      <p:pic>
        <p:nvPicPr>
          <p:cNvPr id="28743" name="Picture 71" descr="1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16013" y="404813"/>
            <a:ext cx="468312" cy="719137"/>
          </a:xfrm>
          <a:prstGeom prst="rect">
            <a:avLst/>
          </a:prstGeom>
          <a:noFill/>
        </p:spPr>
      </p:pic>
      <p:pic>
        <p:nvPicPr>
          <p:cNvPr id="28744" name="Picture 72" descr="12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57463" y="620713"/>
            <a:ext cx="431800" cy="327025"/>
          </a:xfrm>
          <a:prstGeom prst="rect">
            <a:avLst/>
          </a:prstGeom>
          <a:noFill/>
        </p:spPr>
      </p:pic>
      <p:pic>
        <p:nvPicPr>
          <p:cNvPr id="28745" name="Picture 73" descr="12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76600" y="620713"/>
            <a:ext cx="1368425" cy="280987"/>
          </a:xfrm>
          <a:prstGeom prst="rect">
            <a:avLst/>
          </a:prstGeom>
          <a:noFill/>
        </p:spPr>
      </p:pic>
      <p:pic>
        <p:nvPicPr>
          <p:cNvPr id="28746" name="Picture 74" descr="12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24750" y="692150"/>
            <a:ext cx="1366838" cy="280988"/>
          </a:xfrm>
          <a:prstGeom prst="rect">
            <a:avLst/>
          </a:prstGeom>
          <a:noFill/>
        </p:spPr>
      </p:pic>
      <p:pic>
        <p:nvPicPr>
          <p:cNvPr id="28747" name="Picture 75" descr="12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80063" y="620713"/>
            <a:ext cx="576262" cy="396875"/>
          </a:xfrm>
          <a:prstGeom prst="rect">
            <a:avLst/>
          </a:prstGeom>
          <a:noFill/>
        </p:spPr>
      </p:pic>
      <p:pic>
        <p:nvPicPr>
          <p:cNvPr id="28748" name="Picture 76" descr="12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00788" y="1989138"/>
            <a:ext cx="674687" cy="2962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1381E-6 C -0.00035 -0.01365 -0.0007 -0.02706 -0.00122 -0.04071 C -0.00174 -0.05181 -0.00469 -0.07448 -0.01407 -0.07818 C -0.01737 -0.08142 -0.02327 -0.0842 -0.02587 -0.08767 " pathEditMode="relative" rAng="0" ptsTypes="fffA">
                                      <p:cBhvr>
                                        <p:cTn id="6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3.11358E-6 C 0.00521 -0.0148 0.00295 -0.03331 -0.00816 -0.04765 C -0.01319 -0.06361 -0.01996 -0.07865 -0.0276 -0.09322 C -0.03542 -0.10802 -0.02726 -0.10317 -0.0375 -0.10779 " pathEditMode="relative" rAng="0" ptsTypes="fffA">
                                      <p:cBhvr>
                                        <p:cTn id="8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11358E-6 C -0.00069 -0.01688 -0.00035 -0.03354 -0.00208 -0.05042 C -0.0033 -0.06268 -0.01597 -0.08512 -0.02378 -0.09484 C -0.025 -0.09669 -0.0243 -0.09923 -0.02587 -0.10062 C -0.02951 -0.10409 -0.04028 -0.10594 -0.04531 -0.10802 " pathEditMode="relative" rAng="0" ptsTypes="ffffA">
                                      <p:cBhvr>
                                        <p:cTn id="10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-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32084E-6 C 0.00139 -0.01527 0.00191 -0.01156 1.66667E-6 -0.02822 C -0.00087 -0.03562 -0.00312 -0.04302 -0.00469 -0.05019 C -0.00677 -0.06037 -0.00816 -0.07194 -0.01163 -0.08142 C -0.01424 -0.08859 -0.01875 -0.09391 -0.02222 -0.10016 C -0.03351 -0.11959 -0.02153 -0.10456 -0.03055 -0.11126 C -0.03663 -0.11566 -0.04201 -0.11959 -0.04809 -0.12375 C -0.0533 -0.12722 -0.05 -0.12699 -0.05295 -0.12699 " pathEditMode="relative" ptsTypes="fffffffA">
                                      <p:cBhvr>
                                        <p:cTn id="12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70946E-6 C -0.00035 -0.01712 -0.00018 -0.03447 -0.00122 -0.05158 C -0.00139 -0.05367 -0.00382 -0.06315 -0.00591 -0.06569 C -0.00799 -0.06824 -0.01302 -0.07194 -0.01302 -0.07194 C -0.0158 -0.07772 -0.01858 -0.07865 -0.0224 -0.08304 C -0.02761 -0.08906 -0.03351 -0.09623 -0.04011 -0.10016 C -0.04618 -0.10386 -0.05278 -0.10571 -0.05886 -0.10964 C -0.06354 -0.11265 -0.07691 -0.12214 -0.08247 -0.12214 " pathEditMode="relative" ptsTypes="fffffffA">
                                      <p:cBhvr>
                                        <p:cTn id="14" dur="2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70946E-6 C -0.00122 -0.01318 -0.00365 -0.02614 -0.00573 -0.03909 C -0.00625 -0.04233 -0.00642 -0.04557 -0.00694 -0.04858 C -0.00764 -0.05181 -0.00938 -0.05783 -0.00938 -0.05783 C -0.00851 -0.06847 -0.00694 -0.07865 -0.00694 -0.08929 " pathEditMode="relative" ptsTypes="ffffA">
                                      <p:cBhvr>
                                        <p:cTn id="37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73768E-6 C -0.00104 -0.01411 -0.00243 -0.02313 -0.0059 -0.03608 C -0.01128 -0.0569 -0.0059 -0.08003 -0.0059 -0.10201 " pathEditMode="relative" ptsTypes="ffA">
                                      <p:cBhvr>
                                        <p:cTn id="39" dur="2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6.98358E-6 C -0.00208 -0.00786 -0.00347 -0.01827 -0.00712 -0.02498 C -0.01024 -0.03701 -0.00903 -0.03122 -0.01059 -0.04233 C -0.01024 -0.05644 -0.01024 -0.07055 -0.00955 -0.08466 C -0.00938 -0.08882 -0.00712 -0.09275 -0.00712 -0.09715 " pathEditMode="relative" ptsTypes="ffffA">
                                      <p:cBhvr>
                                        <p:cTn id="41" dur="2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00"/>
                                        <p:tgtEl>
                                          <p:spTgt spid="2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tmFilter="0, 0; .2, .5; .8, .5; 1, 0"/>
                                        <p:tgtEl>
                                          <p:spTgt spid="287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500" autoRev="1" fill="hold"/>
                                        <p:tgtEl>
                                          <p:spTgt spid="287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8 3.35415E-6 C 0.06371 0.00162 0.10382 0.00324 0.14375 0.00324 " pathEditMode="relative" rAng="0" ptsTypes="fA">
                                      <p:cBhvr>
                                        <p:cTn id="88" dur="2000" fill="hold"/>
                                        <p:tgtEl>
                                          <p:spTgt spid="28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2752 C -0.00243 -0.04233 -0.00486 -0.05574 -0.01076 -0.06824 C -0.01285 -0.07726 -0.01632 -0.08697 -0.02014 -0.09484 C -0.0217 -0.09808 -0.02482 -0.10432 -0.02482 -0.10409 C -0.02864 -0.12422 -0.03281 -0.14434 -0.03785 -0.16377 C -0.03941 -0.16979 -0.03906 -0.17626 -0.0401 -0.18251 C -0.04201 -0.19454 -0.04479 -0.20657 -0.04722 -0.21859 C -0.04948 -0.22993 -0.05069 -0.24173 -0.05538 -0.25167 C -0.05746 -0.26278 -0.06198 -0.27272 -0.06597 -0.2829 C -0.06823 -0.28845 -0.06875 -0.28637 -0.07066 -0.29239 C -0.07587 -0.30812 -0.08212 -0.32269 -0.08594 -0.33934 C -0.08472 -0.35461 -0.08646 -0.34929 -0.08368 -0.35669 " pathEditMode="relative" rAng="0" ptsTypes="fffffffffffA">
                                      <p:cBhvr>
                                        <p:cTn id="95" dur="2000" fill="hold"/>
                                        <p:tgtEl>
                                          <p:spTgt spid="28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-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8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 tmFilter="0, 0; .2, .5; .8, .5; 1, 0"/>
                                        <p:tgtEl>
                                          <p:spTgt spid="28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1000" autoRev="1" fill="hold"/>
                                        <p:tgtEl>
                                          <p:spTgt spid="287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第三回-1(修正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5900" y="0"/>
            <a:ext cx="9540875" cy="6943725"/>
          </a:xfrm>
          <a:prstGeom prst="rect">
            <a:avLst/>
          </a:prstGeom>
          <a:noFill/>
        </p:spPr>
      </p:pic>
      <p:pic>
        <p:nvPicPr>
          <p:cNvPr id="29701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33375"/>
            <a:ext cx="3656012" cy="1651000"/>
          </a:xfrm>
          <a:prstGeom prst="rect">
            <a:avLst/>
          </a:prstGeom>
          <a:noFill/>
        </p:spPr>
      </p:pic>
      <p:pic>
        <p:nvPicPr>
          <p:cNvPr id="29704" name="Picture 8" descr="1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3500438"/>
            <a:ext cx="1392238" cy="1392237"/>
          </a:xfrm>
          <a:prstGeom prst="rect">
            <a:avLst/>
          </a:prstGeom>
          <a:noFill/>
        </p:spPr>
      </p:pic>
      <p:pic>
        <p:nvPicPr>
          <p:cNvPr id="29705" name="Picture 9" descr="1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4076700"/>
            <a:ext cx="863600" cy="121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9575801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1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7013" y="765175"/>
            <a:ext cx="2720975" cy="954088"/>
          </a:xfrm>
          <a:prstGeom prst="rect">
            <a:avLst/>
          </a:prstGeom>
          <a:noFill/>
        </p:spPr>
      </p:pic>
      <p:pic>
        <p:nvPicPr>
          <p:cNvPr id="30726" name="Picture 6" descr="1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8325" y="1052513"/>
            <a:ext cx="625475" cy="414337"/>
          </a:xfrm>
          <a:prstGeom prst="rect">
            <a:avLst/>
          </a:prstGeom>
          <a:noFill/>
        </p:spPr>
      </p:pic>
      <p:pic>
        <p:nvPicPr>
          <p:cNvPr id="30727" name="Picture 7" descr="1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1763" y="908050"/>
            <a:ext cx="604837" cy="715963"/>
          </a:xfrm>
          <a:prstGeom prst="rect">
            <a:avLst/>
          </a:prstGeom>
          <a:noFill/>
        </p:spPr>
      </p:pic>
      <p:pic>
        <p:nvPicPr>
          <p:cNvPr id="30728" name="Picture 8" descr="1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836613"/>
            <a:ext cx="471487" cy="809625"/>
          </a:xfrm>
          <a:prstGeom prst="rect">
            <a:avLst/>
          </a:prstGeom>
          <a:noFill/>
        </p:spPr>
      </p:pic>
      <p:pic>
        <p:nvPicPr>
          <p:cNvPr id="30729" name="Picture 9" descr="1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88" y="836613"/>
            <a:ext cx="1687512" cy="809625"/>
          </a:xfrm>
          <a:prstGeom prst="rect">
            <a:avLst/>
          </a:prstGeom>
          <a:noFill/>
        </p:spPr>
      </p:pic>
      <p:pic>
        <p:nvPicPr>
          <p:cNvPr id="30733" name="Picture 13" descr="13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6013" y="3357563"/>
            <a:ext cx="7810500" cy="3132137"/>
          </a:xfrm>
          <a:prstGeom prst="rect">
            <a:avLst/>
          </a:prstGeom>
          <a:noFill/>
        </p:spPr>
      </p:pic>
      <p:pic>
        <p:nvPicPr>
          <p:cNvPr id="30735" name="Picture 15" descr="13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450" y="4437063"/>
            <a:ext cx="823913" cy="822325"/>
          </a:xfrm>
          <a:prstGeom prst="rect">
            <a:avLst/>
          </a:prstGeom>
          <a:noFill/>
        </p:spPr>
      </p:pic>
      <p:pic>
        <p:nvPicPr>
          <p:cNvPr id="30732" name="Picture 12" descr="12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288" y="4581525"/>
            <a:ext cx="1349375" cy="1900238"/>
          </a:xfrm>
          <a:prstGeom prst="rect">
            <a:avLst/>
          </a:prstGeom>
          <a:noFill/>
        </p:spPr>
      </p:pic>
      <p:pic>
        <p:nvPicPr>
          <p:cNvPr id="30730" name="Picture 10" descr="13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088" y="2636838"/>
            <a:ext cx="2520950" cy="1233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04766 C 0.01979 0.0391 0.01736 0.04742 0.0217 0.0421 C 0.02812 0.03493 0.01875 0.04118 0.02639 0.03678 C 0.03038 0.02846 0.03923 0.02314 0.04548 0.01643 C 0.05416 0.00671 0.05 0.00972 0.05746 0.00602 C 0.06319 0.00093 0.0684 -0.00277 0.07517 -0.0067 C 0.07916 -0.01064 0.08159 -0.01202 0.08593 -0.01434 C 0.09409 -0.02128 0.10468 -0.02544 0.11441 -0.02891 C 0.12465 -0.03539 0.13524 -0.03955 0.14635 -0.04372 C 0.15868 -0.05112 0.17395 -0.05297 0.1875 -0.05713 C 0.19548 -0.05945 0.21145 -0.0643 0.21111 -0.0643 C 0.25086 -0.0724 0.26336 -0.07518 0.29392 -0.07888 C 0.31632 -0.07911 0.33871 -0.07749 0.36163 -0.07957 C 0.36944 -0.08003 0.37847 -0.08212 0.38663 -0.08304 C 0.39566 -0.08258 0.40451 -0.08373 0.41302 -0.08304 C 0.41979 -0.08235 0.42586 -0.08096 0.43333 -0.08119 C 0.44027 -0.07934 0.44652 -0.07818 0.45277 -0.07541 C 0.45503 -0.07448 0.45955 -0.07217 0.45955 -0.07194 C 0.46163 -0.06777 0.46527 -0.0643 0.46944 -0.06153 C 0.47257 -0.05459 0.47205 -0.0576 0.47222 -0.05366 " pathEditMode="relative" rAng="-553173" ptsTypes="fffffffffffffffffffA">
                                      <p:cBhvr>
                                        <p:cTn id="49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 tmFilter="0, 0; .2, .5; .8, .5; 1, 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000" autoRev="1" fill="hold"/>
                                        <p:tgtEl>
                                          <p:spTgt spid="307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1800" y="0"/>
            <a:ext cx="9575800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1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7013" y="260350"/>
            <a:ext cx="3225800" cy="954088"/>
          </a:xfrm>
          <a:prstGeom prst="rect">
            <a:avLst/>
          </a:prstGeom>
          <a:noFill/>
        </p:spPr>
      </p:pic>
      <p:pic>
        <p:nvPicPr>
          <p:cNvPr id="31750" name="Picture 6" descr="1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8325" y="547688"/>
            <a:ext cx="625475" cy="414337"/>
          </a:xfrm>
          <a:prstGeom prst="rect">
            <a:avLst/>
          </a:prstGeom>
          <a:noFill/>
        </p:spPr>
      </p:pic>
      <p:pic>
        <p:nvPicPr>
          <p:cNvPr id="31752" name="Picture 8" descr="1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331788"/>
            <a:ext cx="471487" cy="809625"/>
          </a:xfrm>
          <a:prstGeom prst="rect">
            <a:avLst/>
          </a:prstGeom>
          <a:noFill/>
        </p:spPr>
      </p:pic>
      <p:pic>
        <p:nvPicPr>
          <p:cNvPr id="31753" name="Picture 9" descr="1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331788"/>
            <a:ext cx="1687512" cy="809625"/>
          </a:xfrm>
          <a:prstGeom prst="rect">
            <a:avLst/>
          </a:prstGeom>
          <a:noFill/>
        </p:spPr>
      </p:pic>
      <p:pic>
        <p:nvPicPr>
          <p:cNvPr id="31756" name="Picture 12" descr="14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8175" y="1628775"/>
            <a:ext cx="2786063" cy="5040313"/>
          </a:xfrm>
          <a:prstGeom prst="rect">
            <a:avLst/>
          </a:prstGeom>
          <a:noFill/>
        </p:spPr>
      </p:pic>
      <p:pic>
        <p:nvPicPr>
          <p:cNvPr id="31757" name="Picture 13" descr="13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450" y="4581525"/>
            <a:ext cx="604838" cy="715963"/>
          </a:xfrm>
          <a:prstGeom prst="rect">
            <a:avLst/>
          </a:prstGeom>
          <a:noFill/>
        </p:spPr>
      </p:pic>
      <p:pic>
        <p:nvPicPr>
          <p:cNvPr id="31758" name="Picture 14" descr="14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938" y="333375"/>
            <a:ext cx="500062" cy="806450"/>
          </a:xfrm>
          <a:prstGeom prst="rect">
            <a:avLst/>
          </a:prstGeom>
          <a:noFill/>
        </p:spPr>
      </p:pic>
      <p:pic>
        <p:nvPicPr>
          <p:cNvPr id="31759" name="Picture 15" descr="1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549275"/>
            <a:ext cx="625475" cy="414338"/>
          </a:xfrm>
          <a:prstGeom prst="rect">
            <a:avLst/>
          </a:prstGeom>
          <a:noFill/>
        </p:spPr>
      </p:pic>
      <p:pic>
        <p:nvPicPr>
          <p:cNvPr id="31760" name="Picture 16" descr="14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0113" y="5373688"/>
            <a:ext cx="4206875" cy="111125"/>
          </a:xfrm>
          <a:prstGeom prst="rect">
            <a:avLst/>
          </a:prstGeom>
          <a:noFill/>
        </p:spPr>
      </p:pic>
      <p:pic>
        <p:nvPicPr>
          <p:cNvPr id="31761" name="Picture 17" descr="14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713" y="260350"/>
            <a:ext cx="565150" cy="914400"/>
          </a:xfrm>
          <a:prstGeom prst="rect">
            <a:avLst/>
          </a:prstGeom>
          <a:noFill/>
        </p:spPr>
      </p:pic>
      <p:pic>
        <p:nvPicPr>
          <p:cNvPr id="31762" name="Picture 18" descr="14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188" y="260350"/>
            <a:ext cx="552450" cy="908050"/>
          </a:xfrm>
          <a:prstGeom prst="rect">
            <a:avLst/>
          </a:prstGeom>
          <a:noFill/>
        </p:spPr>
      </p:pic>
      <p:pic>
        <p:nvPicPr>
          <p:cNvPr id="31763" name="Picture 19" descr="14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7450" y="260350"/>
            <a:ext cx="561975" cy="908050"/>
          </a:xfrm>
          <a:prstGeom prst="rect">
            <a:avLst/>
          </a:prstGeom>
          <a:noFill/>
        </p:spPr>
      </p:pic>
      <p:pic>
        <p:nvPicPr>
          <p:cNvPr id="31771" name="Picture 27" descr="15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63938" y="2924175"/>
            <a:ext cx="249237" cy="393700"/>
          </a:xfrm>
          <a:prstGeom prst="rect">
            <a:avLst/>
          </a:prstGeom>
          <a:noFill/>
        </p:spPr>
      </p:pic>
      <p:pic>
        <p:nvPicPr>
          <p:cNvPr id="31772" name="Picture 28" descr="15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43213" y="2924175"/>
            <a:ext cx="249237" cy="393700"/>
          </a:xfrm>
          <a:prstGeom prst="rect">
            <a:avLst/>
          </a:prstGeom>
          <a:noFill/>
        </p:spPr>
      </p:pic>
      <p:pic>
        <p:nvPicPr>
          <p:cNvPr id="31774" name="Picture 30" descr="14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00338" y="5589588"/>
            <a:ext cx="500062" cy="809625"/>
          </a:xfrm>
          <a:prstGeom prst="rect">
            <a:avLst/>
          </a:prstGeom>
          <a:noFill/>
        </p:spPr>
      </p:pic>
      <p:pic>
        <p:nvPicPr>
          <p:cNvPr id="31781" name="Picture 37" descr="14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00113" y="5373688"/>
            <a:ext cx="4206875" cy="111125"/>
          </a:xfrm>
          <a:prstGeom prst="rect">
            <a:avLst/>
          </a:prstGeom>
          <a:noFill/>
        </p:spPr>
      </p:pic>
      <p:pic>
        <p:nvPicPr>
          <p:cNvPr id="31779" name="Picture 35" descr="15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11413" y="3213100"/>
            <a:ext cx="573087" cy="2520950"/>
          </a:xfrm>
          <a:prstGeom prst="rect">
            <a:avLst/>
          </a:prstGeom>
          <a:noFill/>
        </p:spPr>
      </p:pic>
      <p:pic>
        <p:nvPicPr>
          <p:cNvPr id="31785" name="Picture 41" descr="15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67175" y="4508500"/>
            <a:ext cx="474663" cy="806450"/>
          </a:xfrm>
          <a:prstGeom prst="rect">
            <a:avLst/>
          </a:prstGeom>
          <a:noFill/>
        </p:spPr>
      </p:pic>
      <p:pic>
        <p:nvPicPr>
          <p:cNvPr id="31793" name="Picture 49" descr="13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0338" y="404813"/>
            <a:ext cx="604837" cy="715962"/>
          </a:xfrm>
          <a:prstGeom prst="rect">
            <a:avLst/>
          </a:prstGeom>
          <a:noFill/>
        </p:spPr>
      </p:pic>
      <p:pic>
        <p:nvPicPr>
          <p:cNvPr id="31798" name="Picture 54" descr="14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67175" y="4508500"/>
            <a:ext cx="500063" cy="809625"/>
          </a:xfrm>
          <a:prstGeom prst="rect">
            <a:avLst/>
          </a:prstGeom>
          <a:noFill/>
        </p:spPr>
      </p:pic>
      <p:pic>
        <p:nvPicPr>
          <p:cNvPr id="31801" name="Picture 57" descr="1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3500438"/>
            <a:ext cx="1687513" cy="809625"/>
          </a:xfrm>
          <a:prstGeom prst="rect">
            <a:avLst/>
          </a:prstGeom>
          <a:noFill/>
        </p:spPr>
      </p:pic>
      <p:pic>
        <p:nvPicPr>
          <p:cNvPr id="31804" name="Picture 60" descr="14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48038" y="3429000"/>
            <a:ext cx="561975" cy="908050"/>
          </a:xfrm>
          <a:prstGeom prst="rect">
            <a:avLst/>
          </a:prstGeom>
          <a:noFill/>
        </p:spPr>
      </p:pic>
      <p:pic>
        <p:nvPicPr>
          <p:cNvPr id="31805" name="Picture 61" descr="16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700338" y="404813"/>
            <a:ext cx="647700" cy="717550"/>
          </a:xfrm>
          <a:prstGeom prst="rect">
            <a:avLst/>
          </a:prstGeom>
          <a:noFill/>
        </p:spPr>
      </p:pic>
      <p:pic>
        <p:nvPicPr>
          <p:cNvPr id="31797" name="Picture 53" descr="14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95738" y="3500438"/>
            <a:ext cx="500062" cy="809625"/>
          </a:xfrm>
          <a:prstGeom prst="rect">
            <a:avLst/>
          </a:prstGeom>
          <a:noFill/>
        </p:spPr>
      </p:pic>
      <p:pic>
        <p:nvPicPr>
          <p:cNvPr id="31806" name="Picture 62" descr="21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63938" y="2924175"/>
            <a:ext cx="247650" cy="392113"/>
          </a:xfrm>
          <a:prstGeom prst="rect">
            <a:avLst/>
          </a:prstGeom>
          <a:noFill/>
        </p:spPr>
      </p:pic>
      <p:pic>
        <p:nvPicPr>
          <p:cNvPr id="31802" name="Picture 58" descr="14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67175" y="5589588"/>
            <a:ext cx="500063" cy="809625"/>
          </a:xfrm>
          <a:prstGeom prst="rect">
            <a:avLst/>
          </a:prstGeom>
          <a:noFill/>
        </p:spPr>
      </p:pic>
      <p:pic>
        <p:nvPicPr>
          <p:cNvPr id="31807" name="Picture 63" descr="21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43213" y="2924175"/>
            <a:ext cx="247650" cy="392113"/>
          </a:xfrm>
          <a:prstGeom prst="rect">
            <a:avLst/>
          </a:prstGeom>
          <a:noFill/>
        </p:spPr>
      </p:pic>
      <p:pic>
        <p:nvPicPr>
          <p:cNvPr id="31780" name="Picture 36" descr="15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59113" y="3213100"/>
            <a:ext cx="573087" cy="2520950"/>
          </a:xfrm>
          <a:prstGeom prst="rect">
            <a:avLst/>
          </a:prstGeom>
          <a:noFill/>
        </p:spPr>
      </p:pic>
      <p:pic>
        <p:nvPicPr>
          <p:cNvPr id="31773" name="Picture 29" descr="15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419475" y="5589588"/>
            <a:ext cx="488950" cy="803275"/>
          </a:xfrm>
          <a:prstGeom prst="rect">
            <a:avLst/>
          </a:prstGeom>
          <a:noFill/>
        </p:spPr>
      </p:pic>
      <p:pic>
        <p:nvPicPr>
          <p:cNvPr id="31808" name="Picture 64" descr="21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419475" y="5589588"/>
            <a:ext cx="508000" cy="806450"/>
          </a:xfrm>
          <a:prstGeom prst="rect">
            <a:avLst/>
          </a:prstGeom>
          <a:noFill/>
        </p:spPr>
      </p:pic>
      <p:pic>
        <p:nvPicPr>
          <p:cNvPr id="31799" name="Picture 55" descr="12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132138" y="4292600"/>
            <a:ext cx="349250" cy="539750"/>
          </a:xfrm>
          <a:prstGeom prst="rect">
            <a:avLst/>
          </a:prstGeom>
          <a:noFill/>
        </p:spPr>
      </p:pic>
      <p:pic>
        <p:nvPicPr>
          <p:cNvPr id="31803" name="Picture 59" descr="14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00338" y="3429000"/>
            <a:ext cx="552450" cy="908050"/>
          </a:xfrm>
          <a:prstGeom prst="rect">
            <a:avLst/>
          </a:prstGeom>
          <a:noFill/>
        </p:spPr>
      </p:pic>
      <p:pic>
        <p:nvPicPr>
          <p:cNvPr id="31809" name="Picture 65" descr="21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124075" y="5589588"/>
            <a:ext cx="298450" cy="801687"/>
          </a:xfrm>
          <a:prstGeom prst="rect">
            <a:avLst/>
          </a:prstGeom>
          <a:noFill/>
        </p:spPr>
      </p:pic>
      <p:pic>
        <p:nvPicPr>
          <p:cNvPr id="31782" name="Picture 38" descr="161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141538" y="5589588"/>
            <a:ext cx="269875" cy="806450"/>
          </a:xfrm>
          <a:prstGeom prst="rect">
            <a:avLst/>
          </a:prstGeom>
          <a:noFill/>
        </p:spPr>
      </p:pic>
      <p:pic>
        <p:nvPicPr>
          <p:cNvPr id="31778" name="Picture 34" descr="12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484438" y="4292600"/>
            <a:ext cx="349250" cy="539750"/>
          </a:xfrm>
          <a:prstGeom prst="rect">
            <a:avLst/>
          </a:prstGeom>
          <a:noFill/>
        </p:spPr>
      </p:pic>
      <p:pic>
        <p:nvPicPr>
          <p:cNvPr id="31810" name="Picture 66" descr="21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700338" y="5589588"/>
            <a:ext cx="503237" cy="803275"/>
          </a:xfrm>
          <a:prstGeom prst="rect">
            <a:avLst/>
          </a:prstGeom>
          <a:noFill/>
        </p:spPr>
      </p:pic>
      <p:pic>
        <p:nvPicPr>
          <p:cNvPr id="31811" name="Picture 67" descr="13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58875" y="4584700"/>
            <a:ext cx="604838" cy="715963"/>
          </a:xfrm>
          <a:prstGeom prst="rect">
            <a:avLst/>
          </a:prstGeom>
          <a:noFill/>
        </p:spPr>
      </p:pic>
      <p:pic>
        <p:nvPicPr>
          <p:cNvPr id="31795" name="Picture 51" descr="16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16013" y="4581525"/>
            <a:ext cx="647700" cy="717550"/>
          </a:xfrm>
          <a:prstGeom prst="rect">
            <a:avLst/>
          </a:prstGeom>
          <a:noFill/>
        </p:spPr>
      </p:pic>
      <p:pic>
        <p:nvPicPr>
          <p:cNvPr id="31783" name="Picture 39" descr="160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700338" y="5589588"/>
            <a:ext cx="485775" cy="803275"/>
          </a:xfrm>
          <a:prstGeom prst="rect">
            <a:avLst/>
          </a:prstGeom>
          <a:noFill/>
        </p:spPr>
      </p:pic>
      <p:pic>
        <p:nvPicPr>
          <p:cNvPr id="31784" name="Picture 40" descr="16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419475" y="5589588"/>
            <a:ext cx="488950" cy="806450"/>
          </a:xfrm>
          <a:prstGeom prst="rect">
            <a:avLst/>
          </a:prstGeom>
          <a:noFill/>
        </p:spPr>
      </p:pic>
      <p:pic>
        <p:nvPicPr>
          <p:cNvPr id="31787" name="Picture 43" descr="15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67175" y="5589588"/>
            <a:ext cx="474663" cy="80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0.00671 C -0.00642 0.05275 -0.0066 0.04095 -0.00452 0.10687 C -0.00434 0.11266 0.00139 0.1226 0.00139 0.12284 C 0.00295 0.12862 0.00486 0.13139 0.00955 0.13371 C 0.0191 0.14574 0.0408 0.14365 0.05191 0.14458 C 0.09722 0.15244 0.14288 0.15846 0.18854 0.16031 C 0.20069 0.1617 0.21285 0.16285 0.225 0.16494 C 0.23073 0.16771 0.23003 0.1735 0.23194 0.18067 C 0.23212 0.18483 0.23246 0.18899 0.23316 0.19316 C 0.23368 0.1964 0.23559 0.20264 0.23559 0.20287 C 0.24062 0.25585 0.23837 0.31298 0.24028 0.36711 C 0.23993 0.39325 0.2401 0.41939 0.23906 0.44553 C 0.23889 0.44877 0.23646 0.45177 0.23646 0.45501 C 0.23646 0.45594 0.23646 0.45709 0.23646 0.45802 " pathEditMode="relative" rAng="0" ptsTypes="fffffffffffffA">
                                      <p:cBhvr>
                                        <p:cTn id="16" dur="2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22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671 C -0.00642 0.05275 -0.0066 0.04095 -0.00451 0.10687 C -0.00434 0.11266 0.00139 0.1226 0.00139 0.12284 C 0.00295 0.12862 0.00486 0.13139 0.00955 0.13371 C 0.0191 0.14574 0.0408 0.14365 0.05191 0.14458 C 0.09722 0.15244 0.14288 0.15846 0.18854 0.16031 C 0.20069 0.1617 0.21285 0.16285 0.225 0.16494 C 0.23073 0.16771 0.23004 0.1735 0.23194 0.18067 C 0.23229 0.18483 0.23247 0.18899 0.23316 0.19316 C 0.23368 0.1964 0.23559 0.20264 0.23559 0.20287 C 0.24063 0.25585 0.23837 0.31298 0.24028 0.36711 C 0.23993 0.39325 0.2401 0.41939 0.23906 0.44553 C 0.23889 0.44877 0.23663 0.45177 0.23663 0.45501 C 0.23663 0.45594 0.23663 0.45709 0.23663 0.45802 " pathEditMode="relative" rAng="0" ptsTypes="fffffffffffffA">
                                      <p:cBhvr>
                                        <p:cTn id="18" dur="2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22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671 C -0.00642 0.05274 -0.00659 0.04094 -0.00451 0.10687 C -0.00434 0.11265 0.00139 0.1226 0.00139 0.12283 C 0.00296 0.12861 0.00487 0.13139 0.00955 0.1337 C 0.0191 0.14573 0.0408 0.14365 0.05191 0.14457 C 0.09723 0.15244 0.14289 0.15845 0.18855 0.1603 C 0.2007 0.16169 0.21285 0.16285 0.225 0.16493 C 0.23073 0.1677 0.23004 0.17349 0.23195 0.18066 C 0.2323 0.18482 0.23247 0.18899 0.23316 0.19315 C 0.23369 0.19639 0.2356 0.20263 0.2356 0.20287 C 0.24063 0.25584 0.23837 0.31297 0.24028 0.3671 C 0.23994 0.39324 0.24011 0.41938 0.23907 0.44552 C 0.23889 0.44876 0.23664 0.45177 0.23664 0.45501 C 0.23664 0.45593 0.23664 0.45709 0.23664 0.45801 " pathEditMode="relative" rAng="0" ptsTypes="fffffffffffffA">
                                      <p:cBhvr>
                                        <p:cTn id="20" dur="2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3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2743E-7 C -0.00035 0.02914 -0.00052 0.05852 -0.00121 0.08767 C -0.00139 0.09345 -0.00069 0.10039 -0.00347 0.10501 C -0.00833 0.11288 -0.0191 0.11427 -0.02587 0.11589 C -0.04236 0.11959 -0.05868 0.12213 -0.07535 0.12375 C -0.09965 0.13208 -0.12674 0.12815 -0.15174 0.13162 C -0.1566 0.1337 -0.15729 0.13647 -0.15885 0.14272 C -0.15642 0.19315 -0.15712 0.24496 -0.16476 0.2947 C -0.16545 0.33217 -0.16562 0.37011 -0.16823 0.40758 C -0.16892 0.44644 -0.16458 0.50613 -0.17535 0.54707 C -0.175 0.56002 -0.175 0.57321 -0.17413 0.58616 C -0.17378 0.59102 -0.17066 0.59935 -0.17066 0.60513 " pathEditMode="relative" ptsTypes="fffffffffffA">
                                      <p:cBhvr>
                                        <p:cTn id="36" dur="2000" fill="hold"/>
                                        <p:tgtEl>
                                          <p:spTgt spid="31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87069E-6 C 0.00191 0.0081 0.00296 0.0162 0.00487 0.02406 C 0.0066 0.04627 0.00573 0.0613 0.0224 0.06778 C 0.02813 0.0731 0.029 0.07888 0.03073 0.08837 C 0.03316 0.11682 0.03993 0.14227 0.0448 0.16979 C 0.04618 0.17812 0.04636 0.18622 0.04827 0.19408 C 0.04914 0.20357 0.05052 0.21259 0.05191 0.22207 C 0.05296 0.2459 0.05434 0.26949 0.05539 0.29309 C 0.05677 0.37521 0.06493 0.4719 0.05417 0.54846 C 0.05191 0.5871 0.05296 0.56234 0.05296 0.62318 " pathEditMode="relative" rAng="0" ptsTypes="fffffffffA">
                                      <p:cBhvr>
                                        <p:cTn id="48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33009E-6 C 0.00226 0.02614 0.00156 0.01342 2.22222E-6 0.05806 C -0.00052 0.07055 -0.00087 0.09137 -0.00469 0.1034 C -0.01163 0.12514 -0.05087 0.12468 -0.06233 0.12538 C -0.08334 0.12861 -0.10382 0.13625 -0.12483 0.13949 C -0.14549 0.14273 -0.16667 0.14388 -0.18715 0.14735 C -0.23004 0.15475 -0.27327 0.16285 -0.31649 0.16609 C -0.325 0.16794 -0.33316 0.16863 -0.34132 0.17233 C -0.34479 0.17719 -0.34584 0.18159 -0.34948 0.18644 C -0.35139 0.1987 -0.35313 0.2105 -0.35538 0.22253 C -0.35452 0.25422 -0.35243 0.28383 -0.34948 0.31506 C -0.34792 0.36942 -0.34705 0.42401 -0.34358 0.47814 C -0.34427 0.52279 -0.3441 0.56812 -0.34705 0.61277 C -0.34809 0.62896 -0.35191 0.64353 -0.35191 0.65996 " pathEditMode="relative" ptsTypes="fffffffffffffA">
                                      <p:cBhvr>
                                        <p:cTn id="56" dur="2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00"/>
                                        <p:tgtEl>
                                          <p:spTgt spid="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20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000"/>
                                        <p:tgtEl>
                                          <p:spTgt spid="3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1000"/>
                                        <p:tgtEl>
                                          <p:spTgt spid="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1000"/>
                                        <p:tgtEl>
                                          <p:spTgt spid="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5" dur="10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1000"/>
                                        <p:tgtEl>
                                          <p:spTgt spid="3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1000"/>
                                        <p:tgtEl>
                                          <p:spTgt spid="3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1000"/>
                                        <p:tgtEl>
                                          <p:spTgt spid="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" dur="1000"/>
                                        <p:tgtEl>
                                          <p:spTgt spid="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000"/>
                            </p:stCondLst>
                            <p:childTnLst>
                              <p:par>
                                <p:cTn id="19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3" dur="10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000"/>
                            </p:stCondLst>
                            <p:childTnLst>
                              <p:par>
                                <p:cTn id="1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 tmFilter="0, 0; .2, .5; .8, .5; 1, 0"/>
                                        <p:tgtEl>
                                          <p:spTgt spid="318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1000" autoRev="1" fill="hold"/>
                                        <p:tgtEl>
                                          <p:spTgt spid="318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000"/>
                            </p:stCondLst>
                            <p:childTnLst>
                              <p:par>
                                <p:cTn id="2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00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0.0067 C 0.12048 0.003 0.23559 0.03608 0.33854 0.00046 C 0.34271 -0.00347 0.34531 -0.00833 0.35035 -0.01064 C 0.3566 -0.02522 0.35069 -0.01226 0.35851 -0.02614 C 0.36059 -0.02984 0.36441 -0.03725 0.36441 -0.03702 C 0.36667 -0.04557 0.36979 -0.05274 0.37274 -0.06061 C 0.37517 -0.06709 0.37621 -0.07449 0.37847 -0.0812 C 0.37951 -0.09531 0.3816 -0.10849 0.38333 -0.12191 C 0.38611 -0.22346 0.38229 -0.0775 0.38559 -0.23156 C 0.38594 -0.25052 0.38455 -0.29031 0.38906 -0.30997 C 0.39062 -0.33195 0.39253 -0.35392 0.39496 -0.3759 C 0.39809 -0.46704 0.4066 -0.56211 0.39271 -0.65163 C 0.39236 -0.65742 0.39201 -0.6632 0.39149 -0.66898 C 0.3908 -0.67639 0.38906 -0.69096 0.38906 -0.69073 C 0.38941 -0.71455 0.39028 -0.73792 0.39028 -0.76151 " pathEditMode="relative" rAng="0" ptsTypes="ffffffffffffffA">
                                      <p:cBhvr>
                                        <p:cTn id="246" dur="2000" fill="hold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369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8 0.00671 C 0.12049 0.00301 0.2356 0.03609 0.33855 0.00047 C 0.34271 -0.00346 0.34532 -0.00832 0.35035 -0.01064 C 0.3566 -0.02521 0.3507 -0.01226 0.35851 -0.02613 C 0.3606 -0.02984 0.36441 -0.03724 0.36441 -0.03701 C 0.36667 -0.04557 0.3698 -0.05274 0.37275 -0.0606 C 0.37518 -0.06708 0.37622 -0.07448 0.37848 -0.08119 C 0.37952 -0.0953 0.3816 -0.10848 0.38334 -0.1219 C 0.38612 -0.22345 0.3823 -0.07749 0.3856 -0.23155 C 0.38594 -0.25052 0.38455 -0.2903 0.38907 -0.30997 C 0.39063 -0.33194 0.39254 -0.35392 0.39497 -0.37589 C 0.3981 -0.46703 0.4066 -0.5621 0.39271 -0.65163 C 0.39237 -0.65741 0.39202 -0.66319 0.3915 -0.66898 C 0.3908 -0.67638 0.38907 -0.69095 0.38907 -0.69072 C 0.38941 -0.71455 0.39028 -0.73791 0.39028 -0.7615 " pathEditMode="relative" rAng="0" ptsTypes="ffffffffffffffA">
                                      <p:cBhvr>
                                        <p:cTn id="248" dur="20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369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8 0.0067 C 0.12049 0.003 0.23559 0.03608 0.33855 0.00046 C 0.34271 -0.00347 0.34532 -0.00833 0.35035 -0.01064 C 0.3566 -0.02522 0.3507 -0.01226 0.35851 -0.02614 C 0.36059 -0.02984 0.36441 -0.03725 0.36441 -0.03702 C 0.36667 -0.04557 0.3698 -0.05274 0.37275 -0.06061 C 0.37518 -0.06709 0.37622 -0.07449 0.37848 -0.0812 C 0.37952 -0.09531 0.3816 -0.10849 0.38334 -0.12191 C 0.38612 -0.22346 0.3823 -0.0775 0.38559 -0.23156 C 0.38594 -0.25052 0.38455 -0.29031 0.38907 -0.30997 C 0.39063 -0.33195 0.39254 -0.35392 0.39497 -0.3759 C 0.39809 -0.46704 0.4066 -0.56211 0.39271 -0.65163 C 0.39237 -0.65742 0.39202 -0.6632 0.3915 -0.66898 C 0.3908 -0.67639 0.38907 -0.69096 0.38907 -0.69073 C 0.38941 -0.71455 0.39028 -0.73792 0.39028 -0.76151 " pathEditMode="relative" rAng="0" ptsTypes="ffffffffffffffA">
                                      <p:cBhvr>
                                        <p:cTn id="250" dur="2000" fill="hold"/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369"/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0.0067 C 0.12049 0.003 0.23559 0.03608 0.33854 0.00046 C 0.34271 -0.00347 0.34531 -0.00833 0.35035 -0.01064 C 0.3566 -0.02522 0.35069 -0.01226 0.35851 -0.02614 C 0.36059 -0.02984 0.36441 -0.03725 0.36441 -0.03702 C 0.36667 -0.04557 0.36979 -0.05274 0.37274 -0.06061 C 0.37517 -0.06709 0.37622 -0.07449 0.37847 -0.0812 C 0.37951 -0.09531 0.3816 -0.10849 0.38333 -0.12191 C 0.38611 -0.22346 0.38229 -0.0775 0.38559 -0.23156 C 0.38594 -0.25052 0.38455 -0.29031 0.38906 -0.30997 C 0.39062 -0.33195 0.39253 -0.35392 0.39497 -0.3759 C 0.39809 -0.46704 0.4066 -0.56211 0.39271 -0.65163 C 0.39236 -0.65742 0.39201 -0.6632 0.39149 -0.66898 C 0.3908 -0.67639 0.38906 -0.69096 0.38906 -0.69073 C 0.38941 -0.71455 0.39028 -0.73792 0.39028 -0.76151 " pathEditMode="relative" rAng="0" ptsTypes="ffffffffffffffA">
                                      <p:cBhvr>
                                        <p:cTn id="252" dur="2000" fill="hold"/>
                                        <p:tgtEl>
                                          <p:spTgt spid="317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第三回-1(修正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5900" y="0"/>
            <a:ext cx="9540875" cy="6943725"/>
          </a:xfrm>
          <a:prstGeom prst="rect">
            <a:avLst/>
          </a:prstGeom>
          <a:noFill/>
        </p:spPr>
      </p:pic>
      <p:pic>
        <p:nvPicPr>
          <p:cNvPr id="32773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33375"/>
            <a:ext cx="3656012" cy="1651000"/>
          </a:xfrm>
          <a:prstGeom prst="rect">
            <a:avLst/>
          </a:prstGeom>
          <a:noFill/>
        </p:spPr>
      </p:pic>
      <p:pic>
        <p:nvPicPr>
          <p:cNvPr id="32776" name="Picture 8" descr="1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4652963"/>
            <a:ext cx="1392237" cy="1392237"/>
          </a:xfrm>
          <a:prstGeom prst="rect">
            <a:avLst/>
          </a:prstGeom>
          <a:noFill/>
        </p:spPr>
      </p:pic>
      <p:pic>
        <p:nvPicPr>
          <p:cNvPr id="32777" name="Picture 9" descr="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4005263"/>
            <a:ext cx="877888" cy="2024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9575801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2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50" y="908050"/>
            <a:ext cx="474663" cy="812800"/>
          </a:xfrm>
          <a:prstGeom prst="rect">
            <a:avLst/>
          </a:prstGeom>
          <a:noFill/>
        </p:spPr>
      </p:pic>
      <p:pic>
        <p:nvPicPr>
          <p:cNvPr id="33803" name="Picture 11" descr="2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908050"/>
            <a:ext cx="482600" cy="812800"/>
          </a:xfrm>
          <a:prstGeom prst="rect">
            <a:avLst/>
          </a:prstGeom>
          <a:noFill/>
        </p:spPr>
      </p:pic>
      <p:pic>
        <p:nvPicPr>
          <p:cNvPr id="33804" name="Picture 12" descr="2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908050"/>
            <a:ext cx="482600" cy="812800"/>
          </a:xfrm>
          <a:prstGeom prst="rect">
            <a:avLst/>
          </a:prstGeom>
          <a:noFill/>
        </p:spPr>
      </p:pic>
      <p:pic>
        <p:nvPicPr>
          <p:cNvPr id="33805" name="Picture 13" descr="2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1052513"/>
            <a:ext cx="576263" cy="490537"/>
          </a:xfrm>
          <a:prstGeom prst="rect">
            <a:avLst/>
          </a:prstGeom>
          <a:noFill/>
        </p:spPr>
      </p:pic>
      <p:pic>
        <p:nvPicPr>
          <p:cNvPr id="33806" name="Picture 14" descr="2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113" y="908050"/>
            <a:ext cx="479425" cy="812800"/>
          </a:xfrm>
          <a:prstGeom prst="rect">
            <a:avLst/>
          </a:prstGeom>
          <a:noFill/>
        </p:spPr>
      </p:pic>
      <p:pic>
        <p:nvPicPr>
          <p:cNvPr id="33807" name="Picture 15" descr="2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838" y="1125538"/>
            <a:ext cx="431800" cy="328612"/>
          </a:xfrm>
          <a:prstGeom prst="rect">
            <a:avLst/>
          </a:prstGeom>
          <a:noFill/>
        </p:spPr>
      </p:pic>
      <p:pic>
        <p:nvPicPr>
          <p:cNvPr id="33808" name="Picture 16" descr="2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538" y="1052513"/>
            <a:ext cx="1727200" cy="403225"/>
          </a:xfrm>
          <a:prstGeom prst="rect">
            <a:avLst/>
          </a:prstGeom>
          <a:noFill/>
        </p:spPr>
      </p:pic>
      <p:pic>
        <p:nvPicPr>
          <p:cNvPr id="33809" name="Picture 17" descr="22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788" y="1412875"/>
            <a:ext cx="423862" cy="58738"/>
          </a:xfrm>
          <a:prstGeom prst="rect">
            <a:avLst/>
          </a:prstGeom>
          <a:noFill/>
        </p:spPr>
      </p:pic>
      <p:pic>
        <p:nvPicPr>
          <p:cNvPr id="33811" name="Picture 19" descr="2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7050" y="1052513"/>
            <a:ext cx="1727200" cy="403225"/>
          </a:xfrm>
          <a:prstGeom prst="rect">
            <a:avLst/>
          </a:prstGeom>
          <a:noFill/>
        </p:spPr>
      </p:pic>
      <p:pic>
        <p:nvPicPr>
          <p:cNvPr id="33815" name="Picture 23" descr="13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6013" y="3357563"/>
            <a:ext cx="7810500" cy="3132137"/>
          </a:xfrm>
          <a:prstGeom prst="rect">
            <a:avLst/>
          </a:prstGeom>
          <a:noFill/>
        </p:spPr>
      </p:pic>
      <p:pic>
        <p:nvPicPr>
          <p:cNvPr id="33816" name="Picture 24" descr="13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87450" y="4437063"/>
            <a:ext cx="823913" cy="822325"/>
          </a:xfrm>
          <a:prstGeom prst="rect">
            <a:avLst/>
          </a:prstGeom>
          <a:noFill/>
        </p:spPr>
      </p:pic>
      <p:pic>
        <p:nvPicPr>
          <p:cNvPr id="33817" name="Picture 25" descr="12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288" y="4581525"/>
            <a:ext cx="1349375" cy="1900238"/>
          </a:xfrm>
          <a:prstGeom prst="rect">
            <a:avLst/>
          </a:prstGeom>
          <a:noFill/>
        </p:spPr>
      </p:pic>
      <p:pic>
        <p:nvPicPr>
          <p:cNvPr id="33818" name="Picture 26" descr="13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7088" y="2636838"/>
            <a:ext cx="2520950" cy="1233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04766 C 0.01979 0.0391 0.01736 0.04742 0.0217 0.0421 C 0.02812 0.03493 0.01875 0.04118 0.02639 0.03678 C 0.03038 0.02846 0.03923 0.02314 0.04548 0.01643 C 0.05416 0.00671 0.05 0.00972 0.05746 0.00602 C 0.06319 0.00093 0.0684 -0.00277 0.07517 -0.0067 C 0.07916 -0.01064 0.08159 -0.01202 0.08593 -0.01434 C 0.09409 -0.02128 0.10468 -0.02544 0.11441 -0.02891 C 0.12465 -0.03539 0.13524 -0.03955 0.14635 -0.04372 C 0.15868 -0.05112 0.17395 -0.05297 0.1875 -0.05713 C 0.19548 -0.05945 0.21145 -0.0643 0.21111 -0.0643 C 0.25086 -0.0724 0.26336 -0.07518 0.29392 -0.07888 C 0.31632 -0.07911 0.33871 -0.07749 0.36163 -0.07957 C 0.36944 -0.08003 0.37847 -0.08212 0.38663 -0.08304 C 0.39566 -0.08258 0.40451 -0.08373 0.41302 -0.08304 C 0.41979 -0.08235 0.42586 -0.08096 0.43333 -0.08119 C 0.44027 -0.07934 0.44652 -0.07818 0.45277 -0.07541 C 0.45503 -0.07448 0.45955 -0.07217 0.45955 -0.07194 C 0.46163 -0.06777 0.46527 -0.0643 0.46944 -0.06153 C 0.47257 -0.05459 0.47205 -0.0576 0.47222 -0.05366 " pathEditMode="relative" rAng="-553173" ptsTypes="fffffffffffffffffffA">
                                      <p:cBhvr>
                                        <p:cTn id="69" dur="20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 tmFilter="0, 0; .2, .5; .8, .5; 1, 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1000" autoRev="1" fill="hold"/>
                                        <p:tgtEl>
                                          <p:spTgt spid="338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9575801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第三回-1(修正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5900" y="0"/>
            <a:ext cx="9540875" cy="6943725"/>
          </a:xfrm>
          <a:prstGeom prst="rect">
            <a:avLst/>
          </a:prstGeom>
          <a:noFill/>
        </p:spPr>
      </p:pic>
      <p:pic>
        <p:nvPicPr>
          <p:cNvPr id="35845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33375"/>
            <a:ext cx="3656012" cy="1651000"/>
          </a:xfrm>
          <a:prstGeom prst="rect">
            <a:avLst/>
          </a:prstGeom>
          <a:noFill/>
        </p:spPr>
      </p:pic>
      <p:pic>
        <p:nvPicPr>
          <p:cNvPr id="35849" name="Picture 9" descr="1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797425"/>
            <a:ext cx="1392237" cy="1392238"/>
          </a:xfrm>
          <a:prstGeom prst="rect">
            <a:avLst/>
          </a:prstGeom>
          <a:noFill/>
        </p:spPr>
      </p:pic>
      <p:pic>
        <p:nvPicPr>
          <p:cNvPr id="35850" name="Picture 10" descr="1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5229225"/>
            <a:ext cx="863600" cy="121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575800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35" name="Group 19"/>
          <p:cNvGrpSpPr>
            <a:grpSpLocks/>
          </p:cNvGrpSpPr>
          <p:nvPr/>
        </p:nvGrpSpPr>
        <p:grpSpPr bwMode="auto">
          <a:xfrm>
            <a:off x="755650" y="3141663"/>
            <a:ext cx="3455988" cy="3111500"/>
            <a:chOff x="476" y="1979"/>
            <a:chExt cx="2177" cy="1960"/>
          </a:xfrm>
        </p:grpSpPr>
        <p:pic>
          <p:nvPicPr>
            <p:cNvPr id="9222" name="Picture 6" descr="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6" y="2024"/>
              <a:ext cx="2177" cy="1915"/>
            </a:xfrm>
            <a:prstGeom prst="rect">
              <a:avLst/>
            </a:prstGeom>
            <a:noFill/>
          </p:spPr>
        </p:pic>
        <p:pic>
          <p:nvPicPr>
            <p:cNvPr id="9223" name="Picture 7" descr="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3" y="1979"/>
              <a:ext cx="862" cy="647"/>
            </a:xfrm>
            <a:prstGeom prst="rect">
              <a:avLst/>
            </a:prstGeom>
            <a:noFill/>
          </p:spPr>
        </p:pic>
        <p:pic>
          <p:nvPicPr>
            <p:cNvPr id="9224" name="Picture 8" descr="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3894684">
              <a:off x="1400" y="2279"/>
              <a:ext cx="589" cy="442"/>
            </a:xfrm>
            <a:prstGeom prst="rect">
              <a:avLst/>
            </a:prstGeom>
            <a:noFill/>
          </p:spPr>
        </p:pic>
      </p:grpSp>
      <p:grpSp>
        <p:nvGrpSpPr>
          <p:cNvPr id="9233" name="Group 17"/>
          <p:cNvGrpSpPr>
            <a:grpSpLocks/>
          </p:cNvGrpSpPr>
          <p:nvPr/>
        </p:nvGrpSpPr>
        <p:grpSpPr bwMode="auto">
          <a:xfrm>
            <a:off x="4643438" y="5445125"/>
            <a:ext cx="1584325" cy="1412875"/>
            <a:chOff x="2925" y="3430"/>
            <a:chExt cx="998" cy="890"/>
          </a:xfrm>
        </p:grpSpPr>
        <p:pic>
          <p:nvPicPr>
            <p:cNvPr id="9221" name="Picture 5" descr="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25" y="3442"/>
              <a:ext cx="998" cy="878"/>
            </a:xfrm>
            <a:prstGeom prst="rect">
              <a:avLst/>
            </a:prstGeom>
            <a:noFill/>
          </p:spPr>
        </p:pic>
        <p:pic>
          <p:nvPicPr>
            <p:cNvPr id="9225" name="Picture 9" descr="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179498">
              <a:off x="3334" y="3430"/>
              <a:ext cx="589" cy="442"/>
            </a:xfrm>
            <a:prstGeom prst="rect">
              <a:avLst/>
            </a:prstGeom>
            <a:noFill/>
          </p:spPr>
        </p:pic>
        <p:pic>
          <p:nvPicPr>
            <p:cNvPr id="9226" name="Picture 10" descr="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2506902">
              <a:off x="3016" y="3475"/>
              <a:ext cx="589" cy="442"/>
            </a:xfrm>
            <a:prstGeom prst="rect">
              <a:avLst/>
            </a:prstGeom>
            <a:noFill/>
          </p:spPr>
        </p:pic>
      </p:grpSp>
      <p:grpSp>
        <p:nvGrpSpPr>
          <p:cNvPr id="9234" name="Group 18"/>
          <p:cNvGrpSpPr>
            <a:grpSpLocks/>
          </p:cNvGrpSpPr>
          <p:nvPr/>
        </p:nvGrpSpPr>
        <p:grpSpPr bwMode="auto">
          <a:xfrm>
            <a:off x="179388" y="5013325"/>
            <a:ext cx="1727200" cy="1671638"/>
            <a:chOff x="113" y="3158"/>
            <a:chExt cx="1088" cy="1053"/>
          </a:xfrm>
        </p:grpSpPr>
        <p:pic>
          <p:nvPicPr>
            <p:cNvPr id="9227" name="Picture 11" descr="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8" y="3294"/>
              <a:ext cx="1043" cy="917"/>
            </a:xfrm>
            <a:prstGeom prst="rect">
              <a:avLst/>
            </a:prstGeom>
            <a:noFill/>
          </p:spPr>
        </p:pic>
        <p:pic>
          <p:nvPicPr>
            <p:cNvPr id="9228" name="Picture 12" descr="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3" y="3158"/>
              <a:ext cx="442" cy="589"/>
            </a:xfrm>
            <a:prstGeom prst="rect">
              <a:avLst/>
            </a:prstGeom>
            <a:noFill/>
          </p:spPr>
        </p:pic>
        <p:pic>
          <p:nvPicPr>
            <p:cNvPr id="9229" name="Picture 13" descr="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2272175">
              <a:off x="113" y="3158"/>
              <a:ext cx="589" cy="442"/>
            </a:xfrm>
            <a:prstGeom prst="rect">
              <a:avLst/>
            </a:prstGeom>
            <a:noFill/>
          </p:spPr>
        </p:pic>
      </p:grpSp>
      <p:grpSp>
        <p:nvGrpSpPr>
          <p:cNvPr id="9236" name="Group 20"/>
          <p:cNvGrpSpPr>
            <a:grpSpLocks/>
          </p:cNvGrpSpPr>
          <p:nvPr/>
        </p:nvGrpSpPr>
        <p:grpSpPr bwMode="auto">
          <a:xfrm>
            <a:off x="2987675" y="5157788"/>
            <a:ext cx="1439863" cy="1482725"/>
            <a:chOff x="1882" y="3249"/>
            <a:chExt cx="907" cy="934"/>
          </a:xfrm>
        </p:grpSpPr>
        <p:pic>
          <p:nvPicPr>
            <p:cNvPr id="9230" name="Picture 14" descr="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82" y="3385"/>
              <a:ext cx="907" cy="798"/>
            </a:xfrm>
            <a:prstGeom prst="rect">
              <a:avLst/>
            </a:prstGeom>
            <a:noFill/>
          </p:spPr>
        </p:pic>
        <p:pic>
          <p:nvPicPr>
            <p:cNvPr id="9231" name="Picture 15" descr="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3894684">
              <a:off x="1899" y="3413"/>
              <a:ext cx="589" cy="442"/>
            </a:xfrm>
            <a:prstGeom prst="rect">
              <a:avLst/>
            </a:prstGeom>
            <a:noFill/>
          </p:spPr>
        </p:pic>
        <p:pic>
          <p:nvPicPr>
            <p:cNvPr id="9232" name="Picture 16" descr="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458651">
              <a:off x="2200" y="3249"/>
              <a:ext cx="589" cy="442"/>
            </a:xfrm>
            <a:prstGeom prst="rect">
              <a:avLst/>
            </a:prstGeom>
            <a:noFill/>
          </p:spPr>
        </p:pic>
      </p:grpSp>
      <p:pic>
        <p:nvPicPr>
          <p:cNvPr id="9237" name="Picture 21" descr="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5825" y="4205288"/>
            <a:ext cx="712788" cy="228600"/>
          </a:xfrm>
          <a:prstGeom prst="rect">
            <a:avLst/>
          </a:prstGeom>
          <a:noFill/>
        </p:spPr>
      </p:pic>
      <p:pic>
        <p:nvPicPr>
          <p:cNvPr id="9238" name="Picture 22" descr="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850" y="4565650"/>
            <a:ext cx="568325" cy="803275"/>
          </a:xfrm>
          <a:prstGeom prst="rect">
            <a:avLst/>
          </a:prstGeom>
          <a:noFill/>
        </p:spPr>
      </p:pic>
      <p:pic>
        <p:nvPicPr>
          <p:cNvPr id="9239" name="Picture 23" descr="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19700" y="4221163"/>
            <a:ext cx="2706688" cy="231775"/>
          </a:xfrm>
          <a:prstGeom prst="rect">
            <a:avLst/>
          </a:prstGeom>
          <a:noFill/>
        </p:spPr>
      </p:pic>
      <p:pic>
        <p:nvPicPr>
          <p:cNvPr id="9240" name="Picture 24" descr="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00788" y="4565650"/>
            <a:ext cx="581025" cy="808038"/>
          </a:xfrm>
          <a:prstGeom prst="rect">
            <a:avLst/>
          </a:prstGeom>
          <a:noFill/>
        </p:spPr>
      </p:pic>
      <p:pic>
        <p:nvPicPr>
          <p:cNvPr id="9241" name="Picture 25" descr="1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76600" y="4205288"/>
            <a:ext cx="4679950" cy="231775"/>
          </a:xfrm>
          <a:prstGeom prst="rect">
            <a:avLst/>
          </a:prstGeom>
          <a:noFill/>
        </p:spPr>
      </p:pic>
      <p:pic>
        <p:nvPicPr>
          <p:cNvPr id="9242" name="Picture 26" descr="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64163" y="4565650"/>
            <a:ext cx="573087" cy="806450"/>
          </a:xfrm>
          <a:prstGeom prst="rect">
            <a:avLst/>
          </a:prstGeom>
          <a:noFill/>
        </p:spPr>
      </p:pic>
      <p:pic>
        <p:nvPicPr>
          <p:cNvPr id="9243" name="Picture 27" descr="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4213" y="4205288"/>
            <a:ext cx="8099425" cy="242887"/>
          </a:xfrm>
          <a:prstGeom prst="rect">
            <a:avLst/>
          </a:prstGeom>
          <a:noFill/>
        </p:spPr>
      </p:pic>
      <p:pic>
        <p:nvPicPr>
          <p:cNvPr id="9245" name="Picture 29" descr="1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67175" y="4554538"/>
            <a:ext cx="585788" cy="80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27 -0.1455 C 0.025 -0.16863 0.0257 -0.19154 0.02796 -0.21444 C 0.02882 -0.22392 0.02848 -0.23711 0.03612 -0.24266 C 0.03994 -0.24543 0.04584 -0.24728 0.05035 -0.2489 C 0.09271 -0.24728 0.13525 -0.24497 0.17726 -0.25214 C 0.19271 -0.25908 0.21059 -0.25677 0.22674 -0.25839 C 0.23421 -0.26533 0.23612 -0.27527 0.2408 -0.28499 C 0.24323 -0.30095 0.24462 -0.31529 0.24549 -0.33195 C 0.2448 -0.35647 0.24514 -0.38145 0.24202 -0.40574 C 0.24202 -0.40805 0.23976 -0.43627 0.23976 -0.44807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-0.14134 C 0.03281 -0.1728 0.03264 -0.2075 0.03872 -0.23849 C 0.03976 -0.2533 0.03663 -0.27111 0.04931 -0.27597 C 0.10209 -0.27435 0.15417 -0.26625 0.20695 -0.26348 C 0.21233 -0.26394 0.21788 -0.26394 0.22327 -0.2651 C 0.2257 -0.26556 0.23038 -0.2681 0.23038 -0.26787 C 0.23542 -0.27273 0.23507 -0.27088 0.23507 -0.28221 C 0.23507 -0.31437 0.23472 -0.31622 0.23281 -0.33866 C 0.23351 -0.35508 0.23264 -0.37567 0.23976 -0.39047 C 0.23941 -0.39209 0.23941 -0.39394 0.23872 -0.3951 C 0.23472 -0.40181 0.23507 -0.39556 0.23507 -0.39996 " pathEditMode="relative" rAng="0" ptsTypes="ffffffffffA">
                                      <p:cBhvr>
                                        <p:cTn id="18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9235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1 0.07772 C -0.01476 0.06778 -0.01406 0.05806 -0.01389 0.04811 C -0.01233 -0.05413 -0.03924 -0.05598 -0.00452 -0.06801 C 0.00868 -0.06708 0.01857 -0.06639 0.03073 -0.06315 C 0.07239 -0.06431 0.11302 -0.06917 0.15434 -0.07102 C 0.16111 -0.07241 0.16406 -0.07264 0.16962 -0.07726 C 0.16892 -0.09924 0.16823 -0.11265 0.16493 -0.13232 C 0.16319 -0.17766 0.16371 -0.15314 0.16371 -0.20588 " pathEditMode="relative" rAng="0" ptsTypes="fffffffA">
                                      <p:cBhvr>
                                        <p:cTn id="38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4 -0.09623 C -0.06146 -0.11728 -0.05868 -0.13787 -0.05694 -0.15892 C -0.05816 -0.20125 -0.05885 -0.19755 -0.05694 -0.23734 C -0.05677 -0.24035 -0.05798 -0.2452 -0.0559 -0.24659 C -0.0526 -0.24891 -0.01267 -0.25145 -0.01111 -0.25145 C 0.02778 -0.24983 0.0665 -0.2496 0.10538 -0.25284 C 0.11146 -0.25561 0.10886 -0.26001 0.11233 -0.26695 C 0.11528 -0.28245 0.11337 -0.26996 0.11233 -0.30142 C 0.11163 -0.3227 0.10886 -0.35231 0.10886 -0.37359 " pathEditMode="relative" rAng="0" ptsTypes="ffffffffA">
                                      <p:cBhvr>
                                        <p:cTn id="62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9575801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1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1412875"/>
            <a:ext cx="1465262" cy="696913"/>
          </a:xfrm>
          <a:prstGeom prst="rect">
            <a:avLst/>
          </a:prstGeom>
          <a:noFill/>
        </p:spPr>
      </p:pic>
      <p:pic>
        <p:nvPicPr>
          <p:cNvPr id="36953" name="Picture 89" descr="1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3357563"/>
            <a:ext cx="1981200" cy="1092200"/>
          </a:xfrm>
          <a:prstGeom prst="rect">
            <a:avLst/>
          </a:prstGeom>
          <a:noFill/>
        </p:spPr>
      </p:pic>
      <p:pic>
        <p:nvPicPr>
          <p:cNvPr id="36954" name="Picture 90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4365625"/>
            <a:ext cx="2192337" cy="2162175"/>
          </a:xfrm>
          <a:prstGeom prst="rect">
            <a:avLst/>
          </a:prstGeom>
          <a:noFill/>
        </p:spPr>
      </p:pic>
      <p:grpSp>
        <p:nvGrpSpPr>
          <p:cNvPr id="37219" name="Group 355"/>
          <p:cNvGrpSpPr>
            <a:grpSpLocks/>
          </p:cNvGrpSpPr>
          <p:nvPr/>
        </p:nvGrpSpPr>
        <p:grpSpPr bwMode="auto">
          <a:xfrm>
            <a:off x="468313" y="1628775"/>
            <a:ext cx="2879725" cy="1708150"/>
            <a:chOff x="295" y="1026"/>
            <a:chExt cx="1814" cy="1076"/>
          </a:xfrm>
        </p:grpSpPr>
        <p:grpSp>
          <p:nvGrpSpPr>
            <p:cNvPr id="37065" name="Group 201"/>
            <p:cNvGrpSpPr>
              <a:grpSpLocks/>
            </p:cNvGrpSpPr>
            <p:nvPr/>
          </p:nvGrpSpPr>
          <p:grpSpPr bwMode="auto">
            <a:xfrm>
              <a:off x="295" y="1026"/>
              <a:ext cx="1814" cy="1076"/>
              <a:chOff x="295" y="1026"/>
              <a:chExt cx="1814" cy="1076"/>
            </a:xfrm>
          </p:grpSpPr>
          <p:pic>
            <p:nvPicPr>
              <p:cNvPr id="36895" name="Picture 31" descr="17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95" y="1529"/>
                <a:ext cx="1814" cy="573"/>
              </a:xfrm>
              <a:prstGeom prst="rect">
                <a:avLst/>
              </a:prstGeom>
              <a:noFill/>
            </p:spPr>
          </p:pic>
          <p:grpSp>
            <p:nvGrpSpPr>
              <p:cNvPr id="37032" name="Group 168"/>
              <p:cNvGrpSpPr>
                <a:grpSpLocks/>
              </p:cNvGrpSpPr>
              <p:nvPr/>
            </p:nvGrpSpPr>
            <p:grpSpPr bwMode="auto">
              <a:xfrm>
                <a:off x="522" y="1026"/>
                <a:ext cx="360" cy="671"/>
                <a:chOff x="385" y="981"/>
                <a:chExt cx="587" cy="807"/>
              </a:xfrm>
            </p:grpSpPr>
            <p:grpSp>
              <p:nvGrpSpPr>
                <p:cNvPr id="37021" name="Group 157"/>
                <p:cNvGrpSpPr>
                  <a:grpSpLocks/>
                </p:cNvGrpSpPr>
                <p:nvPr/>
              </p:nvGrpSpPr>
              <p:grpSpPr bwMode="auto">
                <a:xfrm>
                  <a:off x="386" y="981"/>
                  <a:ext cx="586" cy="535"/>
                  <a:chOff x="386" y="981"/>
                  <a:chExt cx="586" cy="535"/>
                </a:xfrm>
              </p:grpSpPr>
              <p:pic>
                <p:nvPicPr>
                  <p:cNvPr id="37017" name="Picture 15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018" name="Picture 15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019" name="Picture 15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020" name="Picture 156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7022" name="Group 158"/>
                <p:cNvGrpSpPr>
                  <a:grpSpLocks/>
                </p:cNvGrpSpPr>
                <p:nvPr/>
              </p:nvGrpSpPr>
              <p:grpSpPr bwMode="auto">
                <a:xfrm>
                  <a:off x="385" y="1126"/>
                  <a:ext cx="586" cy="535"/>
                  <a:chOff x="386" y="981"/>
                  <a:chExt cx="586" cy="535"/>
                </a:xfrm>
              </p:grpSpPr>
              <p:pic>
                <p:nvPicPr>
                  <p:cNvPr id="37023" name="Picture 15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024" name="Picture 160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025" name="Picture 161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026" name="Picture 16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7027" name="Group 163"/>
                <p:cNvGrpSpPr>
                  <a:grpSpLocks/>
                </p:cNvGrpSpPr>
                <p:nvPr/>
              </p:nvGrpSpPr>
              <p:grpSpPr bwMode="auto">
                <a:xfrm>
                  <a:off x="385" y="1253"/>
                  <a:ext cx="586" cy="535"/>
                  <a:chOff x="386" y="981"/>
                  <a:chExt cx="586" cy="535"/>
                </a:xfrm>
              </p:grpSpPr>
              <p:pic>
                <p:nvPicPr>
                  <p:cNvPr id="37028" name="Picture 16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029" name="Picture 16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030" name="Picture 166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031" name="Picture 16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37033" name="Group 169"/>
              <p:cNvGrpSpPr>
                <a:grpSpLocks/>
              </p:cNvGrpSpPr>
              <p:nvPr/>
            </p:nvGrpSpPr>
            <p:grpSpPr bwMode="auto">
              <a:xfrm>
                <a:off x="975" y="1026"/>
                <a:ext cx="360" cy="671"/>
                <a:chOff x="385" y="981"/>
                <a:chExt cx="587" cy="807"/>
              </a:xfrm>
            </p:grpSpPr>
            <p:grpSp>
              <p:nvGrpSpPr>
                <p:cNvPr id="37034" name="Group 170"/>
                <p:cNvGrpSpPr>
                  <a:grpSpLocks/>
                </p:cNvGrpSpPr>
                <p:nvPr/>
              </p:nvGrpSpPr>
              <p:grpSpPr bwMode="auto">
                <a:xfrm>
                  <a:off x="386" y="981"/>
                  <a:ext cx="586" cy="535"/>
                  <a:chOff x="386" y="981"/>
                  <a:chExt cx="586" cy="535"/>
                </a:xfrm>
              </p:grpSpPr>
              <p:pic>
                <p:nvPicPr>
                  <p:cNvPr id="37035" name="Picture 171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036" name="Picture 17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037" name="Picture 17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038" name="Picture 17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7039" name="Group 175"/>
                <p:cNvGrpSpPr>
                  <a:grpSpLocks/>
                </p:cNvGrpSpPr>
                <p:nvPr/>
              </p:nvGrpSpPr>
              <p:grpSpPr bwMode="auto">
                <a:xfrm>
                  <a:off x="385" y="1126"/>
                  <a:ext cx="586" cy="535"/>
                  <a:chOff x="386" y="981"/>
                  <a:chExt cx="586" cy="535"/>
                </a:xfrm>
              </p:grpSpPr>
              <p:pic>
                <p:nvPicPr>
                  <p:cNvPr id="37040" name="Picture 176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041" name="Picture 17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042" name="Picture 17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043" name="Picture 17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7044" name="Group 180"/>
                <p:cNvGrpSpPr>
                  <a:grpSpLocks/>
                </p:cNvGrpSpPr>
                <p:nvPr/>
              </p:nvGrpSpPr>
              <p:grpSpPr bwMode="auto">
                <a:xfrm>
                  <a:off x="385" y="1253"/>
                  <a:ext cx="586" cy="535"/>
                  <a:chOff x="386" y="981"/>
                  <a:chExt cx="586" cy="535"/>
                </a:xfrm>
              </p:grpSpPr>
              <p:pic>
                <p:nvPicPr>
                  <p:cNvPr id="37045" name="Picture 181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046" name="Picture 18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047" name="Picture 18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048" name="Picture 18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37049" name="Group 185"/>
              <p:cNvGrpSpPr>
                <a:grpSpLocks/>
              </p:cNvGrpSpPr>
              <p:nvPr/>
            </p:nvGrpSpPr>
            <p:grpSpPr bwMode="auto">
              <a:xfrm>
                <a:off x="1429" y="1026"/>
                <a:ext cx="360" cy="671"/>
                <a:chOff x="385" y="981"/>
                <a:chExt cx="587" cy="807"/>
              </a:xfrm>
            </p:grpSpPr>
            <p:grpSp>
              <p:nvGrpSpPr>
                <p:cNvPr id="37050" name="Group 186"/>
                <p:cNvGrpSpPr>
                  <a:grpSpLocks/>
                </p:cNvGrpSpPr>
                <p:nvPr/>
              </p:nvGrpSpPr>
              <p:grpSpPr bwMode="auto">
                <a:xfrm>
                  <a:off x="386" y="981"/>
                  <a:ext cx="586" cy="535"/>
                  <a:chOff x="386" y="981"/>
                  <a:chExt cx="586" cy="535"/>
                </a:xfrm>
              </p:grpSpPr>
              <p:pic>
                <p:nvPicPr>
                  <p:cNvPr id="37051" name="Picture 18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052" name="Picture 18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053" name="Picture 18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054" name="Picture 190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7055" name="Group 191"/>
                <p:cNvGrpSpPr>
                  <a:grpSpLocks/>
                </p:cNvGrpSpPr>
                <p:nvPr/>
              </p:nvGrpSpPr>
              <p:grpSpPr bwMode="auto">
                <a:xfrm>
                  <a:off x="385" y="1126"/>
                  <a:ext cx="586" cy="535"/>
                  <a:chOff x="386" y="981"/>
                  <a:chExt cx="586" cy="535"/>
                </a:xfrm>
              </p:grpSpPr>
              <p:pic>
                <p:nvPicPr>
                  <p:cNvPr id="37056" name="Picture 19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057" name="Picture 19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058" name="Picture 19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059" name="Picture 19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7060" name="Group 196"/>
                <p:cNvGrpSpPr>
                  <a:grpSpLocks/>
                </p:cNvGrpSpPr>
                <p:nvPr/>
              </p:nvGrpSpPr>
              <p:grpSpPr bwMode="auto">
                <a:xfrm>
                  <a:off x="385" y="1253"/>
                  <a:ext cx="586" cy="535"/>
                  <a:chOff x="386" y="981"/>
                  <a:chExt cx="586" cy="535"/>
                </a:xfrm>
              </p:grpSpPr>
              <p:pic>
                <p:nvPicPr>
                  <p:cNvPr id="37061" name="Picture 19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062" name="Picture 19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063" name="Picture 19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064" name="Picture 200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  <p:pic>
          <p:nvPicPr>
            <p:cNvPr id="37216" name="Picture 352" descr="17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271314">
              <a:off x="521" y="1298"/>
              <a:ext cx="363" cy="241"/>
            </a:xfrm>
            <a:prstGeom prst="rect">
              <a:avLst/>
            </a:prstGeom>
            <a:noFill/>
          </p:spPr>
        </p:pic>
        <p:pic>
          <p:nvPicPr>
            <p:cNvPr id="37217" name="Picture 353" descr="17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271314">
              <a:off x="975" y="1298"/>
              <a:ext cx="363" cy="241"/>
            </a:xfrm>
            <a:prstGeom prst="rect">
              <a:avLst/>
            </a:prstGeom>
            <a:noFill/>
          </p:spPr>
        </p:pic>
        <p:pic>
          <p:nvPicPr>
            <p:cNvPr id="37218" name="Picture 354" descr="17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271314">
              <a:off x="1429" y="1298"/>
              <a:ext cx="363" cy="241"/>
            </a:xfrm>
            <a:prstGeom prst="rect">
              <a:avLst/>
            </a:prstGeom>
            <a:noFill/>
          </p:spPr>
        </p:pic>
      </p:grpSp>
      <p:grpSp>
        <p:nvGrpSpPr>
          <p:cNvPr id="37220" name="Group 356"/>
          <p:cNvGrpSpPr>
            <a:grpSpLocks/>
          </p:cNvGrpSpPr>
          <p:nvPr/>
        </p:nvGrpSpPr>
        <p:grpSpPr bwMode="auto">
          <a:xfrm>
            <a:off x="3492500" y="1628775"/>
            <a:ext cx="2879725" cy="1708150"/>
            <a:chOff x="295" y="1026"/>
            <a:chExt cx="1814" cy="1076"/>
          </a:xfrm>
        </p:grpSpPr>
        <p:grpSp>
          <p:nvGrpSpPr>
            <p:cNvPr id="37221" name="Group 357"/>
            <p:cNvGrpSpPr>
              <a:grpSpLocks/>
            </p:cNvGrpSpPr>
            <p:nvPr/>
          </p:nvGrpSpPr>
          <p:grpSpPr bwMode="auto">
            <a:xfrm>
              <a:off x="295" y="1026"/>
              <a:ext cx="1814" cy="1076"/>
              <a:chOff x="295" y="1026"/>
              <a:chExt cx="1814" cy="1076"/>
            </a:xfrm>
          </p:grpSpPr>
          <p:pic>
            <p:nvPicPr>
              <p:cNvPr id="37222" name="Picture 358" descr="17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95" y="1529"/>
                <a:ext cx="1814" cy="573"/>
              </a:xfrm>
              <a:prstGeom prst="rect">
                <a:avLst/>
              </a:prstGeom>
              <a:noFill/>
            </p:spPr>
          </p:pic>
          <p:grpSp>
            <p:nvGrpSpPr>
              <p:cNvPr id="37223" name="Group 359"/>
              <p:cNvGrpSpPr>
                <a:grpSpLocks/>
              </p:cNvGrpSpPr>
              <p:nvPr/>
            </p:nvGrpSpPr>
            <p:grpSpPr bwMode="auto">
              <a:xfrm>
                <a:off x="522" y="1026"/>
                <a:ext cx="360" cy="671"/>
                <a:chOff x="385" y="981"/>
                <a:chExt cx="587" cy="807"/>
              </a:xfrm>
            </p:grpSpPr>
            <p:grpSp>
              <p:nvGrpSpPr>
                <p:cNvPr id="37224" name="Group 360"/>
                <p:cNvGrpSpPr>
                  <a:grpSpLocks/>
                </p:cNvGrpSpPr>
                <p:nvPr/>
              </p:nvGrpSpPr>
              <p:grpSpPr bwMode="auto">
                <a:xfrm>
                  <a:off x="386" y="981"/>
                  <a:ext cx="586" cy="535"/>
                  <a:chOff x="386" y="981"/>
                  <a:chExt cx="586" cy="535"/>
                </a:xfrm>
              </p:grpSpPr>
              <p:pic>
                <p:nvPicPr>
                  <p:cNvPr id="37225" name="Picture 361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26" name="Picture 36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27" name="Picture 36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28" name="Picture 36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7229" name="Group 365"/>
                <p:cNvGrpSpPr>
                  <a:grpSpLocks/>
                </p:cNvGrpSpPr>
                <p:nvPr/>
              </p:nvGrpSpPr>
              <p:grpSpPr bwMode="auto">
                <a:xfrm>
                  <a:off x="385" y="1126"/>
                  <a:ext cx="586" cy="535"/>
                  <a:chOff x="386" y="981"/>
                  <a:chExt cx="586" cy="535"/>
                </a:xfrm>
              </p:grpSpPr>
              <p:pic>
                <p:nvPicPr>
                  <p:cNvPr id="37230" name="Picture 366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31" name="Picture 36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32" name="Picture 36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33" name="Picture 36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7234" name="Group 370"/>
                <p:cNvGrpSpPr>
                  <a:grpSpLocks/>
                </p:cNvGrpSpPr>
                <p:nvPr/>
              </p:nvGrpSpPr>
              <p:grpSpPr bwMode="auto">
                <a:xfrm>
                  <a:off x="385" y="1253"/>
                  <a:ext cx="586" cy="535"/>
                  <a:chOff x="386" y="981"/>
                  <a:chExt cx="586" cy="535"/>
                </a:xfrm>
              </p:grpSpPr>
              <p:pic>
                <p:nvPicPr>
                  <p:cNvPr id="37235" name="Picture 371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36" name="Picture 37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37" name="Picture 37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38" name="Picture 37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37239" name="Group 375"/>
              <p:cNvGrpSpPr>
                <a:grpSpLocks/>
              </p:cNvGrpSpPr>
              <p:nvPr/>
            </p:nvGrpSpPr>
            <p:grpSpPr bwMode="auto">
              <a:xfrm>
                <a:off x="975" y="1026"/>
                <a:ext cx="360" cy="671"/>
                <a:chOff x="385" y="981"/>
                <a:chExt cx="587" cy="807"/>
              </a:xfrm>
            </p:grpSpPr>
            <p:grpSp>
              <p:nvGrpSpPr>
                <p:cNvPr id="37240" name="Group 376"/>
                <p:cNvGrpSpPr>
                  <a:grpSpLocks/>
                </p:cNvGrpSpPr>
                <p:nvPr/>
              </p:nvGrpSpPr>
              <p:grpSpPr bwMode="auto">
                <a:xfrm>
                  <a:off x="386" y="981"/>
                  <a:ext cx="586" cy="535"/>
                  <a:chOff x="386" y="981"/>
                  <a:chExt cx="586" cy="535"/>
                </a:xfrm>
              </p:grpSpPr>
              <p:pic>
                <p:nvPicPr>
                  <p:cNvPr id="37241" name="Picture 37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42" name="Picture 37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43" name="Picture 37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44" name="Picture 380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7245" name="Group 381"/>
                <p:cNvGrpSpPr>
                  <a:grpSpLocks/>
                </p:cNvGrpSpPr>
                <p:nvPr/>
              </p:nvGrpSpPr>
              <p:grpSpPr bwMode="auto">
                <a:xfrm>
                  <a:off x="385" y="1126"/>
                  <a:ext cx="586" cy="535"/>
                  <a:chOff x="386" y="981"/>
                  <a:chExt cx="586" cy="535"/>
                </a:xfrm>
              </p:grpSpPr>
              <p:pic>
                <p:nvPicPr>
                  <p:cNvPr id="37246" name="Picture 38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47" name="Picture 38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48" name="Picture 38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49" name="Picture 38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7250" name="Group 386"/>
                <p:cNvGrpSpPr>
                  <a:grpSpLocks/>
                </p:cNvGrpSpPr>
                <p:nvPr/>
              </p:nvGrpSpPr>
              <p:grpSpPr bwMode="auto">
                <a:xfrm>
                  <a:off x="385" y="1253"/>
                  <a:ext cx="586" cy="535"/>
                  <a:chOff x="386" y="981"/>
                  <a:chExt cx="586" cy="535"/>
                </a:xfrm>
              </p:grpSpPr>
              <p:pic>
                <p:nvPicPr>
                  <p:cNvPr id="37251" name="Picture 38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52" name="Picture 38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53" name="Picture 38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54" name="Picture 390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37255" name="Group 391"/>
              <p:cNvGrpSpPr>
                <a:grpSpLocks/>
              </p:cNvGrpSpPr>
              <p:nvPr/>
            </p:nvGrpSpPr>
            <p:grpSpPr bwMode="auto">
              <a:xfrm>
                <a:off x="1429" y="1026"/>
                <a:ext cx="360" cy="671"/>
                <a:chOff x="385" y="981"/>
                <a:chExt cx="587" cy="807"/>
              </a:xfrm>
            </p:grpSpPr>
            <p:grpSp>
              <p:nvGrpSpPr>
                <p:cNvPr id="37256" name="Group 392"/>
                <p:cNvGrpSpPr>
                  <a:grpSpLocks/>
                </p:cNvGrpSpPr>
                <p:nvPr/>
              </p:nvGrpSpPr>
              <p:grpSpPr bwMode="auto">
                <a:xfrm>
                  <a:off x="386" y="981"/>
                  <a:ext cx="586" cy="535"/>
                  <a:chOff x="386" y="981"/>
                  <a:chExt cx="586" cy="535"/>
                </a:xfrm>
              </p:grpSpPr>
              <p:pic>
                <p:nvPicPr>
                  <p:cNvPr id="37257" name="Picture 39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58" name="Picture 39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59" name="Picture 39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60" name="Picture 396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7261" name="Group 397"/>
                <p:cNvGrpSpPr>
                  <a:grpSpLocks/>
                </p:cNvGrpSpPr>
                <p:nvPr/>
              </p:nvGrpSpPr>
              <p:grpSpPr bwMode="auto">
                <a:xfrm>
                  <a:off x="385" y="1126"/>
                  <a:ext cx="586" cy="535"/>
                  <a:chOff x="386" y="981"/>
                  <a:chExt cx="586" cy="535"/>
                </a:xfrm>
              </p:grpSpPr>
              <p:pic>
                <p:nvPicPr>
                  <p:cNvPr id="37262" name="Picture 39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63" name="Picture 39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64" name="Picture 400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65" name="Picture 401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7266" name="Group 402"/>
                <p:cNvGrpSpPr>
                  <a:grpSpLocks/>
                </p:cNvGrpSpPr>
                <p:nvPr/>
              </p:nvGrpSpPr>
              <p:grpSpPr bwMode="auto">
                <a:xfrm>
                  <a:off x="385" y="1253"/>
                  <a:ext cx="586" cy="535"/>
                  <a:chOff x="386" y="981"/>
                  <a:chExt cx="586" cy="535"/>
                </a:xfrm>
              </p:grpSpPr>
              <p:pic>
                <p:nvPicPr>
                  <p:cNvPr id="37267" name="Picture 40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68" name="Picture 40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69" name="Picture 40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70" name="Picture 406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  <p:pic>
          <p:nvPicPr>
            <p:cNvPr id="37271" name="Picture 407" descr="17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271314">
              <a:off x="521" y="1298"/>
              <a:ext cx="363" cy="241"/>
            </a:xfrm>
            <a:prstGeom prst="rect">
              <a:avLst/>
            </a:prstGeom>
            <a:noFill/>
          </p:spPr>
        </p:pic>
        <p:pic>
          <p:nvPicPr>
            <p:cNvPr id="37272" name="Picture 408" descr="17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271314">
              <a:off x="975" y="1298"/>
              <a:ext cx="363" cy="241"/>
            </a:xfrm>
            <a:prstGeom prst="rect">
              <a:avLst/>
            </a:prstGeom>
            <a:noFill/>
          </p:spPr>
        </p:pic>
        <p:pic>
          <p:nvPicPr>
            <p:cNvPr id="37273" name="Picture 409" descr="17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271314">
              <a:off x="1429" y="1298"/>
              <a:ext cx="363" cy="241"/>
            </a:xfrm>
            <a:prstGeom prst="rect">
              <a:avLst/>
            </a:prstGeom>
            <a:noFill/>
          </p:spPr>
        </p:pic>
      </p:grpSp>
      <p:grpSp>
        <p:nvGrpSpPr>
          <p:cNvPr id="37274" name="Group 410"/>
          <p:cNvGrpSpPr>
            <a:grpSpLocks/>
          </p:cNvGrpSpPr>
          <p:nvPr/>
        </p:nvGrpSpPr>
        <p:grpSpPr bwMode="auto">
          <a:xfrm>
            <a:off x="468313" y="3716338"/>
            <a:ext cx="2879725" cy="1708150"/>
            <a:chOff x="295" y="1026"/>
            <a:chExt cx="1814" cy="1076"/>
          </a:xfrm>
        </p:grpSpPr>
        <p:grpSp>
          <p:nvGrpSpPr>
            <p:cNvPr id="37275" name="Group 411"/>
            <p:cNvGrpSpPr>
              <a:grpSpLocks/>
            </p:cNvGrpSpPr>
            <p:nvPr/>
          </p:nvGrpSpPr>
          <p:grpSpPr bwMode="auto">
            <a:xfrm>
              <a:off x="295" y="1026"/>
              <a:ext cx="1814" cy="1076"/>
              <a:chOff x="295" y="1026"/>
              <a:chExt cx="1814" cy="1076"/>
            </a:xfrm>
          </p:grpSpPr>
          <p:pic>
            <p:nvPicPr>
              <p:cNvPr id="37276" name="Picture 412" descr="17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95" y="1529"/>
                <a:ext cx="1814" cy="573"/>
              </a:xfrm>
              <a:prstGeom prst="rect">
                <a:avLst/>
              </a:prstGeom>
              <a:noFill/>
            </p:spPr>
          </p:pic>
          <p:grpSp>
            <p:nvGrpSpPr>
              <p:cNvPr id="37277" name="Group 413"/>
              <p:cNvGrpSpPr>
                <a:grpSpLocks/>
              </p:cNvGrpSpPr>
              <p:nvPr/>
            </p:nvGrpSpPr>
            <p:grpSpPr bwMode="auto">
              <a:xfrm>
                <a:off x="522" y="1026"/>
                <a:ext cx="360" cy="671"/>
                <a:chOff x="385" y="981"/>
                <a:chExt cx="587" cy="807"/>
              </a:xfrm>
            </p:grpSpPr>
            <p:grpSp>
              <p:nvGrpSpPr>
                <p:cNvPr id="37278" name="Group 414"/>
                <p:cNvGrpSpPr>
                  <a:grpSpLocks/>
                </p:cNvGrpSpPr>
                <p:nvPr/>
              </p:nvGrpSpPr>
              <p:grpSpPr bwMode="auto">
                <a:xfrm>
                  <a:off x="386" y="981"/>
                  <a:ext cx="586" cy="535"/>
                  <a:chOff x="386" y="981"/>
                  <a:chExt cx="586" cy="535"/>
                </a:xfrm>
              </p:grpSpPr>
              <p:pic>
                <p:nvPicPr>
                  <p:cNvPr id="37279" name="Picture 41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80" name="Picture 416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81" name="Picture 41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82" name="Picture 41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7283" name="Group 419"/>
                <p:cNvGrpSpPr>
                  <a:grpSpLocks/>
                </p:cNvGrpSpPr>
                <p:nvPr/>
              </p:nvGrpSpPr>
              <p:grpSpPr bwMode="auto">
                <a:xfrm>
                  <a:off x="385" y="1126"/>
                  <a:ext cx="586" cy="535"/>
                  <a:chOff x="386" y="981"/>
                  <a:chExt cx="586" cy="535"/>
                </a:xfrm>
              </p:grpSpPr>
              <p:pic>
                <p:nvPicPr>
                  <p:cNvPr id="37284" name="Picture 420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85" name="Picture 421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86" name="Picture 42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87" name="Picture 42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7288" name="Group 424"/>
                <p:cNvGrpSpPr>
                  <a:grpSpLocks/>
                </p:cNvGrpSpPr>
                <p:nvPr/>
              </p:nvGrpSpPr>
              <p:grpSpPr bwMode="auto">
                <a:xfrm>
                  <a:off x="385" y="1253"/>
                  <a:ext cx="586" cy="535"/>
                  <a:chOff x="386" y="981"/>
                  <a:chExt cx="586" cy="535"/>
                </a:xfrm>
              </p:grpSpPr>
              <p:pic>
                <p:nvPicPr>
                  <p:cNvPr id="37289" name="Picture 42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90" name="Picture 426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91" name="Picture 42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92" name="Picture 42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37293" name="Group 429"/>
              <p:cNvGrpSpPr>
                <a:grpSpLocks/>
              </p:cNvGrpSpPr>
              <p:nvPr/>
            </p:nvGrpSpPr>
            <p:grpSpPr bwMode="auto">
              <a:xfrm>
                <a:off x="975" y="1026"/>
                <a:ext cx="360" cy="671"/>
                <a:chOff x="385" y="981"/>
                <a:chExt cx="587" cy="807"/>
              </a:xfrm>
            </p:grpSpPr>
            <p:grpSp>
              <p:nvGrpSpPr>
                <p:cNvPr id="37294" name="Group 430"/>
                <p:cNvGrpSpPr>
                  <a:grpSpLocks/>
                </p:cNvGrpSpPr>
                <p:nvPr/>
              </p:nvGrpSpPr>
              <p:grpSpPr bwMode="auto">
                <a:xfrm>
                  <a:off x="386" y="981"/>
                  <a:ext cx="586" cy="535"/>
                  <a:chOff x="386" y="981"/>
                  <a:chExt cx="586" cy="535"/>
                </a:xfrm>
              </p:grpSpPr>
              <p:pic>
                <p:nvPicPr>
                  <p:cNvPr id="37295" name="Picture 431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96" name="Picture 43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97" name="Picture 43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298" name="Picture 43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7299" name="Group 435"/>
                <p:cNvGrpSpPr>
                  <a:grpSpLocks/>
                </p:cNvGrpSpPr>
                <p:nvPr/>
              </p:nvGrpSpPr>
              <p:grpSpPr bwMode="auto">
                <a:xfrm>
                  <a:off x="385" y="1126"/>
                  <a:ext cx="586" cy="535"/>
                  <a:chOff x="386" y="981"/>
                  <a:chExt cx="586" cy="535"/>
                </a:xfrm>
              </p:grpSpPr>
              <p:pic>
                <p:nvPicPr>
                  <p:cNvPr id="37300" name="Picture 436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01" name="Picture 43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02" name="Picture 43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03" name="Picture 43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7304" name="Group 440"/>
                <p:cNvGrpSpPr>
                  <a:grpSpLocks/>
                </p:cNvGrpSpPr>
                <p:nvPr/>
              </p:nvGrpSpPr>
              <p:grpSpPr bwMode="auto">
                <a:xfrm>
                  <a:off x="385" y="1253"/>
                  <a:ext cx="586" cy="535"/>
                  <a:chOff x="386" y="981"/>
                  <a:chExt cx="586" cy="535"/>
                </a:xfrm>
              </p:grpSpPr>
              <p:pic>
                <p:nvPicPr>
                  <p:cNvPr id="37305" name="Picture 441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06" name="Picture 44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07" name="Picture 44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08" name="Picture 44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37309" name="Group 445"/>
              <p:cNvGrpSpPr>
                <a:grpSpLocks/>
              </p:cNvGrpSpPr>
              <p:nvPr/>
            </p:nvGrpSpPr>
            <p:grpSpPr bwMode="auto">
              <a:xfrm>
                <a:off x="1429" y="1026"/>
                <a:ext cx="360" cy="671"/>
                <a:chOff x="385" y="981"/>
                <a:chExt cx="587" cy="807"/>
              </a:xfrm>
            </p:grpSpPr>
            <p:grpSp>
              <p:nvGrpSpPr>
                <p:cNvPr id="37310" name="Group 446"/>
                <p:cNvGrpSpPr>
                  <a:grpSpLocks/>
                </p:cNvGrpSpPr>
                <p:nvPr/>
              </p:nvGrpSpPr>
              <p:grpSpPr bwMode="auto">
                <a:xfrm>
                  <a:off x="386" y="981"/>
                  <a:ext cx="586" cy="535"/>
                  <a:chOff x="386" y="981"/>
                  <a:chExt cx="586" cy="535"/>
                </a:xfrm>
              </p:grpSpPr>
              <p:pic>
                <p:nvPicPr>
                  <p:cNvPr id="37311" name="Picture 44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12" name="Picture 44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13" name="Picture 44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14" name="Picture 450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7315" name="Group 451"/>
                <p:cNvGrpSpPr>
                  <a:grpSpLocks/>
                </p:cNvGrpSpPr>
                <p:nvPr/>
              </p:nvGrpSpPr>
              <p:grpSpPr bwMode="auto">
                <a:xfrm>
                  <a:off x="385" y="1126"/>
                  <a:ext cx="586" cy="535"/>
                  <a:chOff x="386" y="981"/>
                  <a:chExt cx="586" cy="535"/>
                </a:xfrm>
              </p:grpSpPr>
              <p:pic>
                <p:nvPicPr>
                  <p:cNvPr id="37316" name="Picture 45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17" name="Picture 45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18" name="Picture 45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19" name="Picture 45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7320" name="Group 456"/>
                <p:cNvGrpSpPr>
                  <a:grpSpLocks/>
                </p:cNvGrpSpPr>
                <p:nvPr/>
              </p:nvGrpSpPr>
              <p:grpSpPr bwMode="auto">
                <a:xfrm>
                  <a:off x="385" y="1253"/>
                  <a:ext cx="586" cy="535"/>
                  <a:chOff x="386" y="981"/>
                  <a:chExt cx="586" cy="535"/>
                </a:xfrm>
              </p:grpSpPr>
              <p:pic>
                <p:nvPicPr>
                  <p:cNvPr id="37321" name="Picture 45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22" name="Picture 45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23" name="Picture 45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24" name="Picture 460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  <p:pic>
          <p:nvPicPr>
            <p:cNvPr id="37325" name="Picture 461" descr="17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271314">
              <a:off x="521" y="1298"/>
              <a:ext cx="363" cy="241"/>
            </a:xfrm>
            <a:prstGeom prst="rect">
              <a:avLst/>
            </a:prstGeom>
            <a:noFill/>
          </p:spPr>
        </p:pic>
        <p:pic>
          <p:nvPicPr>
            <p:cNvPr id="37326" name="Picture 462" descr="17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271314">
              <a:off x="975" y="1298"/>
              <a:ext cx="363" cy="241"/>
            </a:xfrm>
            <a:prstGeom prst="rect">
              <a:avLst/>
            </a:prstGeom>
            <a:noFill/>
          </p:spPr>
        </p:pic>
        <p:pic>
          <p:nvPicPr>
            <p:cNvPr id="37327" name="Picture 463" descr="17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271314">
              <a:off x="1429" y="1298"/>
              <a:ext cx="363" cy="241"/>
            </a:xfrm>
            <a:prstGeom prst="rect">
              <a:avLst/>
            </a:prstGeom>
            <a:noFill/>
          </p:spPr>
        </p:pic>
      </p:grpSp>
      <p:grpSp>
        <p:nvGrpSpPr>
          <p:cNvPr id="37328" name="Group 464"/>
          <p:cNvGrpSpPr>
            <a:grpSpLocks/>
          </p:cNvGrpSpPr>
          <p:nvPr/>
        </p:nvGrpSpPr>
        <p:grpSpPr bwMode="auto">
          <a:xfrm>
            <a:off x="3492500" y="3716338"/>
            <a:ext cx="2879725" cy="1708150"/>
            <a:chOff x="295" y="1026"/>
            <a:chExt cx="1814" cy="1076"/>
          </a:xfrm>
        </p:grpSpPr>
        <p:grpSp>
          <p:nvGrpSpPr>
            <p:cNvPr id="37329" name="Group 465"/>
            <p:cNvGrpSpPr>
              <a:grpSpLocks/>
            </p:cNvGrpSpPr>
            <p:nvPr/>
          </p:nvGrpSpPr>
          <p:grpSpPr bwMode="auto">
            <a:xfrm>
              <a:off x="295" y="1026"/>
              <a:ext cx="1814" cy="1076"/>
              <a:chOff x="295" y="1026"/>
              <a:chExt cx="1814" cy="1076"/>
            </a:xfrm>
          </p:grpSpPr>
          <p:pic>
            <p:nvPicPr>
              <p:cNvPr id="37330" name="Picture 466" descr="17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95" y="1529"/>
                <a:ext cx="1814" cy="573"/>
              </a:xfrm>
              <a:prstGeom prst="rect">
                <a:avLst/>
              </a:prstGeom>
              <a:noFill/>
            </p:spPr>
          </p:pic>
          <p:grpSp>
            <p:nvGrpSpPr>
              <p:cNvPr id="37331" name="Group 467"/>
              <p:cNvGrpSpPr>
                <a:grpSpLocks/>
              </p:cNvGrpSpPr>
              <p:nvPr/>
            </p:nvGrpSpPr>
            <p:grpSpPr bwMode="auto">
              <a:xfrm>
                <a:off x="522" y="1026"/>
                <a:ext cx="360" cy="671"/>
                <a:chOff x="385" y="981"/>
                <a:chExt cx="587" cy="807"/>
              </a:xfrm>
            </p:grpSpPr>
            <p:grpSp>
              <p:nvGrpSpPr>
                <p:cNvPr id="37332" name="Group 468"/>
                <p:cNvGrpSpPr>
                  <a:grpSpLocks/>
                </p:cNvGrpSpPr>
                <p:nvPr/>
              </p:nvGrpSpPr>
              <p:grpSpPr bwMode="auto">
                <a:xfrm>
                  <a:off x="386" y="981"/>
                  <a:ext cx="586" cy="535"/>
                  <a:chOff x="386" y="981"/>
                  <a:chExt cx="586" cy="535"/>
                </a:xfrm>
              </p:grpSpPr>
              <p:pic>
                <p:nvPicPr>
                  <p:cNvPr id="37333" name="Picture 46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34" name="Picture 470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35" name="Picture 471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36" name="Picture 47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7337" name="Group 473"/>
                <p:cNvGrpSpPr>
                  <a:grpSpLocks/>
                </p:cNvGrpSpPr>
                <p:nvPr/>
              </p:nvGrpSpPr>
              <p:grpSpPr bwMode="auto">
                <a:xfrm>
                  <a:off x="385" y="1126"/>
                  <a:ext cx="586" cy="535"/>
                  <a:chOff x="386" y="981"/>
                  <a:chExt cx="586" cy="535"/>
                </a:xfrm>
              </p:grpSpPr>
              <p:pic>
                <p:nvPicPr>
                  <p:cNvPr id="37338" name="Picture 47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39" name="Picture 47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40" name="Picture 476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41" name="Picture 47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7342" name="Group 478"/>
                <p:cNvGrpSpPr>
                  <a:grpSpLocks/>
                </p:cNvGrpSpPr>
                <p:nvPr/>
              </p:nvGrpSpPr>
              <p:grpSpPr bwMode="auto">
                <a:xfrm>
                  <a:off x="385" y="1253"/>
                  <a:ext cx="586" cy="535"/>
                  <a:chOff x="386" y="981"/>
                  <a:chExt cx="586" cy="535"/>
                </a:xfrm>
              </p:grpSpPr>
              <p:pic>
                <p:nvPicPr>
                  <p:cNvPr id="37343" name="Picture 47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44" name="Picture 480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45" name="Picture 481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46" name="Picture 48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37347" name="Group 483"/>
              <p:cNvGrpSpPr>
                <a:grpSpLocks/>
              </p:cNvGrpSpPr>
              <p:nvPr/>
            </p:nvGrpSpPr>
            <p:grpSpPr bwMode="auto">
              <a:xfrm>
                <a:off x="975" y="1026"/>
                <a:ext cx="360" cy="671"/>
                <a:chOff x="385" y="981"/>
                <a:chExt cx="587" cy="807"/>
              </a:xfrm>
            </p:grpSpPr>
            <p:grpSp>
              <p:nvGrpSpPr>
                <p:cNvPr id="37348" name="Group 484"/>
                <p:cNvGrpSpPr>
                  <a:grpSpLocks/>
                </p:cNvGrpSpPr>
                <p:nvPr/>
              </p:nvGrpSpPr>
              <p:grpSpPr bwMode="auto">
                <a:xfrm>
                  <a:off x="386" y="981"/>
                  <a:ext cx="586" cy="535"/>
                  <a:chOff x="386" y="981"/>
                  <a:chExt cx="586" cy="535"/>
                </a:xfrm>
              </p:grpSpPr>
              <p:pic>
                <p:nvPicPr>
                  <p:cNvPr id="37349" name="Picture 48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50" name="Picture 486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51" name="Picture 48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52" name="Picture 48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7353" name="Group 489"/>
                <p:cNvGrpSpPr>
                  <a:grpSpLocks/>
                </p:cNvGrpSpPr>
                <p:nvPr/>
              </p:nvGrpSpPr>
              <p:grpSpPr bwMode="auto">
                <a:xfrm>
                  <a:off x="385" y="1126"/>
                  <a:ext cx="586" cy="535"/>
                  <a:chOff x="386" y="981"/>
                  <a:chExt cx="586" cy="535"/>
                </a:xfrm>
              </p:grpSpPr>
              <p:pic>
                <p:nvPicPr>
                  <p:cNvPr id="37354" name="Picture 490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55" name="Picture 491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56" name="Picture 49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57" name="Picture 49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7358" name="Group 494"/>
                <p:cNvGrpSpPr>
                  <a:grpSpLocks/>
                </p:cNvGrpSpPr>
                <p:nvPr/>
              </p:nvGrpSpPr>
              <p:grpSpPr bwMode="auto">
                <a:xfrm>
                  <a:off x="385" y="1253"/>
                  <a:ext cx="586" cy="535"/>
                  <a:chOff x="386" y="981"/>
                  <a:chExt cx="586" cy="535"/>
                </a:xfrm>
              </p:grpSpPr>
              <p:pic>
                <p:nvPicPr>
                  <p:cNvPr id="37359" name="Picture 49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60" name="Picture 496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61" name="Picture 49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62" name="Picture 49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37363" name="Group 499"/>
              <p:cNvGrpSpPr>
                <a:grpSpLocks/>
              </p:cNvGrpSpPr>
              <p:nvPr/>
            </p:nvGrpSpPr>
            <p:grpSpPr bwMode="auto">
              <a:xfrm>
                <a:off x="1429" y="1026"/>
                <a:ext cx="360" cy="671"/>
                <a:chOff x="385" y="981"/>
                <a:chExt cx="587" cy="807"/>
              </a:xfrm>
            </p:grpSpPr>
            <p:grpSp>
              <p:nvGrpSpPr>
                <p:cNvPr id="37364" name="Group 500"/>
                <p:cNvGrpSpPr>
                  <a:grpSpLocks/>
                </p:cNvGrpSpPr>
                <p:nvPr/>
              </p:nvGrpSpPr>
              <p:grpSpPr bwMode="auto">
                <a:xfrm>
                  <a:off x="386" y="981"/>
                  <a:ext cx="586" cy="535"/>
                  <a:chOff x="386" y="981"/>
                  <a:chExt cx="586" cy="535"/>
                </a:xfrm>
              </p:grpSpPr>
              <p:pic>
                <p:nvPicPr>
                  <p:cNvPr id="37365" name="Picture 501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66" name="Picture 50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67" name="Picture 50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68" name="Picture 50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7369" name="Group 505"/>
                <p:cNvGrpSpPr>
                  <a:grpSpLocks/>
                </p:cNvGrpSpPr>
                <p:nvPr/>
              </p:nvGrpSpPr>
              <p:grpSpPr bwMode="auto">
                <a:xfrm>
                  <a:off x="385" y="1126"/>
                  <a:ext cx="586" cy="535"/>
                  <a:chOff x="386" y="981"/>
                  <a:chExt cx="586" cy="535"/>
                </a:xfrm>
              </p:grpSpPr>
              <p:pic>
                <p:nvPicPr>
                  <p:cNvPr id="37370" name="Picture 506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71" name="Picture 50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72" name="Picture 50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73" name="Picture 50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7374" name="Group 510"/>
                <p:cNvGrpSpPr>
                  <a:grpSpLocks/>
                </p:cNvGrpSpPr>
                <p:nvPr/>
              </p:nvGrpSpPr>
              <p:grpSpPr bwMode="auto">
                <a:xfrm>
                  <a:off x="385" y="1253"/>
                  <a:ext cx="586" cy="535"/>
                  <a:chOff x="386" y="981"/>
                  <a:chExt cx="586" cy="535"/>
                </a:xfrm>
              </p:grpSpPr>
              <p:pic>
                <p:nvPicPr>
                  <p:cNvPr id="37375" name="Picture 511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76" name="Picture 51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77" name="Picture 51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7378" name="Picture 51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  <p:pic>
          <p:nvPicPr>
            <p:cNvPr id="37379" name="Picture 515" descr="17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271314">
              <a:off x="521" y="1298"/>
              <a:ext cx="363" cy="241"/>
            </a:xfrm>
            <a:prstGeom prst="rect">
              <a:avLst/>
            </a:prstGeom>
            <a:noFill/>
          </p:spPr>
        </p:pic>
        <p:pic>
          <p:nvPicPr>
            <p:cNvPr id="37380" name="Picture 516" descr="17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271314">
              <a:off x="975" y="1298"/>
              <a:ext cx="363" cy="241"/>
            </a:xfrm>
            <a:prstGeom prst="rect">
              <a:avLst/>
            </a:prstGeom>
            <a:noFill/>
          </p:spPr>
        </p:pic>
        <p:pic>
          <p:nvPicPr>
            <p:cNvPr id="37381" name="Picture 517" descr="17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271314">
              <a:off x="1429" y="1298"/>
              <a:ext cx="363" cy="24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69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69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9575801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020" name="Picture 132" descr="1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4652963"/>
            <a:ext cx="1222375" cy="1719262"/>
          </a:xfrm>
          <a:prstGeom prst="rect">
            <a:avLst/>
          </a:prstGeom>
          <a:noFill/>
        </p:spPr>
      </p:pic>
      <p:pic>
        <p:nvPicPr>
          <p:cNvPr id="38023" name="Picture 135" descr="1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427288"/>
            <a:ext cx="2879725" cy="909637"/>
          </a:xfrm>
          <a:prstGeom prst="rect">
            <a:avLst/>
          </a:prstGeom>
          <a:noFill/>
        </p:spPr>
      </p:pic>
      <p:grpSp>
        <p:nvGrpSpPr>
          <p:cNvPr id="38040" name="Group 152"/>
          <p:cNvGrpSpPr>
            <a:grpSpLocks/>
          </p:cNvGrpSpPr>
          <p:nvPr/>
        </p:nvGrpSpPr>
        <p:grpSpPr bwMode="auto">
          <a:xfrm>
            <a:off x="1547813" y="1628775"/>
            <a:ext cx="571500" cy="1065213"/>
            <a:chOff x="385" y="981"/>
            <a:chExt cx="587" cy="807"/>
          </a:xfrm>
        </p:grpSpPr>
        <p:grpSp>
          <p:nvGrpSpPr>
            <p:cNvPr id="38041" name="Group 153"/>
            <p:cNvGrpSpPr>
              <a:grpSpLocks/>
            </p:cNvGrpSpPr>
            <p:nvPr/>
          </p:nvGrpSpPr>
          <p:grpSpPr bwMode="auto">
            <a:xfrm>
              <a:off x="386" y="981"/>
              <a:ext cx="586" cy="535"/>
              <a:chOff x="386" y="981"/>
              <a:chExt cx="586" cy="535"/>
            </a:xfrm>
          </p:grpSpPr>
          <p:pic>
            <p:nvPicPr>
              <p:cNvPr id="38042" name="Picture 154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86" y="981"/>
                <a:ext cx="181" cy="535"/>
              </a:xfrm>
              <a:prstGeom prst="rect">
                <a:avLst/>
              </a:prstGeom>
              <a:noFill/>
            </p:spPr>
          </p:pic>
          <p:pic>
            <p:nvPicPr>
              <p:cNvPr id="38043" name="Picture 155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521" y="981"/>
                <a:ext cx="181" cy="535"/>
              </a:xfrm>
              <a:prstGeom prst="rect">
                <a:avLst/>
              </a:prstGeom>
              <a:noFill/>
            </p:spPr>
          </p:pic>
          <p:pic>
            <p:nvPicPr>
              <p:cNvPr id="38044" name="Picture 156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656" y="981"/>
                <a:ext cx="181" cy="535"/>
              </a:xfrm>
              <a:prstGeom prst="rect">
                <a:avLst/>
              </a:prstGeom>
              <a:noFill/>
            </p:spPr>
          </p:pic>
          <p:pic>
            <p:nvPicPr>
              <p:cNvPr id="38045" name="Picture 157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791" y="981"/>
                <a:ext cx="181" cy="535"/>
              </a:xfrm>
              <a:prstGeom prst="rect">
                <a:avLst/>
              </a:prstGeom>
              <a:noFill/>
            </p:spPr>
          </p:pic>
        </p:grpSp>
        <p:grpSp>
          <p:nvGrpSpPr>
            <p:cNvPr id="38046" name="Group 158"/>
            <p:cNvGrpSpPr>
              <a:grpSpLocks/>
            </p:cNvGrpSpPr>
            <p:nvPr/>
          </p:nvGrpSpPr>
          <p:grpSpPr bwMode="auto">
            <a:xfrm>
              <a:off x="385" y="1126"/>
              <a:ext cx="586" cy="535"/>
              <a:chOff x="386" y="981"/>
              <a:chExt cx="586" cy="535"/>
            </a:xfrm>
          </p:grpSpPr>
          <p:pic>
            <p:nvPicPr>
              <p:cNvPr id="38047" name="Picture 159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86" y="981"/>
                <a:ext cx="181" cy="535"/>
              </a:xfrm>
              <a:prstGeom prst="rect">
                <a:avLst/>
              </a:prstGeom>
              <a:noFill/>
            </p:spPr>
          </p:pic>
          <p:pic>
            <p:nvPicPr>
              <p:cNvPr id="38048" name="Picture 160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521" y="981"/>
                <a:ext cx="181" cy="535"/>
              </a:xfrm>
              <a:prstGeom prst="rect">
                <a:avLst/>
              </a:prstGeom>
              <a:noFill/>
            </p:spPr>
          </p:pic>
          <p:pic>
            <p:nvPicPr>
              <p:cNvPr id="38049" name="Picture 161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656" y="981"/>
                <a:ext cx="181" cy="535"/>
              </a:xfrm>
              <a:prstGeom prst="rect">
                <a:avLst/>
              </a:prstGeom>
              <a:noFill/>
            </p:spPr>
          </p:pic>
          <p:pic>
            <p:nvPicPr>
              <p:cNvPr id="38050" name="Picture 162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791" y="981"/>
                <a:ext cx="181" cy="535"/>
              </a:xfrm>
              <a:prstGeom prst="rect">
                <a:avLst/>
              </a:prstGeom>
              <a:noFill/>
            </p:spPr>
          </p:pic>
        </p:grpSp>
        <p:grpSp>
          <p:nvGrpSpPr>
            <p:cNvPr id="38051" name="Group 163"/>
            <p:cNvGrpSpPr>
              <a:grpSpLocks/>
            </p:cNvGrpSpPr>
            <p:nvPr/>
          </p:nvGrpSpPr>
          <p:grpSpPr bwMode="auto">
            <a:xfrm>
              <a:off x="385" y="1253"/>
              <a:ext cx="586" cy="535"/>
              <a:chOff x="386" y="981"/>
              <a:chExt cx="586" cy="535"/>
            </a:xfrm>
          </p:grpSpPr>
          <p:pic>
            <p:nvPicPr>
              <p:cNvPr id="38052" name="Picture 164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86" y="981"/>
                <a:ext cx="181" cy="535"/>
              </a:xfrm>
              <a:prstGeom prst="rect">
                <a:avLst/>
              </a:prstGeom>
              <a:noFill/>
            </p:spPr>
          </p:pic>
          <p:pic>
            <p:nvPicPr>
              <p:cNvPr id="38053" name="Picture 165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521" y="981"/>
                <a:ext cx="181" cy="535"/>
              </a:xfrm>
              <a:prstGeom prst="rect">
                <a:avLst/>
              </a:prstGeom>
              <a:noFill/>
            </p:spPr>
          </p:pic>
          <p:pic>
            <p:nvPicPr>
              <p:cNvPr id="38054" name="Picture 166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656" y="981"/>
                <a:ext cx="181" cy="535"/>
              </a:xfrm>
              <a:prstGeom prst="rect">
                <a:avLst/>
              </a:prstGeom>
              <a:noFill/>
            </p:spPr>
          </p:pic>
          <p:pic>
            <p:nvPicPr>
              <p:cNvPr id="38055" name="Picture 167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791" y="981"/>
                <a:ext cx="181" cy="53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8056" name="Group 168"/>
          <p:cNvGrpSpPr>
            <a:grpSpLocks/>
          </p:cNvGrpSpPr>
          <p:nvPr/>
        </p:nvGrpSpPr>
        <p:grpSpPr bwMode="auto">
          <a:xfrm>
            <a:off x="2268538" y="1628775"/>
            <a:ext cx="571500" cy="1065213"/>
            <a:chOff x="385" y="981"/>
            <a:chExt cx="587" cy="807"/>
          </a:xfrm>
        </p:grpSpPr>
        <p:grpSp>
          <p:nvGrpSpPr>
            <p:cNvPr id="38057" name="Group 169"/>
            <p:cNvGrpSpPr>
              <a:grpSpLocks/>
            </p:cNvGrpSpPr>
            <p:nvPr/>
          </p:nvGrpSpPr>
          <p:grpSpPr bwMode="auto">
            <a:xfrm>
              <a:off x="386" y="981"/>
              <a:ext cx="586" cy="535"/>
              <a:chOff x="386" y="981"/>
              <a:chExt cx="586" cy="535"/>
            </a:xfrm>
          </p:grpSpPr>
          <p:pic>
            <p:nvPicPr>
              <p:cNvPr id="38058" name="Picture 170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86" y="981"/>
                <a:ext cx="181" cy="535"/>
              </a:xfrm>
              <a:prstGeom prst="rect">
                <a:avLst/>
              </a:prstGeom>
              <a:noFill/>
            </p:spPr>
          </p:pic>
          <p:pic>
            <p:nvPicPr>
              <p:cNvPr id="38059" name="Picture 171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521" y="981"/>
                <a:ext cx="181" cy="535"/>
              </a:xfrm>
              <a:prstGeom prst="rect">
                <a:avLst/>
              </a:prstGeom>
              <a:noFill/>
            </p:spPr>
          </p:pic>
          <p:pic>
            <p:nvPicPr>
              <p:cNvPr id="38060" name="Picture 172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656" y="981"/>
                <a:ext cx="181" cy="535"/>
              </a:xfrm>
              <a:prstGeom prst="rect">
                <a:avLst/>
              </a:prstGeom>
              <a:noFill/>
            </p:spPr>
          </p:pic>
          <p:pic>
            <p:nvPicPr>
              <p:cNvPr id="38061" name="Picture 173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791" y="981"/>
                <a:ext cx="181" cy="535"/>
              </a:xfrm>
              <a:prstGeom prst="rect">
                <a:avLst/>
              </a:prstGeom>
              <a:noFill/>
            </p:spPr>
          </p:pic>
        </p:grpSp>
        <p:grpSp>
          <p:nvGrpSpPr>
            <p:cNvPr id="38062" name="Group 174"/>
            <p:cNvGrpSpPr>
              <a:grpSpLocks/>
            </p:cNvGrpSpPr>
            <p:nvPr/>
          </p:nvGrpSpPr>
          <p:grpSpPr bwMode="auto">
            <a:xfrm>
              <a:off x="385" y="1126"/>
              <a:ext cx="586" cy="535"/>
              <a:chOff x="386" y="981"/>
              <a:chExt cx="586" cy="535"/>
            </a:xfrm>
          </p:grpSpPr>
          <p:pic>
            <p:nvPicPr>
              <p:cNvPr id="38063" name="Picture 175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86" y="981"/>
                <a:ext cx="181" cy="535"/>
              </a:xfrm>
              <a:prstGeom prst="rect">
                <a:avLst/>
              </a:prstGeom>
              <a:noFill/>
            </p:spPr>
          </p:pic>
          <p:pic>
            <p:nvPicPr>
              <p:cNvPr id="38064" name="Picture 176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521" y="981"/>
                <a:ext cx="181" cy="535"/>
              </a:xfrm>
              <a:prstGeom prst="rect">
                <a:avLst/>
              </a:prstGeom>
              <a:noFill/>
            </p:spPr>
          </p:pic>
          <p:pic>
            <p:nvPicPr>
              <p:cNvPr id="38065" name="Picture 177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656" y="981"/>
                <a:ext cx="181" cy="535"/>
              </a:xfrm>
              <a:prstGeom prst="rect">
                <a:avLst/>
              </a:prstGeom>
              <a:noFill/>
            </p:spPr>
          </p:pic>
          <p:pic>
            <p:nvPicPr>
              <p:cNvPr id="38066" name="Picture 178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791" y="981"/>
                <a:ext cx="181" cy="535"/>
              </a:xfrm>
              <a:prstGeom prst="rect">
                <a:avLst/>
              </a:prstGeom>
              <a:noFill/>
            </p:spPr>
          </p:pic>
        </p:grpSp>
        <p:grpSp>
          <p:nvGrpSpPr>
            <p:cNvPr id="38067" name="Group 179"/>
            <p:cNvGrpSpPr>
              <a:grpSpLocks/>
            </p:cNvGrpSpPr>
            <p:nvPr/>
          </p:nvGrpSpPr>
          <p:grpSpPr bwMode="auto">
            <a:xfrm>
              <a:off x="385" y="1253"/>
              <a:ext cx="586" cy="535"/>
              <a:chOff x="386" y="981"/>
              <a:chExt cx="586" cy="535"/>
            </a:xfrm>
          </p:grpSpPr>
          <p:pic>
            <p:nvPicPr>
              <p:cNvPr id="38068" name="Picture 180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86" y="981"/>
                <a:ext cx="181" cy="535"/>
              </a:xfrm>
              <a:prstGeom prst="rect">
                <a:avLst/>
              </a:prstGeom>
              <a:noFill/>
            </p:spPr>
          </p:pic>
          <p:pic>
            <p:nvPicPr>
              <p:cNvPr id="38069" name="Picture 181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521" y="981"/>
                <a:ext cx="181" cy="535"/>
              </a:xfrm>
              <a:prstGeom prst="rect">
                <a:avLst/>
              </a:prstGeom>
              <a:noFill/>
            </p:spPr>
          </p:pic>
          <p:pic>
            <p:nvPicPr>
              <p:cNvPr id="38070" name="Picture 182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656" y="981"/>
                <a:ext cx="181" cy="535"/>
              </a:xfrm>
              <a:prstGeom prst="rect">
                <a:avLst/>
              </a:prstGeom>
              <a:noFill/>
            </p:spPr>
          </p:pic>
          <p:pic>
            <p:nvPicPr>
              <p:cNvPr id="38071" name="Picture 183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791" y="981"/>
                <a:ext cx="181" cy="53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8238" name="Group 350"/>
          <p:cNvGrpSpPr>
            <a:grpSpLocks/>
          </p:cNvGrpSpPr>
          <p:nvPr/>
        </p:nvGrpSpPr>
        <p:grpSpPr bwMode="auto">
          <a:xfrm>
            <a:off x="827088" y="1628775"/>
            <a:ext cx="576262" cy="1079500"/>
            <a:chOff x="521" y="1026"/>
            <a:chExt cx="363" cy="680"/>
          </a:xfrm>
        </p:grpSpPr>
        <p:grpSp>
          <p:nvGrpSpPr>
            <p:cNvPr id="38237" name="Group 349"/>
            <p:cNvGrpSpPr>
              <a:grpSpLocks/>
            </p:cNvGrpSpPr>
            <p:nvPr/>
          </p:nvGrpSpPr>
          <p:grpSpPr bwMode="auto">
            <a:xfrm>
              <a:off x="521" y="1026"/>
              <a:ext cx="359" cy="445"/>
              <a:chOff x="521" y="1026"/>
              <a:chExt cx="359" cy="445"/>
            </a:xfrm>
          </p:grpSpPr>
          <p:pic>
            <p:nvPicPr>
              <p:cNvPr id="38026" name="Picture 138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521" y="1026"/>
                <a:ext cx="111" cy="445"/>
              </a:xfrm>
              <a:prstGeom prst="rect">
                <a:avLst/>
              </a:prstGeom>
              <a:noFill/>
            </p:spPr>
          </p:pic>
          <p:pic>
            <p:nvPicPr>
              <p:cNvPr id="38027" name="Picture 139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604" y="1026"/>
                <a:ext cx="111" cy="445"/>
              </a:xfrm>
              <a:prstGeom prst="rect">
                <a:avLst/>
              </a:prstGeom>
              <a:noFill/>
            </p:spPr>
          </p:pic>
          <p:pic>
            <p:nvPicPr>
              <p:cNvPr id="38028" name="Picture 140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686" y="1026"/>
                <a:ext cx="111" cy="445"/>
              </a:xfrm>
              <a:prstGeom prst="rect">
                <a:avLst/>
              </a:prstGeom>
              <a:noFill/>
            </p:spPr>
          </p:pic>
          <p:pic>
            <p:nvPicPr>
              <p:cNvPr id="38029" name="Picture 141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769" y="1026"/>
                <a:ext cx="111" cy="445"/>
              </a:xfrm>
              <a:prstGeom prst="rect">
                <a:avLst/>
              </a:prstGeom>
              <a:noFill/>
            </p:spPr>
          </p:pic>
        </p:grpSp>
        <p:grpSp>
          <p:nvGrpSpPr>
            <p:cNvPr id="38030" name="Group 142"/>
            <p:cNvGrpSpPr>
              <a:grpSpLocks/>
            </p:cNvGrpSpPr>
            <p:nvPr/>
          </p:nvGrpSpPr>
          <p:grpSpPr bwMode="auto">
            <a:xfrm>
              <a:off x="525" y="1147"/>
              <a:ext cx="359" cy="444"/>
              <a:chOff x="386" y="981"/>
              <a:chExt cx="586" cy="535"/>
            </a:xfrm>
          </p:grpSpPr>
          <p:pic>
            <p:nvPicPr>
              <p:cNvPr id="38031" name="Picture 143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86" y="981"/>
                <a:ext cx="181" cy="535"/>
              </a:xfrm>
              <a:prstGeom prst="rect">
                <a:avLst/>
              </a:prstGeom>
              <a:noFill/>
            </p:spPr>
          </p:pic>
          <p:pic>
            <p:nvPicPr>
              <p:cNvPr id="38032" name="Picture 144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521" y="981"/>
                <a:ext cx="181" cy="535"/>
              </a:xfrm>
              <a:prstGeom prst="rect">
                <a:avLst/>
              </a:prstGeom>
              <a:noFill/>
            </p:spPr>
          </p:pic>
          <p:pic>
            <p:nvPicPr>
              <p:cNvPr id="38033" name="Picture 145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656" y="981"/>
                <a:ext cx="181" cy="535"/>
              </a:xfrm>
              <a:prstGeom prst="rect">
                <a:avLst/>
              </a:prstGeom>
              <a:noFill/>
            </p:spPr>
          </p:pic>
          <p:pic>
            <p:nvPicPr>
              <p:cNvPr id="38034" name="Picture 146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791" y="981"/>
                <a:ext cx="181" cy="535"/>
              </a:xfrm>
              <a:prstGeom prst="rect">
                <a:avLst/>
              </a:prstGeom>
              <a:noFill/>
            </p:spPr>
          </p:pic>
        </p:grpSp>
        <p:grpSp>
          <p:nvGrpSpPr>
            <p:cNvPr id="38035" name="Group 147"/>
            <p:cNvGrpSpPr>
              <a:grpSpLocks/>
            </p:cNvGrpSpPr>
            <p:nvPr/>
          </p:nvGrpSpPr>
          <p:grpSpPr bwMode="auto">
            <a:xfrm>
              <a:off x="521" y="1261"/>
              <a:ext cx="359" cy="445"/>
              <a:chOff x="386" y="981"/>
              <a:chExt cx="586" cy="535"/>
            </a:xfrm>
          </p:grpSpPr>
          <p:pic>
            <p:nvPicPr>
              <p:cNvPr id="38036" name="Picture 148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86" y="981"/>
                <a:ext cx="181" cy="535"/>
              </a:xfrm>
              <a:prstGeom prst="rect">
                <a:avLst/>
              </a:prstGeom>
              <a:noFill/>
            </p:spPr>
          </p:pic>
          <p:pic>
            <p:nvPicPr>
              <p:cNvPr id="38037" name="Picture 149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521" y="981"/>
                <a:ext cx="181" cy="535"/>
              </a:xfrm>
              <a:prstGeom prst="rect">
                <a:avLst/>
              </a:prstGeom>
              <a:noFill/>
            </p:spPr>
          </p:pic>
          <p:pic>
            <p:nvPicPr>
              <p:cNvPr id="38038" name="Picture 150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656" y="981"/>
                <a:ext cx="181" cy="535"/>
              </a:xfrm>
              <a:prstGeom prst="rect">
                <a:avLst/>
              </a:prstGeom>
              <a:noFill/>
            </p:spPr>
          </p:pic>
          <p:pic>
            <p:nvPicPr>
              <p:cNvPr id="38039" name="Picture 151" descr="17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791" y="981"/>
                <a:ext cx="181" cy="535"/>
              </a:xfrm>
              <a:prstGeom prst="rect">
                <a:avLst/>
              </a:prstGeom>
              <a:noFill/>
            </p:spPr>
          </p:pic>
        </p:grpSp>
        <p:pic>
          <p:nvPicPr>
            <p:cNvPr id="38072" name="Picture 184" descr="17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271314">
              <a:off x="521" y="1298"/>
              <a:ext cx="363" cy="241"/>
            </a:xfrm>
            <a:prstGeom prst="rect">
              <a:avLst/>
            </a:prstGeom>
            <a:noFill/>
          </p:spPr>
        </p:pic>
      </p:grpSp>
      <p:pic>
        <p:nvPicPr>
          <p:cNvPr id="38073" name="Picture 185" descr="17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71314">
            <a:off x="1547813" y="2060575"/>
            <a:ext cx="576262" cy="382588"/>
          </a:xfrm>
          <a:prstGeom prst="rect">
            <a:avLst/>
          </a:prstGeom>
          <a:noFill/>
        </p:spPr>
      </p:pic>
      <p:pic>
        <p:nvPicPr>
          <p:cNvPr id="38074" name="Picture 186" descr="17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71314">
            <a:off x="2268538" y="2060575"/>
            <a:ext cx="576262" cy="382588"/>
          </a:xfrm>
          <a:prstGeom prst="rect">
            <a:avLst/>
          </a:prstGeom>
          <a:noFill/>
        </p:spPr>
      </p:pic>
      <p:pic>
        <p:nvPicPr>
          <p:cNvPr id="38077" name="Picture 189" descr="1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2427288"/>
            <a:ext cx="2879725" cy="909637"/>
          </a:xfrm>
          <a:prstGeom prst="rect">
            <a:avLst/>
          </a:prstGeom>
          <a:noFill/>
        </p:spPr>
      </p:pic>
      <p:grpSp>
        <p:nvGrpSpPr>
          <p:cNvPr id="38261" name="Group 373"/>
          <p:cNvGrpSpPr>
            <a:grpSpLocks/>
          </p:cNvGrpSpPr>
          <p:nvPr/>
        </p:nvGrpSpPr>
        <p:grpSpPr bwMode="auto">
          <a:xfrm>
            <a:off x="3851275" y="1628775"/>
            <a:ext cx="576263" cy="1065213"/>
            <a:chOff x="2426" y="1026"/>
            <a:chExt cx="363" cy="671"/>
          </a:xfrm>
        </p:grpSpPr>
        <p:grpSp>
          <p:nvGrpSpPr>
            <p:cNvPr id="38078" name="Group 190"/>
            <p:cNvGrpSpPr>
              <a:grpSpLocks/>
            </p:cNvGrpSpPr>
            <p:nvPr/>
          </p:nvGrpSpPr>
          <p:grpSpPr bwMode="auto">
            <a:xfrm>
              <a:off x="2427" y="1026"/>
              <a:ext cx="360" cy="671"/>
              <a:chOff x="385" y="981"/>
              <a:chExt cx="587" cy="807"/>
            </a:xfrm>
          </p:grpSpPr>
          <p:grpSp>
            <p:nvGrpSpPr>
              <p:cNvPr id="38079" name="Group 191"/>
              <p:cNvGrpSpPr>
                <a:grpSpLocks/>
              </p:cNvGrpSpPr>
              <p:nvPr/>
            </p:nvGrpSpPr>
            <p:grpSpPr bwMode="auto">
              <a:xfrm>
                <a:off x="386" y="981"/>
                <a:ext cx="586" cy="535"/>
                <a:chOff x="386" y="981"/>
                <a:chExt cx="586" cy="535"/>
              </a:xfrm>
            </p:grpSpPr>
            <p:pic>
              <p:nvPicPr>
                <p:cNvPr id="38080" name="Picture 192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386" y="981"/>
                  <a:ext cx="181" cy="53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081" name="Picture 193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521" y="981"/>
                  <a:ext cx="181" cy="53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082" name="Picture 194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656" y="981"/>
                  <a:ext cx="181" cy="53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083" name="Picture 195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791" y="981"/>
                  <a:ext cx="181" cy="535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8084" name="Group 196"/>
              <p:cNvGrpSpPr>
                <a:grpSpLocks/>
              </p:cNvGrpSpPr>
              <p:nvPr/>
            </p:nvGrpSpPr>
            <p:grpSpPr bwMode="auto">
              <a:xfrm>
                <a:off x="385" y="1126"/>
                <a:ext cx="586" cy="535"/>
                <a:chOff x="386" y="981"/>
                <a:chExt cx="586" cy="535"/>
              </a:xfrm>
            </p:grpSpPr>
            <p:pic>
              <p:nvPicPr>
                <p:cNvPr id="38085" name="Picture 197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386" y="981"/>
                  <a:ext cx="181" cy="53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086" name="Picture 198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521" y="981"/>
                  <a:ext cx="181" cy="53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087" name="Picture 199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656" y="981"/>
                  <a:ext cx="181" cy="53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088" name="Picture 200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791" y="981"/>
                  <a:ext cx="181" cy="535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8089" name="Group 201"/>
              <p:cNvGrpSpPr>
                <a:grpSpLocks/>
              </p:cNvGrpSpPr>
              <p:nvPr/>
            </p:nvGrpSpPr>
            <p:grpSpPr bwMode="auto">
              <a:xfrm>
                <a:off x="385" y="1253"/>
                <a:ext cx="586" cy="535"/>
                <a:chOff x="386" y="981"/>
                <a:chExt cx="586" cy="535"/>
              </a:xfrm>
            </p:grpSpPr>
            <p:pic>
              <p:nvPicPr>
                <p:cNvPr id="38090" name="Picture 202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386" y="981"/>
                  <a:ext cx="181" cy="53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091" name="Picture 203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521" y="981"/>
                  <a:ext cx="181" cy="53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092" name="Picture 204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656" y="981"/>
                  <a:ext cx="181" cy="53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093" name="Picture 205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791" y="981"/>
                  <a:ext cx="181" cy="535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38126" name="Picture 238" descr="17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271314">
              <a:off x="2426" y="1298"/>
              <a:ext cx="363" cy="241"/>
            </a:xfrm>
            <a:prstGeom prst="rect">
              <a:avLst/>
            </a:prstGeom>
            <a:noFill/>
          </p:spPr>
        </p:pic>
      </p:grpSp>
      <p:grpSp>
        <p:nvGrpSpPr>
          <p:cNvPr id="38260" name="Group 372"/>
          <p:cNvGrpSpPr>
            <a:grpSpLocks/>
          </p:cNvGrpSpPr>
          <p:nvPr/>
        </p:nvGrpSpPr>
        <p:grpSpPr bwMode="auto">
          <a:xfrm>
            <a:off x="4572000" y="1628775"/>
            <a:ext cx="576263" cy="1065213"/>
            <a:chOff x="2880" y="1026"/>
            <a:chExt cx="363" cy="671"/>
          </a:xfrm>
        </p:grpSpPr>
        <p:grpSp>
          <p:nvGrpSpPr>
            <p:cNvPr id="38094" name="Group 206"/>
            <p:cNvGrpSpPr>
              <a:grpSpLocks/>
            </p:cNvGrpSpPr>
            <p:nvPr/>
          </p:nvGrpSpPr>
          <p:grpSpPr bwMode="auto">
            <a:xfrm>
              <a:off x="2880" y="1026"/>
              <a:ext cx="360" cy="671"/>
              <a:chOff x="385" y="981"/>
              <a:chExt cx="587" cy="807"/>
            </a:xfrm>
          </p:grpSpPr>
          <p:grpSp>
            <p:nvGrpSpPr>
              <p:cNvPr id="38095" name="Group 207"/>
              <p:cNvGrpSpPr>
                <a:grpSpLocks/>
              </p:cNvGrpSpPr>
              <p:nvPr/>
            </p:nvGrpSpPr>
            <p:grpSpPr bwMode="auto">
              <a:xfrm>
                <a:off x="386" y="981"/>
                <a:ext cx="586" cy="535"/>
                <a:chOff x="386" y="981"/>
                <a:chExt cx="586" cy="535"/>
              </a:xfrm>
            </p:grpSpPr>
            <p:pic>
              <p:nvPicPr>
                <p:cNvPr id="38096" name="Picture 208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386" y="981"/>
                  <a:ext cx="181" cy="53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097" name="Picture 209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521" y="981"/>
                  <a:ext cx="181" cy="53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098" name="Picture 210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656" y="981"/>
                  <a:ext cx="181" cy="53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099" name="Picture 211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791" y="981"/>
                  <a:ext cx="181" cy="535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8100" name="Group 212"/>
              <p:cNvGrpSpPr>
                <a:grpSpLocks/>
              </p:cNvGrpSpPr>
              <p:nvPr/>
            </p:nvGrpSpPr>
            <p:grpSpPr bwMode="auto">
              <a:xfrm>
                <a:off x="385" y="1126"/>
                <a:ext cx="586" cy="535"/>
                <a:chOff x="386" y="981"/>
                <a:chExt cx="586" cy="535"/>
              </a:xfrm>
            </p:grpSpPr>
            <p:pic>
              <p:nvPicPr>
                <p:cNvPr id="38101" name="Picture 213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386" y="981"/>
                  <a:ext cx="181" cy="53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102" name="Picture 214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521" y="981"/>
                  <a:ext cx="181" cy="53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103" name="Picture 215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656" y="981"/>
                  <a:ext cx="181" cy="53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104" name="Picture 216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791" y="981"/>
                  <a:ext cx="181" cy="535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8105" name="Group 217"/>
              <p:cNvGrpSpPr>
                <a:grpSpLocks/>
              </p:cNvGrpSpPr>
              <p:nvPr/>
            </p:nvGrpSpPr>
            <p:grpSpPr bwMode="auto">
              <a:xfrm>
                <a:off x="385" y="1253"/>
                <a:ext cx="586" cy="535"/>
                <a:chOff x="386" y="981"/>
                <a:chExt cx="586" cy="535"/>
              </a:xfrm>
            </p:grpSpPr>
            <p:pic>
              <p:nvPicPr>
                <p:cNvPr id="38106" name="Picture 218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386" y="981"/>
                  <a:ext cx="181" cy="53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107" name="Picture 219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521" y="981"/>
                  <a:ext cx="181" cy="53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108" name="Picture 220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656" y="981"/>
                  <a:ext cx="181" cy="53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109" name="Picture 221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791" y="981"/>
                  <a:ext cx="181" cy="535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38127" name="Picture 239" descr="17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271314">
              <a:off x="2880" y="1298"/>
              <a:ext cx="363" cy="241"/>
            </a:xfrm>
            <a:prstGeom prst="rect">
              <a:avLst/>
            </a:prstGeom>
            <a:noFill/>
          </p:spPr>
        </p:pic>
      </p:grpSp>
      <p:grpSp>
        <p:nvGrpSpPr>
          <p:cNvPr id="38259" name="Group 371"/>
          <p:cNvGrpSpPr>
            <a:grpSpLocks/>
          </p:cNvGrpSpPr>
          <p:nvPr/>
        </p:nvGrpSpPr>
        <p:grpSpPr bwMode="auto">
          <a:xfrm>
            <a:off x="5292725" y="1628775"/>
            <a:ext cx="576263" cy="1065213"/>
            <a:chOff x="3334" y="1026"/>
            <a:chExt cx="363" cy="671"/>
          </a:xfrm>
        </p:grpSpPr>
        <p:grpSp>
          <p:nvGrpSpPr>
            <p:cNvPr id="38110" name="Group 222"/>
            <p:cNvGrpSpPr>
              <a:grpSpLocks/>
            </p:cNvGrpSpPr>
            <p:nvPr/>
          </p:nvGrpSpPr>
          <p:grpSpPr bwMode="auto">
            <a:xfrm>
              <a:off x="3334" y="1026"/>
              <a:ext cx="360" cy="671"/>
              <a:chOff x="385" y="981"/>
              <a:chExt cx="587" cy="807"/>
            </a:xfrm>
          </p:grpSpPr>
          <p:grpSp>
            <p:nvGrpSpPr>
              <p:cNvPr id="38111" name="Group 223"/>
              <p:cNvGrpSpPr>
                <a:grpSpLocks/>
              </p:cNvGrpSpPr>
              <p:nvPr/>
            </p:nvGrpSpPr>
            <p:grpSpPr bwMode="auto">
              <a:xfrm>
                <a:off x="386" y="981"/>
                <a:ext cx="586" cy="535"/>
                <a:chOff x="386" y="981"/>
                <a:chExt cx="586" cy="535"/>
              </a:xfrm>
            </p:grpSpPr>
            <p:pic>
              <p:nvPicPr>
                <p:cNvPr id="38112" name="Picture 224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386" y="981"/>
                  <a:ext cx="181" cy="53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113" name="Picture 225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521" y="981"/>
                  <a:ext cx="181" cy="53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114" name="Picture 226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656" y="981"/>
                  <a:ext cx="181" cy="53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115" name="Picture 227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791" y="981"/>
                  <a:ext cx="181" cy="535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8116" name="Group 228"/>
              <p:cNvGrpSpPr>
                <a:grpSpLocks/>
              </p:cNvGrpSpPr>
              <p:nvPr/>
            </p:nvGrpSpPr>
            <p:grpSpPr bwMode="auto">
              <a:xfrm>
                <a:off x="385" y="1126"/>
                <a:ext cx="586" cy="535"/>
                <a:chOff x="386" y="981"/>
                <a:chExt cx="586" cy="535"/>
              </a:xfrm>
            </p:grpSpPr>
            <p:pic>
              <p:nvPicPr>
                <p:cNvPr id="38117" name="Picture 229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386" y="981"/>
                  <a:ext cx="181" cy="53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118" name="Picture 230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521" y="981"/>
                  <a:ext cx="181" cy="53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119" name="Picture 231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656" y="981"/>
                  <a:ext cx="181" cy="53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120" name="Picture 232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791" y="981"/>
                  <a:ext cx="181" cy="535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8121" name="Group 233"/>
              <p:cNvGrpSpPr>
                <a:grpSpLocks/>
              </p:cNvGrpSpPr>
              <p:nvPr/>
            </p:nvGrpSpPr>
            <p:grpSpPr bwMode="auto">
              <a:xfrm>
                <a:off x="385" y="1253"/>
                <a:ext cx="586" cy="535"/>
                <a:chOff x="386" y="981"/>
                <a:chExt cx="586" cy="535"/>
              </a:xfrm>
            </p:grpSpPr>
            <p:pic>
              <p:nvPicPr>
                <p:cNvPr id="38122" name="Picture 234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386" y="981"/>
                  <a:ext cx="181" cy="53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123" name="Picture 235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521" y="981"/>
                  <a:ext cx="181" cy="53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124" name="Picture 236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656" y="981"/>
                  <a:ext cx="181" cy="53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125" name="Picture 237" descr="17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791" y="981"/>
                  <a:ext cx="181" cy="535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38128" name="Picture 240" descr="17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271314">
              <a:off x="3334" y="1298"/>
              <a:ext cx="363" cy="241"/>
            </a:xfrm>
            <a:prstGeom prst="rect">
              <a:avLst/>
            </a:prstGeom>
            <a:noFill/>
          </p:spPr>
        </p:pic>
      </p:grpSp>
      <p:grpSp>
        <p:nvGrpSpPr>
          <p:cNvPr id="38129" name="Group 241"/>
          <p:cNvGrpSpPr>
            <a:grpSpLocks/>
          </p:cNvGrpSpPr>
          <p:nvPr/>
        </p:nvGrpSpPr>
        <p:grpSpPr bwMode="auto">
          <a:xfrm>
            <a:off x="468313" y="3716338"/>
            <a:ext cx="2879725" cy="1708150"/>
            <a:chOff x="295" y="1026"/>
            <a:chExt cx="1814" cy="1076"/>
          </a:xfrm>
        </p:grpSpPr>
        <p:grpSp>
          <p:nvGrpSpPr>
            <p:cNvPr id="38130" name="Group 242"/>
            <p:cNvGrpSpPr>
              <a:grpSpLocks/>
            </p:cNvGrpSpPr>
            <p:nvPr/>
          </p:nvGrpSpPr>
          <p:grpSpPr bwMode="auto">
            <a:xfrm>
              <a:off x="295" y="1026"/>
              <a:ext cx="1814" cy="1076"/>
              <a:chOff x="295" y="1026"/>
              <a:chExt cx="1814" cy="1076"/>
            </a:xfrm>
          </p:grpSpPr>
          <p:pic>
            <p:nvPicPr>
              <p:cNvPr id="38131" name="Picture 243" descr="17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5" y="1529"/>
                <a:ext cx="1814" cy="573"/>
              </a:xfrm>
              <a:prstGeom prst="rect">
                <a:avLst/>
              </a:prstGeom>
              <a:noFill/>
            </p:spPr>
          </p:pic>
          <p:grpSp>
            <p:nvGrpSpPr>
              <p:cNvPr id="38132" name="Group 244"/>
              <p:cNvGrpSpPr>
                <a:grpSpLocks/>
              </p:cNvGrpSpPr>
              <p:nvPr/>
            </p:nvGrpSpPr>
            <p:grpSpPr bwMode="auto">
              <a:xfrm>
                <a:off x="522" y="1026"/>
                <a:ext cx="360" cy="671"/>
                <a:chOff x="385" y="981"/>
                <a:chExt cx="587" cy="807"/>
              </a:xfrm>
            </p:grpSpPr>
            <p:grpSp>
              <p:nvGrpSpPr>
                <p:cNvPr id="38133" name="Group 245"/>
                <p:cNvGrpSpPr>
                  <a:grpSpLocks/>
                </p:cNvGrpSpPr>
                <p:nvPr/>
              </p:nvGrpSpPr>
              <p:grpSpPr bwMode="auto">
                <a:xfrm>
                  <a:off x="386" y="981"/>
                  <a:ext cx="586" cy="535"/>
                  <a:chOff x="386" y="981"/>
                  <a:chExt cx="586" cy="535"/>
                </a:xfrm>
              </p:grpSpPr>
              <p:pic>
                <p:nvPicPr>
                  <p:cNvPr id="38134" name="Picture 246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35" name="Picture 24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36" name="Picture 24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37" name="Picture 24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8138" name="Group 250"/>
                <p:cNvGrpSpPr>
                  <a:grpSpLocks/>
                </p:cNvGrpSpPr>
                <p:nvPr/>
              </p:nvGrpSpPr>
              <p:grpSpPr bwMode="auto">
                <a:xfrm>
                  <a:off x="385" y="1126"/>
                  <a:ext cx="586" cy="535"/>
                  <a:chOff x="386" y="981"/>
                  <a:chExt cx="586" cy="535"/>
                </a:xfrm>
              </p:grpSpPr>
              <p:pic>
                <p:nvPicPr>
                  <p:cNvPr id="38139" name="Picture 251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40" name="Picture 25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41" name="Picture 25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42" name="Picture 25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8143" name="Group 255"/>
                <p:cNvGrpSpPr>
                  <a:grpSpLocks/>
                </p:cNvGrpSpPr>
                <p:nvPr/>
              </p:nvGrpSpPr>
              <p:grpSpPr bwMode="auto">
                <a:xfrm>
                  <a:off x="385" y="1253"/>
                  <a:ext cx="586" cy="535"/>
                  <a:chOff x="386" y="981"/>
                  <a:chExt cx="586" cy="535"/>
                </a:xfrm>
              </p:grpSpPr>
              <p:pic>
                <p:nvPicPr>
                  <p:cNvPr id="38144" name="Picture 256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45" name="Picture 25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46" name="Picture 25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47" name="Picture 25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38148" name="Group 260"/>
              <p:cNvGrpSpPr>
                <a:grpSpLocks/>
              </p:cNvGrpSpPr>
              <p:nvPr/>
            </p:nvGrpSpPr>
            <p:grpSpPr bwMode="auto">
              <a:xfrm>
                <a:off x="975" y="1026"/>
                <a:ext cx="360" cy="671"/>
                <a:chOff x="385" y="981"/>
                <a:chExt cx="587" cy="807"/>
              </a:xfrm>
            </p:grpSpPr>
            <p:grpSp>
              <p:nvGrpSpPr>
                <p:cNvPr id="38149" name="Group 261"/>
                <p:cNvGrpSpPr>
                  <a:grpSpLocks/>
                </p:cNvGrpSpPr>
                <p:nvPr/>
              </p:nvGrpSpPr>
              <p:grpSpPr bwMode="auto">
                <a:xfrm>
                  <a:off x="386" y="981"/>
                  <a:ext cx="586" cy="535"/>
                  <a:chOff x="386" y="981"/>
                  <a:chExt cx="586" cy="535"/>
                </a:xfrm>
              </p:grpSpPr>
              <p:pic>
                <p:nvPicPr>
                  <p:cNvPr id="38150" name="Picture 26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51" name="Picture 26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52" name="Picture 26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53" name="Picture 26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8154" name="Group 266"/>
                <p:cNvGrpSpPr>
                  <a:grpSpLocks/>
                </p:cNvGrpSpPr>
                <p:nvPr/>
              </p:nvGrpSpPr>
              <p:grpSpPr bwMode="auto">
                <a:xfrm>
                  <a:off x="385" y="1126"/>
                  <a:ext cx="586" cy="535"/>
                  <a:chOff x="386" y="981"/>
                  <a:chExt cx="586" cy="535"/>
                </a:xfrm>
              </p:grpSpPr>
              <p:pic>
                <p:nvPicPr>
                  <p:cNvPr id="38155" name="Picture 26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56" name="Picture 26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57" name="Picture 26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58" name="Picture 270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8159" name="Group 271"/>
                <p:cNvGrpSpPr>
                  <a:grpSpLocks/>
                </p:cNvGrpSpPr>
                <p:nvPr/>
              </p:nvGrpSpPr>
              <p:grpSpPr bwMode="auto">
                <a:xfrm>
                  <a:off x="385" y="1253"/>
                  <a:ext cx="586" cy="535"/>
                  <a:chOff x="386" y="981"/>
                  <a:chExt cx="586" cy="535"/>
                </a:xfrm>
              </p:grpSpPr>
              <p:pic>
                <p:nvPicPr>
                  <p:cNvPr id="38160" name="Picture 27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61" name="Picture 27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62" name="Picture 27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63" name="Picture 27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38164" name="Group 276"/>
              <p:cNvGrpSpPr>
                <a:grpSpLocks/>
              </p:cNvGrpSpPr>
              <p:nvPr/>
            </p:nvGrpSpPr>
            <p:grpSpPr bwMode="auto">
              <a:xfrm>
                <a:off x="1429" y="1026"/>
                <a:ext cx="360" cy="671"/>
                <a:chOff x="385" y="981"/>
                <a:chExt cx="587" cy="807"/>
              </a:xfrm>
            </p:grpSpPr>
            <p:grpSp>
              <p:nvGrpSpPr>
                <p:cNvPr id="38165" name="Group 277"/>
                <p:cNvGrpSpPr>
                  <a:grpSpLocks/>
                </p:cNvGrpSpPr>
                <p:nvPr/>
              </p:nvGrpSpPr>
              <p:grpSpPr bwMode="auto">
                <a:xfrm>
                  <a:off x="386" y="981"/>
                  <a:ext cx="586" cy="535"/>
                  <a:chOff x="386" y="981"/>
                  <a:chExt cx="586" cy="535"/>
                </a:xfrm>
              </p:grpSpPr>
              <p:pic>
                <p:nvPicPr>
                  <p:cNvPr id="38166" name="Picture 27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67" name="Picture 27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68" name="Picture 280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69" name="Picture 281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8170" name="Group 282"/>
                <p:cNvGrpSpPr>
                  <a:grpSpLocks/>
                </p:cNvGrpSpPr>
                <p:nvPr/>
              </p:nvGrpSpPr>
              <p:grpSpPr bwMode="auto">
                <a:xfrm>
                  <a:off x="385" y="1126"/>
                  <a:ext cx="586" cy="535"/>
                  <a:chOff x="386" y="981"/>
                  <a:chExt cx="586" cy="535"/>
                </a:xfrm>
              </p:grpSpPr>
              <p:pic>
                <p:nvPicPr>
                  <p:cNvPr id="38171" name="Picture 28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72" name="Picture 28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73" name="Picture 28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74" name="Picture 286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8175" name="Group 287"/>
                <p:cNvGrpSpPr>
                  <a:grpSpLocks/>
                </p:cNvGrpSpPr>
                <p:nvPr/>
              </p:nvGrpSpPr>
              <p:grpSpPr bwMode="auto">
                <a:xfrm>
                  <a:off x="385" y="1253"/>
                  <a:ext cx="586" cy="535"/>
                  <a:chOff x="386" y="981"/>
                  <a:chExt cx="586" cy="535"/>
                </a:xfrm>
              </p:grpSpPr>
              <p:pic>
                <p:nvPicPr>
                  <p:cNvPr id="38176" name="Picture 28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77" name="Picture 28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78" name="Picture 290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79" name="Picture 291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  <p:pic>
          <p:nvPicPr>
            <p:cNvPr id="38180" name="Picture 292" descr="17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271314">
              <a:off x="521" y="1298"/>
              <a:ext cx="363" cy="241"/>
            </a:xfrm>
            <a:prstGeom prst="rect">
              <a:avLst/>
            </a:prstGeom>
            <a:noFill/>
          </p:spPr>
        </p:pic>
        <p:pic>
          <p:nvPicPr>
            <p:cNvPr id="38181" name="Picture 293" descr="17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271314">
              <a:off x="975" y="1298"/>
              <a:ext cx="363" cy="241"/>
            </a:xfrm>
            <a:prstGeom prst="rect">
              <a:avLst/>
            </a:prstGeom>
            <a:noFill/>
          </p:spPr>
        </p:pic>
        <p:pic>
          <p:nvPicPr>
            <p:cNvPr id="38182" name="Picture 294" descr="17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271314">
              <a:off x="1429" y="1298"/>
              <a:ext cx="363" cy="241"/>
            </a:xfrm>
            <a:prstGeom prst="rect">
              <a:avLst/>
            </a:prstGeom>
            <a:noFill/>
          </p:spPr>
        </p:pic>
      </p:grpSp>
      <p:grpSp>
        <p:nvGrpSpPr>
          <p:cNvPr id="38183" name="Group 295"/>
          <p:cNvGrpSpPr>
            <a:grpSpLocks/>
          </p:cNvGrpSpPr>
          <p:nvPr/>
        </p:nvGrpSpPr>
        <p:grpSpPr bwMode="auto">
          <a:xfrm>
            <a:off x="3492500" y="3716338"/>
            <a:ext cx="2879725" cy="1708150"/>
            <a:chOff x="295" y="1026"/>
            <a:chExt cx="1814" cy="1076"/>
          </a:xfrm>
        </p:grpSpPr>
        <p:grpSp>
          <p:nvGrpSpPr>
            <p:cNvPr id="38184" name="Group 296"/>
            <p:cNvGrpSpPr>
              <a:grpSpLocks/>
            </p:cNvGrpSpPr>
            <p:nvPr/>
          </p:nvGrpSpPr>
          <p:grpSpPr bwMode="auto">
            <a:xfrm>
              <a:off x="295" y="1026"/>
              <a:ext cx="1814" cy="1076"/>
              <a:chOff x="295" y="1026"/>
              <a:chExt cx="1814" cy="1076"/>
            </a:xfrm>
          </p:grpSpPr>
          <p:pic>
            <p:nvPicPr>
              <p:cNvPr id="38185" name="Picture 297" descr="17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5" y="1529"/>
                <a:ext cx="1814" cy="573"/>
              </a:xfrm>
              <a:prstGeom prst="rect">
                <a:avLst/>
              </a:prstGeom>
              <a:noFill/>
            </p:spPr>
          </p:pic>
          <p:grpSp>
            <p:nvGrpSpPr>
              <p:cNvPr id="38186" name="Group 298"/>
              <p:cNvGrpSpPr>
                <a:grpSpLocks/>
              </p:cNvGrpSpPr>
              <p:nvPr/>
            </p:nvGrpSpPr>
            <p:grpSpPr bwMode="auto">
              <a:xfrm>
                <a:off x="522" y="1026"/>
                <a:ext cx="360" cy="671"/>
                <a:chOff x="385" y="981"/>
                <a:chExt cx="587" cy="807"/>
              </a:xfrm>
            </p:grpSpPr>
            <p:grpSp>
              <p:nvGrpSpPr>
                <p:cNvPr id="38187" name="Group 299"/>
                <p:cNvGrpSpPr>
                  <a:grpSpLocks/>
                </p:cNvGrpSpPr>
                <p:nvPr/>
              </p:nvGrpSpPr>
              <p:grpSpPr bwMode="auto">
                <a:xfrm>
                  <a:off x="386" y="981"/>
                  <a:ext cx="586" cy="535"/>
                  <a:chOff x="386" y="981"/>
                  <a:chExt cx="586" cy="535"/>
                </a:xfrm>
              </p:grpSpPr>
              <p:pic>
                <p:nvPicPr>
                  <p:cNvPr id="38188" name="Picture 300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89" name="Picture 301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90" name="Picture 30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91" name="Picture 30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8192" name="Group 304"/>
                <p:cNvGrpSpPr>
                  <a:grpSpLocks/>
                </p:cNvGrpSpPr>
                <p:nvPr/>
              </p:nvGrpSpPr>
              <p:grpSpPr bwMode="auto">
                <a:xfrm>
                  <a:off x="385" y="1126"/>
                  <a:ext cx="586" cy="535"/>
                  <a:chOff x="386" y="981"/>
                  <a:chExt cx="586" cy="535"/>
                </a:xfrm>
              </p:grpSpPr>
              <p:pic>
                <p:nvPicPr>
                  <p:cNvPr id="38193" name="Picture 30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94" name="Picture 306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95" name="Picture 30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96" name="Picture 30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8197" name="Group 309"/>
                <p:cNvGrpSpPr>
                  <a:grpSpLocks/>
                </p:cNvGrpSpPr>
                <p:nvPr/>
              </p:nvGrpSpPr>
              <p:grpSpPr bwMode="auto">
                <a:xfrm>
                  <a:off x="385" y="1253"/>
                  <a:ext cx="586" cy="535"/>
                  <a:chOff x="386" y="981"/>
                  <a:chExt cx="586" cy="535"/>
                </a:xfrm>
              </p:grpSpPr>
              <p:pic>
                <p:nvPicPr>
                  <p:cNvPr id="38198" name="Picture 310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199" name="Picture 311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200" name="Picture 31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201" name="Picture 31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38202" name="Group 314"/>
              <p:cNvGrpSpPr>
                <a:grpSpLocks/>
              </p:cNvGrpSpPr>
              <p:nvPr/>
            </p:nvGrpSpPr>
            <p:grpSpPr bwMode="auto">
              <a:xfrm>
                <a:off x="975" y="1026"/>
                <a:ext cx="360" cy="671"/>
                <a:chOff x="385" y="981"/>
                <a:chExt cx="587" cy="807"/>
              </a:xfrm>
            </p:grpSpPr>
            <p:grpSp>
              <p:nvGrpSpPr>
                <p:cNvPr id="38203" name="Group 315"/>
                <p:cNvGrpSpPr>
                  <a:grpSpLocks/>
                </p:cNvGrpSpPr>
                <p:nvPr/>
              </p:nvGrpSpPr>
              <p:grpSpPr bwMode="auto">
                <a:xfrm>
                  <a:off x="386" y="981"/>
                  <a:ext cx="586" cy="535"/>
                  <a:chOff x="386" y="981"/>
                  <a:chExt cx="586" cy="535"/>
                </a:xfrm>
              </p:grpSpPr>
              <p:pic>
                <p:nvPicPr>
                  <p:cNvPr id="38204" name="Picture 316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205" name="Picture 31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206" name="Picture 31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207" name="Picture 31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8208" name="Group 320"/>
                <p:cNvGrpSpPr>
                  <a:grpSpLocks/>
                </p:cNvGrpSpPr>
                <p:nvPr/>
              </p:nvGrpSpPr>
              <p:grpSpPr bwMode="auto">
                <a:xfrm>
                  <a:off x="385" y="1126"/>
                  <a:ext cx="586" cy="535"/>
                  <a:chOff x="386" y="981"/>
                  <a:chExt cx="586" cy="535"/>
                </a:xfrm>
              </p:grpSpPr>
              <p:pic>
                <p:nvPicPr>
                  <p:cNvPr id="38209" name="Picture 321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210" name="Picture 32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211" name="Picture 32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212" name="Picture 32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8213" name="Group 325"/>
                <p:cNvGrpSpPr>
                  <a:grpSpLocks/>
                </p:cNvGrpSpPr>
                <p:nvPr/>
              </p:nvGrpSpPr>
              <p:grpSpPr bwMode="auto">
                <a:xfrm>
                  <a:off x="385" y="1253"/>
                  <a:ext cx="586" cy="535"/>
                  <a:chOff x="386" y="981"/>
                  <a:chExt cx="586" cy="535"/>
                </a:xfrm>
              </p:grpSpPr>
              <p:pic>
                <p:nvPicPr>
                  <p:cNvPr id="38214" name="Picture 326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215" name="Picture 32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216" name="Picture 32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217" name="Picture 32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38218" name="Group 330"/>
              <p:cNvGrpSpPr>
                <a:grpSpLocks/>
              </p:cNvGrpSpPr>
              <p:nvPr/>
            </p:nvGrpSpPr>
            <p:grpSpPr bwMode="auto">
              <a:xfrm>
                <a:off x="1429" y="1026"/>
                <a:ext cx="360" cy="671"/>
                <a:chOff x="385" y="981"/>
                <a:chExt cx="587" cy="807"/>
              </a:xfrm>
            </p:grpSpPr>
            <p:grpSp>
              <p:nvGrpSpPr>
                <p:cNvPr id="38219" name="Group 331"/>
                <p:cNvGrpSpPr>
                  <a:grpSpLocks/>
                </p:cNvGrpSpPr>
                <p:nvPr/>
              </p:nvGrpSpPr>
              <p:grpSpPr bwMode="auto">
                <a:xfrm>
                  <a:off x="386" y="981"/>
                  <a:ext cx="586" cy="535"/>
                  <a:chOff x="386" y="981"/>
                  <a:chExt cx="586" cy="535"/>
                </a:xfrm>
              </p:grpSpPr>
              <p:pic>
                <p:nvPicPr>
                  <p:cNvPr id="38220" name="Picture 33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221" name="Picture 33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222" name="Picture 33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223" name="Picture 33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8224" name="Group 336"/>
                <p:cNvGrpSpPr>
                  <a:grpSpLocks/>
                </p:cNvGrpSpPr>
                <p:nvPr/>
              </p:nvGrpSpPr>
              <p:grpSpPr bwMode="auto">
                <a:xfrm>
                  <a:off x="385" y="1126"/>
                  <a:ext cx="586" cy="535"/>
                  <a:chOff x="386" y="981"/>
                  <a:chExt cx="586" cy="535"/>
                </a:xfrm>
              </p:grpSpPr>
              <p:pic>
                <p:nvPicPr>
                  <p:cNvPr id="38225" name="Picture 33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226" name="Picture 33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227" name="Picture 33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228" name="Picture 340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8229" name="Group 341"/>
                <p:cNvGrpSpPr>
                  <a:grpSpLocks/>
                </p:cNvGrpSpPr>
                <p:nvPr/>
              </p:nvGrpSpPr>
              <p:grpSpPr bwMode="auto">
                <a:xfrm>
                  <a:off x="385" y="1253"/>
                  <a:ext cx="586" cy="535"/>
                  <a:chOff x="386" y="981"/>
                  <a:chExt cx="586" cy="535"/>
                </a:xfrm>
              </p:grpSpPr>
              <p:pic>
                <p:nvPicPr>
                  <p:cNvPr id="38230" name="Picture 34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231" name="Picture 34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232" name="Picture 34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8233" name="Picture 34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  <p:pic>
          <p:nvPicPr>
            <p:cNvPr id="38234" name="Picture 346" descr="17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271314">
              <a:off x="521" y="1298"/>
              <a:ext cx="363" cy="241"/>
            </a:xfrm>
            <a:prstGeom prst="rect">
              <a:avLst/>
            </a:prstGeom>
            <a:noFill/>
          </p:spPr>
        </p:pic>
        <p:pic>
          <p:nvPicPr>
            <p:cNvPr id="38235" name="Picture 347" descr="17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271314">
              <a:off x="975" y="1298"/>
              <a:ext cx="363" cy="241"/>
            </a:xfrm>
            <a:prstGeom prst="rect">
              <a:avLst/>
            </a:prstGeom>
            <a:noFill/>
          </p:spPr>
        </p:pic>
        <p:pic>
          <p:nvPicPr>
            <p:cNvPr id="38236" name="Picture 348" descr="17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271314">
              <a:off x="1429" y="1298"/>
              <a:ext cx="363" cy="241"/>
            </a:xfrm>
            <a:prstGeom prst="rect">
              <a:avLst/>
            </a:prstGeom>
            <a:noFill/>
          </p:spPr>
        </p:pic>
      </p:grpSp>
      <p:pic>
        <p:nvPicPr>
          <p:cNvPr id="38256" name="Picture 368" descr="17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333375"/>
            <a:ext cx="1939925" cy="301625"/>
          </a:xfrm>
          <a:prstGeom prst="rect">
            <a:avLst/>
          </a:prstGeom>
          <a:noFill/>
        </p:spPr>
      </p:pic>
      <p:pic>
        <p:nvPicPr>
          <p:cNvPr id="38241" name="Picture 353" descr="17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333375"/>
            <a:ext cx="176213" cy="706438"/>
          </a:xfrm>
          <a:prstGeom prst="rect">
            <a:avLst/>
          </a:prstGeom>
          <a:noFill/>
        </p:spPr>
      </p:pic>
      <p:pic>
        <p:nvPicPr>
          <p:cNvPr id="38242" name="Picture 354" descr="17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333375"/>
            <a:ext cx="176212" cy="706438"/>
          </a:xfrm>
          <a:prstGeom prst="rect">
            <a:avLst/>
          </a:prstGeom>
          <a:noFill/>
        </p:spPr>
      </p:pic>
      <p:pic>
        <p:nvPicPr>
          <p:cNvPr id="38243" name="Picture 355" descr="17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" y="333375"/>
            <a:ext cx="176212" cy="706438"/>
          </a:xfrm>
          <a:prstGeom prst="rect">
            <a:avLst/>
          </a:prstGeom>
          <a:noFill/>
        </p:spPr>
      </p:pic>
      <p:pic>
        <p:nvPicPr>
          <p:cNvPr id="38244" name="Picture 356" descr="17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213" y="333375"/>
            <a:ext cx="176212" cy="706438"/>
          </a:xfrm>
          <a:prstGeom prst="rect">
            <a:avLst/>
          </a:prstGeom>
          <a:noFill/>
        </p:spPr>
      </p:pic>
      <p:grpSp>
        <p:nvGrpSpPr>
          <p:cNvPr id="38245" name="Group 357"/>
          <p:cNvGrpSpPr>
            <a:grpSpLocks/>
          </p:cNvGrpSpPr>
          <p:nvPr/>
        </p:nvGrpSpPr>
        <p:grpSpPr bwMode="auto">
          <a:xfrm>
            <a:off x="323850" y="549275"/>
            <a:ext cx="569913" cy="704850"/>
            <a:chOff x="386" y="981"/>
            <a:chExt cx="586" cy="535"/>
          </a:xfrm>
        </p:grpSpPr>
        <p:pic>
          <p:nvPicPr>
            <p:cNvPr id="38246" name="Picture 358" descr="17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386" y="981"/>
              <a:ext cx="181" cy="535"/>
            </a:xfrm>
            <a:prstGeom prst="rect">
              <a:avLst/>
            </a:prstGeom>
            <a:noFill/>
          </p:spPr>
        </p:pic>
        <p:pic>
          <p:nvPicPr>
            <p:cNvPr id="38247" name="Picture 359" descr="17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21" y="981"/>
              <a:ext cx="181" cy="535"/>
            </a:xfrm>
            <a:prstGeom prst="rect">
              <a:avLst/>
            </a:prstGeom>
            <a:noFill/>
          </p:spPr>
        </p:pic>
        <p:pic>
          <p:nvPicPr>
            <p:cNvPr id="38248" name="Picture 360" descr="17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656" y="981"/>
              <a:ext cx="181" cy="535"/>
            </a:xfrm>
            <a:prstGeom prst="rect">
              <a:avLst/>
            </a:prstGeom>
            <a:noFill/>
          </p:spPr>
        </p:pic>
        <p:pic>
          <p:nvPicPr>
            <p:cNvPr id="38249" name="Picture 361" descr="17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791" y="981"/>
              <a:ext cx="181" cy="535"/>
            </a:xfrm>
            <a:prstGeom prst="rect">
              <a:avLst/>
            </a:prstGeom>
            <a:noFill/>
          </p:spPr>
        </p:pic>
      </p:grpSp>
      <p:grpSp>
        <p:nvGrpSpPr>
          <p:cNvPr id="38250" name="Group 362"/>
          <p:cNvGrpSpPr>
            <a:grpSpLocks/>
          </p:cNvGrpSpPr>
          <p:nvPr/>
        </p:nvGrpSpPr>
        <p:grpSpPr bwMode="auto">
          <a:xfrm>
            <a:off x="323850" y="706438"/>
            <a:ext cx="569913" cy="706437"/>
            <a:chOff x="386" y="981"/>
            <a:chExt cx="586" cy="535"/>
          </a:xfrm>
        </p:grpSpPr>
        <p:pic>
          <p:nvPicPr>
            <p:cNvPr id="38251" name="Picture 363" descr="17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386" y="981"/>
              <a:ext cx="181" cy="535"/>
            </a:xfrm>
            <a:prstGeom prst="rect">
              <a:avLst/>
            </a:prstGeom>
            <a:noFill/>
          </p:spPr>
        </p:pic>
        <p:pic>
          <p:nvPicPr>
            <p:cNvPr id="38252" name="Picture 364" descr="17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21" y="981"/>
              <a:ext cx="181" cy="535"/>
            </a:xfrm>
            <a:prstGeom prst="rect">
              <a:avLst/>
            </a:prstGeom>
            <a:noFill/>
          </p:spPr>
        </p:pic>
        <p:pic>
          <p:nvPicPr>
            <p:cNvPr id="38253" name="Picture 365" descr="17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656" y="981"/>
              <a:ext cx="181" cy="535"/>
            </a:xfrm>
            <a:prstGeom prst="rect">
              <a:avLst/>
            </a:prstGeom>
            <a:noFill/>
          </p:spPr>
        </p:pic>
        <p:pic>
          <p:nvPicPr>
            <p:cNvPr id="38254" name="Picture 366" descr="17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791" y="981"/>
              <a:ext cx="181" cy="535"/>
            </a:xfrm>
            <a:prstGeom prst="rect">
              <a:avLst/>
            </a:prstGeom>
            <a:noFill/>
          </p:spPr>
        </p:pic>
      </p:grpSp>
      <p:pic>
        <p:nvPicPr>
          <p:cNvPr id="38255" name="Picture 367" descr="17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71314">
            <a:off x="323850" y="765175"/>
            <a:ext cx="576263" cy="382588"/>
          </a:xfrm>
          <a:prstGeom prst="rect">
            <a:avLst/>
          </a:prstGeom>
          <a:noFill/>
        </p:spPr>
      </p:pic>
      <p:pic>
        <p:nvPicPr>
          <p:cNvPr id="38257" name="Picture 369" descr="17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450" y="765175"/>
            <a:ext cx="1081088" cy="709613"/>
          </a:xfrm>
          <a:prstGeom prst="rect">
            <a:avLst/>
          </a:prstGeom>
          <a:noFill/>
        </p:spPr>
      </p:pic>
      <p:pic>
        <p:nvPicPr>
          <p:cNvPr id="38258" name="Picture 370" descr="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1275" y="1196975"/>
            <a:ext cx="2087563" cy="287338"/>
          </a:xfrm>
          <a:prstGeom prst="rect">
            <a:avLst/>
          </a:prstGeom>
          <a:noFill/>
        </p:spPr>
      </p:pic>
      <p:pic>
        <p:nvPicPr>
          <p:cNvPr id="38262" name="Picture 374" descr="17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0563" y="765175"/>
            <a:ext cx="571500" cy="708025"/>
          </a:xfrm>
          <a:prstGeom prst="rect">
            <a:avLst/>
          </a:prstGeom>
          <a:noFill/>
        </p:spPr>
      </p:pic>
      <p:pic>
        <p:nvPicPr>
          <p:cNvPr id="38263" name="Picture 375" descr="5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1775" y="836613"/>
            <a:ext cx="485775" cy="517525"/>
          </a:xfrm>
          <a:prstGeom prst="rect">
            <a:avLst/>
          </a:prstGeom>
          <a:noFill/>
        </p:spPr>
      </p:pic>
      <p:pic>
        <p:nvPicPr>
          <p:cNvPr id="38264" name="Picture 376" descr="5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40200" y="981075"/>
            <a:ext cx="504825" cy="322263"/>
          </a:xfrm>
          <a:prstGeom prst="rect">
            <a:avLst/>
          </a:prstGeom>
          <a:noFill/>
        </p:spPr>
      </p:pic>
      <p:pic>
        <p:nvPicPr>
          <p:cNvPr id="38265" name="Picture 377" descr="17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3800" y="3284538"/>
            <a:ext cx="1720850" cy="709612"/>
          </a:xfrm>
          <a:prstGeom prst="rect">
            <a:avLst/>
          </a:prstGeom>
          <a:noFill/>
        </p:spPr>
      </p:pic>
      <p:pic>
        <p:nvPicPr>
          <p:cNvPr id="38266" name="Picture 378" descr="18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59338" y="765175"/>
            <a:ext cx="1190625" cy="708025"/>
          </a:xfrm>
          <a:prstGeom prst="rect">
            <a:avLst/>
          </a:prstGeom>
          <a:noFill/>
        </p:spPr>
      </p:pic>
      <p:pic>
        <p:nvPicPr>
          <p:cNvPr id="38269" name="Picture 381" descr="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43663" y="2492375"/>
            <a:ext cx="866775" cy="2701925"/>
          </a:xfrm>
          <a:prstGeom prst="rect">
            <a:avLst/>
          </a:prstGeom>
          <a:noFill/>
        </p:spPr>
      </p:pic>
      <p:pic>
        <p:nvPicPr>
          <p:cNvPr id="38270" name="Picture 382" descr="17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80288" y="3429000"/>
            <a:ext cx="615950" cy="708025"/>
          </a:xfrm>
          <a:prstGeom prst="rect">
            <a:avLst/>
          </a:prstGeom>
          <a:noFill/>
        </p:spPr>
      </p:pic>
      <p:pic>
        <p:nvPicPr>
          <p:cNvPr id="38271" name="Picture 383" descr="5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55875" y="3357563"/>
            <a:ext cx="485775" cy="517525"/>
          </a:xfrm>
          <a:prstGeom prst="rect">
            <a:avLst/>
          </a:prstGeom>
          <a:noFill/>
        </p:spPr>
      </p:pic>
      <p:pic>
        <p:nvPicPr>
          <p:cNvPr id="38272" name="Picture 384" descr="5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211638" y="3500438"/>
            <a:ext cx="508000" cy="32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-4.27018E-6 C 0.00226 -0.04117 0.00052 -0.02984 -0.00572 -0.11913 C -0.0059 -0.12236 -0.01042 -0.12121 -0.01268 -0.12236 C -0.01546 -0.12375 -0.05504 -0.12445 -0.05504 -0.12699 C -0.05504 -0.1485 -0.05504 -0.16979 -0.05504 -0.1913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38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8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82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7 0.00856 C 0.00504 0.00509 0.0257 0.00509 0.04601 0.00393 C 0.05348 0.00301 0.06007 0.00231 0.06719 -0.00093 C 0.07014 -0.01249 0.06945 -0.01527 0.06945 -0.03053 " pathEditMode="relative" rAng="0" ptsTypes="fffA">
                                      <p:cBhvr>
                                        <p:cTn id="45" dur="2000" fill="hold"/>
                                        <p:tgtEl>
                                          <p:spTgt spid="38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-0.01573 C 0.05677 -0.02197 0.09167 -0.01966 0.12882 -0.02036 C 0.13212 -0.02128 0.13611 -0.02059 0.13837 -0.02359 C 0.14219 -0.02868 0.14063 -0.05181 0.14063 -0.05343 " pathEditMode="relative" rAng="0" ptsTypes="fffA">
                                      <p:cBhvr>
                                        <p:cTn id="48" dur="2000" fill="hold"/>
                                        <p:tgtEl>
                                          <p:spTgt spid="38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 tmFilter="0, 0; .2, .5; .8, .5; 1, 0"/>
                                        <p:tgtEl>
                                          <p:spTgt spid="382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000" autoRev="1" fill="hold"/>
                                        <p:tgtEl>
                                          <p:spTgt spid="382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 tmFilter="0, 0; .2, .5; .8, .5; 1, 0"/>
                                        <p:tgtEl>
                                          <p:spTgt spid="382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1000" autoRev="1" fill="hold"/>
                                        <p:tgtEl>
                                          <p:spTgt spid="382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 tmFilter="0, 0; .2, .5; .8, .5; 1, 0"/>
                                        <p:tgtEl>
                                          <p:spTgt spid="382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0" autoRev="1" fill="hold"/>
                                        <p:tgtEl>
                                          <p:spTgt spid="382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8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6232E-6 C 0.01719 -0.00046 0.05174 -0.00138 0.05174 -0.00138 " pathEditMode="relative" ptsTypes="fA">
                                      <p:cBhvr>
                                        <p:cTn id="80" dur="2000" fill="hold"/>
                                        <p:tgtEl>
                                          <p:spTgt spid="38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2905E-6 C -0.03837 -0.00139 -0.07569 -0.00463 -0.11424 -0.00463 " pathEditMode="relative" ptsTypes="fA">
                                      <p:cBhvr>
                                        <p:cTn id="87" dur="2000" fill="hold"/>
                                        <p:tgtEl>
                                          <p:spTgt spid="38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380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8" dur="indefinite"/>
                                        <p:tgtEl>
                                          <p:spTgt spid="38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380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1" dur="indefinite"/>
                                        <p:tgtEl>
                                          <p:spTgt spid="38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380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4" dur="indefinite"/>
                                        <p:tgtEl>
                                          <p:spTgt spid="3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382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7" dur="indefinite"/>
                                        <p:tgtEl>
                                          <p:spTgt spid="3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380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0" dur="indefinite"/>
                                        <p:tgtEl>
                                          <p:spTgt spid="3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380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3" dur="indefinite"/>
                                        <p:tgtEl>
                                          <p:spTgt spid="3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5" dur="indefinite"/>
                                        <p:tgtEl>
                                          <p:spTgt spid="380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6" dur="indefinite"/>
                                        <p:tgtEl>
                                          <p:spTgt spid="3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8" dur="indefinite"/>
                                        <p:tgtEl>
                                          <p:spTgt spid="382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9" dur="indefinite"/>
                                        <p:tgtEl>
                                          <p:spTgt spid="3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1" dur="indefinite"/>
                                        <p:tgtEl>
                                          <p:spTgt spid="382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2" dur="indefinite"/>
                                        <p:tgtEl>
                                          <p:spTgt spid="3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4" dur="indefinite"/>
                                        <p:tgtEl>
                                          <p:spTgt spid="382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5" dur="indefinite"/>
                                        <p:tgtEl>
                                          <p:spTgt spid="3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7" dur="indefinite"/>
                                        <p:tgtEl>
                                          <p:spTgt spid="38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8" dur="indefinite"/>
                                        <p:tgtEl>
                                          <p:spTgt spid="3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0" dur="indefinite"/>
                                        <p:tgtEl>
                                          <p:spTgt spid="381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1" dur="indefinite"/>
                                        <p:tgtEl>
                                          <p:spTgt spid="3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3" dur="indefinite"/>
                                        <p:tgtEl>
                                          <p:spTgt spid="382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4" dur="indefinite"/>
                                        <p:tgtEl>
                                          <p:spTgt spid="3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7194 C -0.00243 0.08767 -0.004 0.1034 -0.0059 0.11913 C -0.00643 0.1233 -0.0066 0.12746 -0.00712 0.13162 C -0.00781 0.13787 -0.00955 0.15036 -0.00955 0.15036 C -0.01042 0.16771 -0.01025 0.19061 -0.0165 0.2068 C -0.02639 0.23271 -0.05955 0.23132 -0.07656 0.2334 C -0.0875 0.23479 -0.09861 0.23456 -0.10955 0.23502 C -0.16459 0.2378 -0.11615 0.23595 -0.19653 0.23826 C -0.25243 0.23757 -0.32448 0.23063 -0.38472 0.23664 C -0.38698 0.26209 -0.3875 0.28776 -0.38837 0.31344 C -0.38785 0.3338 -0.38594 0.3567 -0.38594 0.37775 " pathEditMode="relative" ptsTypes="ffffffffffA">
                                      <p:cBhvr>
                                        <p:cTn id="147" dur="2000" fill="hold"/>
                                        <p:tgtEl>
                                          <p:spTgt spid="38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046 C -0.08195 0.00277 -0.15781 0.00532 -0.24149 0.00624 C -0.27622 0.00486 -0.30399 0.00277 -0.33715 0.00046 C -0.35156 -0.00232 -0.3658 -0.00347 -0.38021 -0.00532 C -0.39583 -0.00717 -0.41042 -0.01273 -0.42604 -0.01481 C -0.43455 -0.01712 -0.44236 -0.02013 -0.45104 -0.02013 " pathEditMode="relative" rAng="0" ptsTypes="fffffA">
                                      <p:cBhvr>
                                        <p:cTn id="155" dur="2000" fill="hold"/>
                                        <p:tgtEl>
                                          <p:spTgt spid="38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 tmFilter="0, 0; .2, .5; .8, .5; 1, 0"/>
                                        <p:tgtEl>
                                          <p:spTgt spid="382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1000" autoRev="1" fill="hold"/>
                                        <p:tgtEl>
                                          <p:spTgt spid="382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第三回-1(修正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5900" y="0"/>
            <a:ext cx="9540875" cy="6943725"/>
          </a:xfrm>
          <a:prstGeom prst="rect">
            <a:avLst/>
          </a:prstGeom>
          <a:noFill/>
        </p:spPr>
      </p:pic>
      <p:pic>
        <p:nvPicPr>
          <p:cNvPr id="38917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33375"/>
            <a:ext cx="3656012" cy="1651000"/>
          </a:xfrm>
          <a:prstGeom prst="rect">
            <a:avLst/>
          </a:prstGeom>
          <a:noFill/>
        </p:spPr>
      </p:pic>
      <p:pic>
        <p:nvPicPr>
          <p:cNvPr id="38920" name="Picture 8" descr="1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5300663"/>
            <a:ext cx="1392237" cy="1392237"/>
          </a:xfrm>
          <a:prstGeom prst="rect">
            <a:avLst/>
          </a:prstGeom>
          <a:noFill/>
        </p:spPr>
      </p:pic>
      <p:pic>
        <p:nvPicPr>
          <p:cNvPr id="38921" name="Picture 9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5445125"/>
            <a:ext cx="860425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9575801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1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765175"/>
            <a:ext cx="1343025" cy="519113"/>
          </a:xfrm>
          <a:prstGeom prst="rect">
            <a:avLst/>
          </a:prstGeom>
          <a:noFill/>
        </p:spPr>
      </p:pic>
      <p:pic>
        <p:nvPicPr>
          <p:cNvPr id="39942" name="Picture 6" descr="1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765175"/>
            <a:ext cx="877887" cy="519113"/>
          </a:xfrm>
          <a:prstGeom prst="rect">
            <a:avLst/>
          </a:prstGeom>
          <a:noFill/>
        </p:spPr>
      </p:pic>
      <p:pic>
        <p:nvPicPr>
          <p:cNvPr id="39944" name="Picture 8" descr="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765175"/>
            <a:ext cx="485775" cy="517525"/>
          </a:xfrm>
          <a:prstGeom prst="rect">
            <a:avLst/>
          </a:prstGeom>
          <a:noFill/>
        </p:spPr>
      </p:pic>
      <p:pic>
        <p:nvPicPr>
          <p:cNvPr id="39945" name="Picture 9" descr="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836613"/>
            <a:ext cx="508000" cy="323850"/>
          </a:xfrm>
          <a:prstGeom prst="rect">
            <a:avLst/>
          </a:prstGeom>
          <a:noFill/>
        </p:spPr>
      </p:pic>
      <p:pic>
        <p:nvPicPr>
          <p:cNvPr id="39946" name="Picture 10" descr="8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263" y="692150"/>
            <a:ext cx="2951162" cy="631825"/>
          </a:xfrm>
          <a:prstGeom prst="rect">
            <a:avLst/>
          </a:prstGeom>
          <a:noFill/>
        </p:spPr>
      </p:pic>
      <p:pic>
        <p:nvPicPr>
          <p:cNvPr id="39947" name="Picture 11" descr="1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25" y="3357563"/>
            <a:ext cx="1825625" cy="2819400"/>
          </a:xfrm>
          <a:prstGeom prst="rect">
            <a:avLst/>
          </a:prstGeom>
          <a:noFill/>
        </p:spPr>
      </p:pic>
      <p:pic>
        <p:nvPicPr>
          <p:cNvPr id="39950" name="Picture 14" descr="13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463" y="3429000"/>
            <a:ext cx="1420812" cy="69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399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9575801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第三回-1(修正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5900" y="0"/>
            <a:ext cx="9540875" cy="6943725"/>
          </a:xfrm>
          <a:prstGeom prst="rect">
            <a:avLst/>
          </a:prstGeom>
          <a:noFill/>
        </p:spPr>
      </p:pic>
      <p:pic>
        <p:nvPicPr>
          <p:cNvPr id="41989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33375"/>
            <a:ext cx="3656012" cy="1651000"/>
          </a:xfrm>
          <a:prstGeom prst="rect">
            <a:avLst/>
          </a:prstGeom>
          <a:noFill/>
        </p:spPr>
      </p:pic>
      <p:pic>
        <p:nvPicPr>
          <p:cNvPr id="41992" name="Picture 8" descr="1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5300663"/>
            <a:ext cx="1392238" cy="1392237"/>
          </a:xfrm>
          <a:prstGeom prst="rect">
            <a:avLst/>
          </a:prstGeom>
          <a:noFill/>
        </p:spPr>
      </p:pic>
      <p:pic>
        <p:nvPicPr>
          <p:cNvPr id="41994" name="Picture 10" descr="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5403850"/>
            <a:ext cx="938212" cy="145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9575801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1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137150"/>
            <a:ext cx="1135062" cy="1355725"/>
          </a:xfrm>
          <a:prstGeom prst="rect">
            <a:avLst/>
          </a:prstGeom>
          <a:noFill/>
        </p:spPr>
      </p:pic>
      <p:pic>
        <p:nvPicPr>
          <p:cNvPr id="43014" name="Picture 6" descr="1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5106988"/>
            <a:ext cx="914400" cy="1355725"/>
          </a:xfrm>
          <a:prstGeom prst="rect">
            <a:avLst/>
          </a:prstGeom>
          <a:noFill/>
        </p:spPr>
      </p:pic>
      <p:pic>
        <p:nvPicPr>
          <p:cNvPr id="43015" name="Picture 7" descr="18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5486400"/>
            <a:ext cx="855662" cy="947738"/>
          </a:xfrm>
          <a:prstGeom prst="rect">
            <a:avLst/>
          </a:prstGeom>
          <a:noFill/>
        </p:spPr>
      </p:pic>
      <p:pic>
        <p:nvPicPr>
          <p:cNvPr id="43016" name="Picture 8" descr="19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5476875"/>
            <a:ext cx="946150" cy="946150"/>
          </a:xfrm>
          <a:prstGeom prst="rect">
            <a:avLst/>
          </a:prstGeom>
          <a:noFill/>
        </p:spPr>
      </p:pic>
      <p:pic>
        <p:nvPicPr>
          <p:cNvPr id="43017" name="Picture 9" descr="19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9700" y="5084763"/>
            <a:ext cx="977900" cy="1354137"/>
          </a:xfrm>
          <a:prstGeom prst="rect">
            <a:avLst/>
          </a:prstGeom>
          <a:noFill/>
        </p:spPr>
      </p:pic>
      <p:pic>
        <p:nvPicPr>
          <p:cNvPr id="43018" name="Picture 10" descr="19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688" y="5157788"/>
            <a:ext cx="882650" cy="1223962"/>
          </a:xfrm>
          <a:prstGeom prst="rect">
            <a:avLst/>
          </a:prstGeom>
          <a:noFill/>
        </p:spPr>
      </p:pic>
      <p:pic>
        <p:nvPicPr>
          <p:cNvPr id="43019" name="Picture 11" descr="19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188" y="5229225"/>
            <a:ext cx="941387" cy="1182688"/>
          </a:xfrm>
          <a:prstGeom prst="rect">
            <a:avLst/>
          </a:prstGeom>
          <a:noFill/>
        </p:spPr>
      </p:pic>
      <p:pic>
        <p:nvPicPr>
          <p:cNvPr id="43020" name="Picture 12" descr="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250" y="1168400"/>
            <a:ext cx="2363788" cy="1684338"/>
          </a:xfrm>
          <a:prstGeom prst="rect">
            <a:avLst/>
          </a:prstGeom>
          <a:noFill/>
        </p:spPr>
      </p:pic>
      <p:pic>
        <p:nvPicPr>
          <p:cNvPr id="43021" name="Picture 13" descr="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9475" y="1141413"/>
            <a:ext cx="793750" cy="482600"/>
          </a:xfrm>
          <a:prstGeom prst="rect">
            <a:avLst/>
          </a:prstGeom>
          <a:noFill/>
        </p:spPr>
      </p:pic>
      <p:pic>
        <p:nvPicPr>
          <p:cNvPr id="43022" name="Picture 14" descr="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3894684">
            <a:off x="2996406" y="1272382"/>
            <a:ext cx="460375" cy="427038"/>
          </a:xfrm>
          <a:prstGeom prst="rect">
            <a:avLst/>
          </a:prstGeom>
          <a:noFill/>
        </p:spPr>
      </p:pic>
      <p:pic>
        <p:nvPicPr>
          <p:cNvPr id="43029" name="Picture 21" descr="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25613" y="1255713"/>
            <a:ext cx="793750" cy="481012"/>
          </a:xfrm>
          <a:prstGeom prst="rect">
            <a:avLst/>
          </a:prstGeom>
          <a:noFill/>
        </p:spPr>
      </p:pic>
      <p:pic>
        <p:nvPicPr>
          <p:cNvPr id="43030" name="Picture 22" descr="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3894684">
            <a:off x="2572544" y="1385094"/>
            <a:ext cx="460375" cy="427037"/>
          </a:xfrm>
          <a:prstGeom prst="rect">
            <a:avLst/>
          </a:prstGeom>
          <a:noFill/>
        </p:spPr>
      </p:pic>
      <p:pic>
        <p:nvPicPr>
          <p:cNvPr id="43031" name="Picture 23" descr="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70138" y="1516063"/>
            <a:ext cx="792162" cy="481012"/>
          </a:xfrm>
          <a:prstGeom prst="rect">
            <a:avLst/>
          </a:prstGeom>
          <a:noFill/>
        </p:spPr>
      </p:pic>
      <p:pic>
        <p:nvPicPr>
          <p:cNvPr id="43032" name="Picture 24" descr="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3894684">
            <a:off x="2996406" y="1447007"/>
            <a:ext cx="460375" cy="427038"/>
          </a:xfrm>
          <a:prstGeom prst="rect">
            <a:avLst/>
          </a:prstGeom>
          <a:noFill/>
        </p:spPr>
      </p:pic>
      <p:pic>
        <p:nvPicPr>
          <p:cNvPr id="43033" name="Picture 25" descr="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84450" y="993775"/>
            <a:ext cx="793750" cy="482600"/>
          </a:xfrm>
          <a:prstGeom prst="rect">
            <a:avLst/>
          </a:prstGeom>
          <a:noFill/>
        </p:spPr>
      </p:pic>
      <p:pic>
        <p:nvPicPr>
          <p:cNvPr id="43034" name="Picture 26" descr="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06713" y="1255713"/>
            <a:ext cx="793750" cy="481012"/>
          </a:xfrm>
          <a:prstGeom prst="rect">
            <a:avLst/>
          </a:prstGeom>
          <a:noFill/>
        </p:spPr>
      </p:pic>
      <p:pic>
        <p:nvPicPr>
          <p:cNvPr id="43035" name="Picture 27" descr="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1760774">
            <a:off x="1403350" y="1341438"/>
            <a:ext cx="793750" cy="481012"/>
          </a:xfrm>
          <a:prstGeom prst="rect">
            <a:avLst/>
          </a:prstGeom>
          <a:noFill/>
        </p:spPr>
      </p:pic>
      <p:pic>
        <p:nvPicPr>
          <p:cNvPr id="43036" name="Picture 28" descr="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612233">
            <a:off x="2154238" y="1604963"/>
            <a:ext cx="793750" cy="481012"/>
          </a:xfrm>
          <a:prstGeom prst="rect">
            <a:avLst/>
          </a:prstGeom>
          <a:noFill/>
        </p:spPr>
      </p:pic>
      <p:pic>
        <p:nvPicPr>
          <p:cNvPr id="43037" name="Picture 29" descr="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612233">
            <a:off x="1941513" y="908050"/>
            <a:ext cx="792162" cy="481013"/>
          </a:xfrm>
          <a:prstGeom prst="rect">
            <a:avLst/>
          </a:prstGeom>
          <a:noFill/>
        </p:spPr>
      </p:pic>
      <p:pic>
        <p:nvPicPr>
          <p:cNvPr id="43038" name="Picture 30" descr="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06713" y="1255713"/>
            <a:ext cx="793750" cy="481012"/>
          </a:xfrm>
          <a:prstGeom prst="rect">
            <a:avLst/>
          </a:prstGeom>
          <a:noFill/>
        </p:spPr>
      </p:pic>
      <p:pic>
        <p:nvPicPr>
          <p:cNvPr id="43039" name="Picture 31" descr="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87638" y="1055688"/>
            <a:ext cx="792162" cy="481012"/>
          </a:xfrm>
          <a:prstGeom prst="rect">
            <a:avLst/>
          </a:prstGeom>
          <a:noFill/>
        </p:spPr>
      </p:pic>
      <p:pic>
        <p:nvPicPr>
          <p:cNvPr id="43040" name="Picture 32" descr="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63775" y="1168400"/>
            <a:ext cx="792163" cy="482600"/>
          </a:xfrm>
          <a:prstGeom prst="rect">
            <a:avLst/>
          </a:prstGeom>
          <a:noFill/>
        </p:spPr>
      </p:pic>
      <p:pic>
        <p:nvPicPr>
          <p:cNvPr id="43041" name="Picture 33" descr="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3894684">
            <a:off x="3110706" y="1299369"/>
            <a:ext cx="460375" cy="427038"/>
          </a:xfrm>
          <a:prstGeom prst="rect">
            <a:avLst/>
          </a:prstGeom>
          <a:noFill/>
        </p:spPr>
      </p:pic>
      <p:pic>
        <p:nvPicPr>
          <p:cNvPr id="43042" name="Picture 34" descr="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06713" y="1430338"/>
            <a:ext cx="793750" cy="481012"/>
          </a:xfrm>
          <a:prstGeom prst="rect">
            <a:avLst/>
          </a:prstGeom>
          <a:noFill/>
        </p:spPr>
      </p:pic>
      <p:pic>
        <p:nvPicPr>
          <p:cNvPr id="43043" name="Picture 35" descr="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28975" y="1168400"/>
            <a:ext cx="793750" cy="482600"/>
          </a:xfrm>
          <a:prstGeom prst="rect">
            <a:avLst/>
          </a:prstGeom>
          <a:noFill/>
        </p:spPr>
      </p:pic>
      <p:pic>
        <p:nvPicPr>
          <p:cNvPr id="43044" name="Picture 36" descr="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1760774">
            <a:off x="1941513" y="1257300"/>
            <a:ext cx="792162" cy="481013"/>
          </a:xfrm>
          <a:prstGeom prst="rect">
            <a:avLst/>
          </a:prstGeom>
          <a:noFill/>
        </p:spPr>
      </p:pic>
      <p:pic>
        <p:nvPicPr>
          <p:cNvPr id="43100" name="Picture 92" descr="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03350" y="2924175"/>
            <a:ext cx="2879725" cy="474663"/>
          </a:xfrm>
          <a:prstGeom prst="rect">
            <a:avLst/>
          </a:prstGeom>
          <a:noFill/>
        </p:spPr>
      </p:pic>
      <p:pic>
        <p:nvPicPr>
          <p:cNvPr id="43101" name="Picture 93" descr="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87900" y="2924175"/>
            <a:ext cx="2879725" cy="474663"/>
          </a:xfrm>
          <a:prstGeom prst="rect">
            <a:avLst/>
          </a:prstGeom>
          <a:noFill/>
        </p:spPr>
      </p:pic>
      <p:pic>
        <p:nvPicPr>
          <p:cNvPr id="43112" name="Picture 104" descr="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00113" y="4724400"/>
            <a:ext cx="7488237" cy="360363"/>
          </a:xfrm>
          <a:prstGeom prst="rect">
            <a:avLst/>
          </a:prstGeom>
          <a:noFill/>
        </p:spPr>
      </p:pic>
      <p:pic>
        <p:nvPicPr>
          <p:cNvPr id="43113" name="Picture 105" descr="20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00563" y="4292600"/>
            <a:ext cx="284162" cy="360363"/>
          </a:xfrm>
          <a:prstGeom prst="rect">
            <a:avLst/>
          </a:prstGeom>
          <a:noFill/>
        </p:spPr>
      </p:pic>
      <p:pic>
        <p:nvPicPr>
          <p:cNvPr id="43114" name="Picture 106" descr="19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11413" y="3500438"/>
            <a:ext cx="863600" cy="358775"/>
          </a:xfrm>
          <a:prstGeom prst="rect">
            <a:avLst/>
          </a:prstGeom>
          <a:noFill/>
        </p:spPr>
      </p:pic>
      <p:pic>
        <p:nvPicPr>
          <p:cNvPr id="43115" name="Picture 107" descr="19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95963" y="3500438"/>
            <a:ext cx="860425" cy="360362"/>
          </a:xfrm>
          <a:prstGeom prst="rect">
            <a:avLst/>
          </a:prstGeom>
          <a:noFill/>
        </p:spPr>
      </p:pic>
      <p:grpSp>
        <p:nvGrpSpPr>
          <p:cNvPr id="43169" name="Group 161"/>
          <p:cNvGrpSpPr>
            <a:grpSpLocks/>
          </p:cNvGrpSpPr>
          <p:nvPr/>
        </p:nvGrpSpPr>
        <p:grpSpPr bwMode="auto">
          <a:xfrm>
            <a:off x="4787900" y="908050"/>
            <a:ext cx="2879725" cy="1909763"/>
            <a:chOff x="3016" y="582"/>
            <a:chExt cx="1814" cy="1203"/>
          </a:xfrm>
        </p:grpSpPr>
        <p:pic>
          <p:nvPicPr>
            <p:cNvPr id="43047" name="Picture 39" descr="170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016" y="1212"/>
              <a:ext cx="1814" cy="573"/>
            </a:xfrm>
            <a:prstGeom prst="rect">
              <a:avLst/>
            </a:prstGeom>
            <a:noFill/>
          </p:spPr>
        </p:pic>
        <p:grpSp>
          <p:nvGrpSpPr>
            <p:cNvPr id="43116" name="Group 108"/>
            <p:cNvGrpSpPr>
              <a:grpSpLocks/>
            </p:cNvGrpSpPr>
            <p:nvPr/>
          </p:nvGrpSpPr>
          <p:grpSpPr bwMode="auto">
            <a:xfrm>
              <a:off x="3243" y="582"/>
              <a:ext cx="1271" cy="671"/>
              <a:chOff x="3242" y="709"/>
              <a:chExt cx="1271" cy="671"/>
            </a:xfrm>
          </p:grpSpPr>
          <p:grpSp>
            <p:nvGrpSpPr>
              <p:cNvPr id="43048" name="Group 40"/>
              <p:cNvGrpSpPr>
                <a:grpSpLocks/>
              </p:cNvGrpSpPr>
              <p:nvPr/>
            </p:nvGrpSpPr>
            <p:grpSpPr bwMode="auto">
              <a:xfrm>
                <a:off x="3243" y="709"/>
                <a:ext cx="360" cy="671"/>
                <a:chOff x="385" y="981"/>
                <a:chExt cx="587" cy="807"/>
              </a:xfrm>
            </p:grpSpPr>
            <p:grpSp>
              <p:nvGrpSpPr>
                <p:cNvPr id="43049" name="Group 41"/>
                <p:cNvGrpSpPr>
                  <a:grpSpLocks/>
                </p:cNvGrpSpPr>
                <p:nvPr/>
              </p:nvGrpSpPr>
              <p:grpSpPr bwMode="auto">
                <a:xfrm>
                  <a:off x="386" y="981"/>
                  <a:ext cx="586" cy="535"/>
                  <a:chOff x="386" y="981"/>
                  <a:chExt cx="586" cy="535"/>
                </a:xfrm>
              </p:grpSpPr>
              <p:pic>
                <p:nvPicPr>
                  <p:cNvPr id="43050" name="Picture 4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051" name="Picture 4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052" name="Picture 4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053" name="Picture 4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3054" name="Group 46"/>
                <p:cNvGrpSpPr>
                  <a:grpSpLocks/>
                </p:cNvGrpSpPr>
                <p:nvPr/>
              </p:nvGrpSpPr>
              <p:grpSpPr bwMode="auto">
                <a:xfrm>
                  <a:off x="385" y="1126"/>
                  <a:ext cx="586" cy="535"/>
                  <a:chOff x="386" y="981"/>
                  <a:chExt cx="586" cy="535"/>
                </a:xfrm>
              </p:grpSpPr>
              <p:pic>
                <p:nvPicPr>
                  <p:cNvPr id="43055" name="Picture 4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056" name="Picture 4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057" name="Picture 4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058" name="Picture 50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3059" name="Group 51"/>
                <p:cNvGrpSpPr>
                  <a:grpSpLocks/>
                </p:cNvGrpSpPr>
                <p:nvPr/>
              </p:nvGrpSpPr>
              <p:grpSpPr bwMode="auto">
                <a:xfrm>
                  <a:off x="385" y="1253"/>
                  <a:ext cx="586" cy="535"/>
                  <a:chOff x="386" y="981"/>
                  <a:chExt cx="586" cy="535"/>
                </a:xfrm>
              </p:grpSpPr>
              <p:pic>
                <p:nvPicPr>
                  <p:cNvPr id="43060" name="Picture 5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061" name="Picture 5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062" name="Picture 5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063" name="Picture 5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43064" name="Group 56"/>
              <p:cNvGrpSpPr>
                <a:grpSpLocks/>
              </p:cNvGrpSpPr>
              <p:nvPr/>
            </p:nvGrpSpPr>
            <p:grpSpPr bwMode="auto">
              <a:xfrm>
                <a:off x="3696" y="709"/>
                <a:ext cx="360" cy="671"/>
                <a:chOff x="385" y="981"/>
                <a:chExt cx="587" cy="807"/>
              </a:xfrm>
            </p:grpSpPr>
            <p:grpSp>
              <p:nvGrpSpPr>
                <p:cNvPr id="43065" name="Group 57"/>
                <p:cNvGrpSpPr>
                  <a:grpSpLocks/>
                </p:cNvGrpSpPr>
                <p:nvPr/>
              </p:nvGrpSpPr>
              <p:grpSpPr bwMode="auto">
                <a:xfrm>
                  <a:off x="386" y="981"/>
                  <a:ext cx="586" cy="535"/>
                  <a:chOff x="386" y="981"/>
                  <a:chExt cx="586" cy="535"/>
                </a:xfrm>
              </p:grpSpPr>
              <p:pic>
                <p:nvPicPr>
                  <p:cNvPr id="43066" name="Picture 5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067" name="Picture 5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068" name="Picture 60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069" name="Picture 61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3070" name="Group 62"/>
                <p:cNvGrpSpPr>
                  <a:grpSpLocks/>
                </p:cNvGrpSpPr>
                <p:nvPr/>
              </p:nvGrpSpPr>
              <p:grpSpPr bwMode="auto">
                <a:xfrm>
                  <a:off x="385" y="1126"/>
                  <a:ext cx="586" cy="535"/>
                  <a:chOff x="386" y="981"/>
                  <a:chExt cx="586" cy="535"/>
                </a:xfrm>
              </p:grpSpPr>
              <p:pic>
                <p:nvPicPr>
                  <p:cNvPr id="43071" name="Picture 6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072" name="Picture 6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073" name="Picture 6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074" name="Picture 66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3075" name="Group 67"/>
                <p:cNvGrpSpPr>
                  <a:grpSpLocks/>
                </p:cNvGrpSpPr>
                <p:nvPr/>
              </p:nvGrpSpPr>
              <p:grpSpPr bwMode="auto">
                <a:xfrm>
                  <a:off x="385" y="1253"/>
                  <a:ext cx="586" cy="535"/>
                  <a:chOff x="386" y="981"/>
                  <a:chExt cx="586" cy="535"/>
                </a:xfrm>
              </p:grpSpPr>
              <p:pic>
                <p:nvPicPr>
                  <p:cNvPr id="43076" name="Picture 6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077" name="Picture 6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078" name="Picture 70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079" name="Picture 71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43080" name="Group 72"/>
              <p:cNvGrpSpPr>
                <a:grpSpLocks/>
              </p:cNvGrpSpPr>
              <p:nvPr/>
            </p:nvGrpSpPr>
            <p:grpSpPr bwMode="auto">
              <a:xfrm>
                <a:off x="4150" y="709"/>
                <a:ext cx="360" cy="671"/>
                <a:chOff x="385" y="981"/>
                <a:chExt cx="587" cy="807"/>
              </a:xfrm>
            </p:grpSpPr>
            <p:grpSp>
              <p:nvGrpSpPr>
                <p:cNvPr id="43081" name="Group 73"/>
                <p:cNvGrpSpPr>
                  <a:grpSpLocks/>
                </p:cNvGrpSpPr>
                <p:nvPr/>
              </p:nvGrpSpPr>
              <p:grpSpPr bwMode="auto">
                <a:xfrm>
                  <a:off x="386" y="981"/>
                  <a:ext cx="586" cy="535"/>
                  <a:chOff x="386" y="981"/>
                  <a:chExt cx="586" cy="535"/>
                </a:xfrm>
              </p:grpSpPr>
              <p:pic>
                <p:nvPicPr>
                  <p:cNvPr id="43082" name="Picture 7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083" name="Picture 7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084" name="Picture 76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085" name="Picture 7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3086" name="Group 78"/>
                <p:cNvGrpSpPr>
                  <a:grpSpLocks/>
                </p:cNvGrpSpPr>
                <p:nvPr/>
              </p:nvGrpSpPr>
              <p:grpSpPr bwMode="auto">
                <a:xfrm>
                  <a:off x="385" y="1126"/>
                  <a:ext cx="586" cy="535"/>
                  <a:chOff x="386" y="981"/>
                  <a:chExt cx="586" cy="535"/>
                </a:xfrm>
              </p:grpSpPr>
              <p:pic>
                <p:nvPicPr>
                  <p:cNvPr id="43087" name="Picture 7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088" name="Picture 80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089" name="Picture 81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090" name="Picture 8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3091" name="Group 83"/>
                <p:cNvGrpSpPr>
                  <a:grpSpLocks/>
                </p:cNvGrpSpPr>
                <p:nvPr/>
              </p:nvGrpSpPr>
              <p:grpSpPr bwMode="auto">
                <a:xfrm>
                  <a:off x="385" y="1253"/>
                  <a:ext cx="586" cy="535"/>
                  <a:chOff x="386" y="981"/>
                  <a:chExt cx="586" cy="535"/>
                </a:xfrm>
              </p:grpSpPr>
              <p:pic>
                <p:nvPicPr>
                  <p:cNvPr id="43092" name="Picture 8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093" name="Picture 8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094" name="Picture 86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095" name="Picture 8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43096" name="Picture 88" descr="174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 rot="-271314">
                <a:off x="3242" y="981"/>
                <a:ext cx="363" cy="241"/>
              </a:xfrm>
              <a:prstGeom prst="rect">
                <a:avLst/>
              </a:prstGeom>
              <a:noFill/>
            </p:spPr>
          </p:pic>
          <p:pic>
            <p:nvPicPr>
              <p:cNvPr id="43097" name="Picture 89" descr="174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 rot="-271314">
                <a:off x="3696" y="981"/>
                <a:ext cx="363" cy="241"/>
              </a:xfrm>
              <a:prstGeom prst="rect">
                <a:avLst/>
              </a:prstGeom>
              <a:noFill/>
            </p:spPr>
          </p:pic>
          <p:pic>
            <p:nvPicPr>
              <p:cNvPr id="43098" name="Picture 90" descr="174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 rot="-271314">
                <a:off x="4150" y="981"/>
                <a:ext cx="363" cy="241"/>
              </a:xfrm>
              <a:prstGeom prst="rect">
                <a:avLst/>
              </a:prstGeom>
              <a:noFill/>
            </p:spPr>
          </p:pic>
        </p:grpSp>
        <p:grpSp>
          <p:nvGrpSpPr>
            <p:cNvPr id="43117" name="Group 109"/>
            <p:cNvGrpSpPr>
              <a:grpSpLocks/>
            </p:cNvGrpSpPr>
            <p:nvPr/>
          </p:nvGrpSpPr>
          <p:grpSpPr bwMode="auto">
            <a:xfrm>
              <a:off x="3243" y="935"/>
              <a:ext cx="1271" cy="671"/>
              <a:chOff x="3242" y="709"/>
              <a:chExt cx="1271" cy="671"/>
            </a:xfrm>
          </p:grpSpPr>
          <p:grpSp>
            <p:nvGrpSpPr>
              <p:cNvPr id="43118" name="Group 110"/>
              <p:cNvGrpSpPr>
                <a:grpSpLocks/>
              </p:cNvGrpSpPr>
              <p:nvPr/>
            </p:nvGrpSpPr>
            <p:grpSpPr bwMode="auto">
              <a:xfrm>
                <a:off x="3243" y="709"/>
                <a:ext cx="360" cy="671"/>
                <a:chOff x="385" y="981"/>
                <a:chExt cx="587" cy="807"/>
              </a:xfrm>
            </p:grpSpPr>
            <p:grpSp>
              <p:nvGrpSpPr>
                <p:cNvPr id="43119" name="Group 111"/>
                <p:cNvGrpSpPr>
                  <a:grpSpLocks/>
                </p:cNvGrpSpPr>
                <p:nvPr/>
              </p:nvGrpSpPr>
              <p:grpSpPr bwMode="auto">
                <a:xfrm>
                  <a:off x="386" y="981"/>
                  <a:ext cx="586" cy="535"/>
                  <a:chOff x="386" y="981"/>
                  <a:chExt cx="586" cy="535"/>
                </a:xfrm>
              </p:grpSpPr>
              <p:pic>
                <p:nvPicPr>
                  <p:cNvPr id="43120" name="Picture 11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121" name="Picture 11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122" name="Picture 11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123" name="Picture 11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3124" name="Group 116"/>
                <p:cNvGrpSpPr>
                  <a:grpSpLocks/>
                </p:cNvGrpSpPr>
                <p:nvPr/>
              </p:nvGrpSpPr>
              <p:grpSpPr bwMode="auto">
                <a:xfrm>
                  <a:off x="385" y="1126"/>
                  <a:ext cx="586" cy="535"/>
                  <a:chOff x="386" y="981"/>
                  <a:chExt cx="586" cy="535"/>
                </a:xfrm>
              </p:grpSpPr>
              <p:pic>
                <p:nvPicPr>
                  <p:cNvPr id="43125" name="Picture 11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126" name="Picture 11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127" name="Picture 11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128" name="Picture 120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3129" name="Group 121"/>
                <p:cNvGrpSpPr>
                  <a:grpSpLocks/>
                </p:cNvGrpSpPr>
                <p:nvPr/>
              </p:nvGrpSpPr>
              <p:grpSpPr bwMode="auto">
                <a:xfrm>
                  <a:off x="385" y="1253"/>
                  <a:ext cx="586" cy="535"/>
                  <a:chOff x="386" y="981"/>
                  <a:chExt cx="586" cy="535"/>
                </a:xfrm>
              </p:grpSpPr>
              <p:pic>
                <p:nvPicPr>
                  <p:cNvPr id="43130" name="Picture 12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131" name="Picture 12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132" name="Picture 12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133" name="Picture 12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43134" name="Group 126"/>
              <p:cNvGrpSpPr>
                <a:grpSpLocks/>
              </p:cNvGrpSpPr>
              <p:nvPr/>
            </p:nvGrpSpPr>
            <p:grpSpPr bwMode="auto">
              <a:xfrm>
                <a:off x="3696" y="709"/>
                <a:ext cx="360" cy="671"/>
                <a:chOff x="385" y="981"/>
                <a:chExt cx="587" cy="807"/>
              </a:xfrm>
            </p:grpSpPr>
            <p:grpSp>
              <p:nvGrpSpPr>
                <p:cNvPr id="43135" name="Group 127"/>
                <p:cNvGrpSpPr>
                  <a:grpSpLocks/>
                </p:cNvGrpSpPr>
                <p:nvPr/>
              </p:nvGrpSpPr>
              <p:grpSpPr bwMode="auto">
                <a:xfrm>
                  <a:off x="386" y="981"/>
                  <a:ext cx="586" cy="535"/>
                  <a:chOff x="386" y="981"/>
                  <a:chExt cx="586" cy="535"/>
                </a:xfrm>
              </p:grpSpPr>
              <p:pic>
                <p:nvPicPr>
                  <p:cNvPr id="43136" name="Picture 12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137" name="Picture 12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138" name="Picture 130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139" name="Picture 131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3140" name="Group 132"/>
                <p:cNvGrpSpPr>
                  <a:grpSpLocks/>
                </p:cNvGrpSpPr>
                <p:nvPr/>
              </p:nvGrpSpPr>
              <p:grpSpPr bwMode="auto">
                <a:xfrm>
                  <a:off x="385" y="1126"/>
                  <a:ext cx="586" cy="535"/>
                  <a:chOff x="386" y="981"/>
                  <a:chExt cx="586" cy="535"/>
                </a:xfrm>
              </p:grpSpPr>
              <p:pic>
                <p:nvPicPr>
                  <p:cNvPr id="43141" name="Picture 13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142" name="Picture 13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143" name="Picture 13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144" name="Picture 136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3145" name="Group 137"/>
                <p:cNvGrpSpPr>
                  <a:grpSpLocks/>
                </p:cNvGrpSpPr>
                <p:nvPr/>
              </p:nvGrpSpPr>
              <p:grpSpPr bwMode="auto">
                <a:xfrm>
                  <a:off x="385" y="1253"/>
                  <a:ext cx="586" cy="535"/>
                  <a:chOff x="386" y="981"/>
                  <a:chExt cx="586" cy="535"/>
                </a:xfrm>
              </p:grpSpPr>
              <p:pic>
                <p:nvPicPr>
                  <p:cNvPr id="43146" name="Picture 13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147" name="Picture 13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148" name="Picture 140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149" name="Picture 141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43150" name="Group 142"/>
              <p:cNvGrpSpPr>
                <a:grpSpLocks/>
              </p:cNvGrpSpPr>
              <p:nvPr/>
            </p:nvGrpSpPr>
            <p:grpSpPr bwMode="auto">
              <a:xfrm>
                <a:off x="4150" y="709"/>
                <a:ext cx="360" cy="671"/>
                <a:chOff x="385" y="981"/>
                <a:chExt cx="587" cy="807"/>
              </a:xfrm>
            </p:grpSpPr>
            <p:grpSp>
              <p:nvGrpSpPr>
                <p:cNvPr id="43151" name="Group 143"/>
                <p:cNvGrpSpPr>
                  <a:grpSpLocks/>
                </p:cNvGrpSpPr>
                <p:nvPr/>
              </p:nvGrpSpPr>
              <p:grpSpPr bwMode="auto">
                <a:xfrm>
                  <a:off x="386" y="981"/>
                  <a:ext cx="586" cy="535"/>
                  <a:chOff x="386" y="981"/>
                  <a:chExt cx="586" cy="535"/>
                </a:xfrm>
              </p:grpSpPr>
              <p:pic>
                <p:nvPicPr>
                  <p:cNvPr id="43152" name="Picture 14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153" name="Picture 14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154" name="Picture 146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155" name="Picture 14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3156" name="Group 148"/>
                <p:cNvGrpSpPr>
                  <a:grpSpLocks/>
                </p:cNvGrpSpPr>
                <p:nvPr/>
              </p:nvGrpSpPr>
              <p:grpSpPr bwMode="auto">
                <a:xfrm>
                  <a:off x="385" y="1126"/>
                  <a:ext cx="586" cy="535"/>
                  <a:chOff x="386" y="981"/>
                  <a:chExt cx="586" cy="535"/>
                </a:xfrm>
              </p:grpSpPr>
              <p:pic>
                <p:nvPicPr>
                  <p:cNvPr id="43157" name="Picture 14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158" name="Picture 150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159" name="Picture 151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160" name="Picture 15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3161" name="Group 153"/>
                <p:cNvGrpSpPr>
                  <a:grpSpLocks/>
                </p:cNvGrpSpPr>
                <p:nvPr/>
              </p:nvGrpSpPr>
              <p:grpSpPr bwMode="auto">
                <a:xfrm>
                  <a:off x="385" y="1253"/>
                  <a:ext cx="586" cy="535"/>
                  <a:chOff x="386" y="981"/>
                  <a:chExt cx="586" cy="535"/>
                </a:xfrm>
              </p:grpSpPr>
              <p:pic>
                <p:nvPicPr>
                  <p:cNvPr id="43162" name="Picture 15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163" name="Picture 15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164" name="Picture 156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165" name="Picture 15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43166" name="Picture 158" descr="174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 rot="-271314">
                <a:off x="3242" y="981"/>
                <a:ext cx="363" cy="241"/>
              </a:xfrm>
              <a:prstGeom prst="rect">
                <a:avLst/>
              </a:prstGeom>
              <a:noFill/>
            </p:spPr>
          </p:pic>
          <p:pic>
            <p:nvPicPr>
              <p:cNvPr id="43167" name="Picture 159" descr="174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 rot="-271314">
                <a:off x="3696" y="981"/>
                <a:ext cx="363" cy="241"/>
              </a:xfrm>
              <a:prstGeom prst="rect">
                <a:avLst/>
              </a:prstGeom>
              <a:noFill/>
            </p:spPr>
          </p:pic>
          <p:pic>
            <p:nvPicPr>
              <p:cNvPr id="43168" name="Picture 160" descr="174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 rot="-271314">
                <a:off x="4150" y="981"/>
                <a:ext cx="363" cy="241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3170" name="Picture 162" descr="20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2910212">
            <a:off x="3584575" y="4343400"/>
            <a:ext cx="504825" cy="403225"/>
          </a:xfrm>
          <a:prstGeom prst="rect">
            <a:avLst/>
          </a:prstGeom>
          <a:noFill/>
        </p:spPr>
      </p:pic>
      <p:pic>
        <p:nvPicPr>
          <p:cNvPr id="43171" name="Picture 163" descr="199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059113" y="3933825"/>
            <a:ext cx="762000" cy="352425"/>
          </a:xfrm>
          <a:prstGeom prst="rect">
            <a:avLst/>
          </a:prstGeom>
          <a:noFill/>
        </p:spPr>
      </p:pic>
      <p:pic>
        <p:nvPicPr>
          <p:cNvPr id="43172" name="Picture 164" descr="199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364163" y="4005263"/>
            <a:ext cx="762000" cy="352425"/>
          </a:xfrm>
          <a:prstGeom prst="rect">
            <a:avLst/>
          </a:prstGeom>
          <a:noFill/>
        </p:spPr>
      </p:pic>
      <p:pic>
        <p:nvPicPr>
          <p:cNvPr id="43173" name="Picture 165" descr="20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-13748737">
            <a:off x="5026025" y="4343400"/>
            <a:ext cx="504825" cy="403225"/>
          </a:xfrm>
          <a:prstGeom prst="rect">
            <a:avLst/>
          </a:prstGeom>
          <a:noFill/>
        </p:spPr>
      </p:pic>
      <p:grpSp>
        <p:nvGrpSpPr>
          <p:cNvPr id="43176" name="Group 168"/>
          <p:cNvGrpSpPr>
            <a:grpSpLocks/>
          </p:cNvGrpSpPr>
          <p:nvPr/>
        </p:nvGrpSpPr>
        <p:grpSpPr bwMode="auto">
          <a:xfrm>
            <a:off x="144463" y="3429000"/>
            <a:ext cx="1784350" cy="1095375"/>
            <a:chOff x="91" y="2160"/>
            <a:chExt cx="1124" cy="690"/>
          </a:xfrm>
        </p:grpSpPr>
        <p:pic>
          <p:nvPicPr>
            <p:cNvPr id="43111" name="Picture 103" descr="204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158" y="2160"/>
              <a:ext cx="1057" cy="690"/>
            </a:xfrm>
            <a:prstGeom prst="rect">
              <a:avLst/>
            </a:prstGeom>
            <a:noFill/>
          </p:spPr>
        </p:pic>
        <p:pic>
          <p:nvPicPr>
            <p:cNvPr id="43174" name="Picture 166" descr="8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 rot="-1760774">
              <a:off x="91" y="2407"/>
              <a:ext cx="340" cy="206"/>
            </a:xfrm>
            <a:prstGeom prst="rect">
              <a:avLst/>
            </a:prstGeom>
            <a:noFill/>
          </p:spPr>
        </p:pic>
        <p:pic>
          <p:nvPicPr>
            <p:cNvPr id="43175" name="Picture 167" descr="168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 rot="2826572">
              <a:off x="736" y="2308"/>
              <a:ext cx="127" cy="3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4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43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43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9575801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1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137150"/>
            <a:ext cx="1135062" cy="1355725"/>
          </a:xfrm>
          <a:prstGeom prst="rect">
            <a:avLst/>
          </a:prstGeom>
          <a:noFill/>
        </p:spPr>
      </p:pic>
      <p:pic>
        <p:nvPicPr>
          <p:cNvPr id="45062" name="Picture 6" descr="1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5106988"/>
            <a:ext cx="914400" cy="1355725"/>
          </a:xfrm>
          <a:prstGeom prst="rect">
            <a:avLst/>
          </a:prstGeom>
          <a:noFill/>
        </p:spPr>
      </p:pic>
      <p:pic>
        <p:nvPicPr>
          <p:cNvPr id="45063" name="Picture 7" descr="18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5486400"/>
            <a:ext cx="855662" cy="947738"/>
          </a:xfrm>
          <a:prstGeom prst="rect">
            <a:avLst/>
          </a:prstGeom>
          <a:noFill/>
        </p:spPr>
      </p:pic>
      <p:pic>
        <p:nvPicPr>
          <p:cNvPr id="45064" name="Picture 8" descr="19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5476875"/>
            <a:ext cx="946150" cy="946150"/>
          </a:xfrm>
          <a:prstGeom prst="rect">
            <a:avLst/>
          </a:prstGeom>
          <a:noFill/>
        </p:spPr>
      </p:pic>
      <p:pic>
        <p:nvPicPr>
          <p:cNvPr id="45065" name="Picture 9" descr="19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9700" y="5084763"/>
            <a:ext cx="977900" cy="1354137"/>
          </a:xfrm>
          <a:prstGeom prst="rect">
            <a:avLst/>
          </a:prstGeom>
          <a:noFill/>
        </p:spPr>
      </p:pic>
      <p:pic>
        <p:nvPicPr>
          <p:cNvPr id="45066" name="Picture 10" descr="19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688" y="5157788"/>
            <a:ext cx="882650" cy="1223962"/>
          </a:xfrm>
          <a:prstGeom prst="rect">
            <a:avLst/>
          </a:prstGeom>
          <a:noFill/>
        </p:spPr>
      </p:pic>
      <p:pic>
        <p:nvPicPr>
          <p:cNvPr id="45067" name="Picture 11" descr="19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188" y="5229225"/>
            <a:ext cx="941387" cy="1182688"/>
          </a:xfrm>
          <a:prstGeom prst="rect">
            <a:avLst/>
          </a:prstGeom>
          <a:noFill/>
        </p:spPr>
      </p:pic>
      <p:pic>
        <p:nvPicPr>
          <p:cNvPr id="45068" name="Picture 12" descr="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250" y="1168400"/>
            <a:ext cx="2363788" cy="1684338"/>
          </a:xfrm>
          <a:prstGeom prst="rect">
            <a:avLst/>
          </a:prstGeom>
          <a:noFill/>
        </p:spPr>
      </p:pic>
      <p:pic>
        <p:nvPicPr>
          <p:cNvPr id="45069" name="Picture 13" descr="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9475" y="1141413"/>
            <a:ext cx="793750" cy="482600"/>
          </a:xfrm>
          <a:prstGeom prst="rect">
            <a:avLst/>
          </a:prstGeom>
          <a:noFill/>
        </p:spPr>
      </p:pic>
      <p:pic>
        <p:nvPicPr>
          <p:cNvPr id="45070" name="Picture 14" descr="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3894684">
            <a:off x="2996406" y="1272382"/>
            <a:ext cx="460375" cy="427038"/>
          </a:xfrm>
          <a:prstGeom prst="rect">
            <a:avLst/>
          </a:prstGeom>
          <a:noFill/>
        </p:spPr>
      </p:pic>
      <p:pic>
        <p:nvPicPr>
          <p:cNvPr id="45071" name="Picture 15" descr="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25613" y="1255713"/>
            <a:ext cx="793750" cy="481012"/>
          </a:xfrm>
          <a:prstGeom prst="rect">
            <a:avLst/>
          </a:prstGeom>
          <a:noFill/>
        </p:spPr>
      </p:pic>
      <p:pic>
        <p:nvPicPr>
          <p:cNvPr id="45072" name="Picture 16" descr="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3894684">
            <a:off x="2572544" y="1385094"/>
            <a:ext cx="460375" cy="427037"/>
          </a:xfrm>
          <a:prstGeom prst="rect">
            <a:avLst/>
          </a:prstGeom>
          <a:noFill/>
        </p:spPr>
      </p:pic>
      <p:pic>
        <p:nvPicPr>
          <p:cNvPr id="45073" name="Picture 17" descr="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70138" y="1516063"/>
            <a:ext cx="792162" cy="481012"/>
          </a:xfrm>
          <a:prstGeom prst="rect">
            <a:avLst/>
          </a:prstGeom>
          <a:noFill/>
        </p:spPr>
      </p:pic>
      <p:pic>
        <p:nvPicPr>
          <p:cNvPr id="45074" name="Picture 18" descr="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3894684">
            <a:off x="2996406" y="1447007"/>
            <a:ext cx="460375" cy="427038"/>
          </a:xfrm>
          <a:prstGeom prst="rect">
            <a:avLst/>
          </a:prstGeom>
          <a:noFill/>
        </p:spPr>
      </p:pic>
      <p:pic>
        <p:nvPicPr>
          <p:cNvPr id="45075" name="Picture 19" descr="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84450" y="993775"/>
            <a:ext cx="793750" cy="482600"/>
          </a:xfrm>
          <a:prstGeom prst="rect">
            <a:avLst/>
          </a:prstGeom>
          <a:noFill/>
        </p:spPr>
      </p:pic>
      <p:pic>
        <p:nvPicPr>
          <p:cNvPr id="45076" name="Picture 20" descr="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06713" y="1255713"/>
            <a:ext cx="793750" cy="481012"/>
          </a:xfrm>
          <a:prstGeom prst="rect">
            <a:avLst/>
          </a:prstGeom>
          <a:noFill/>
        </p:spPr>
      </p:pic>
      <p:pic>
        <p:nvPicPr>
          <p:cNvPr id="45078" name="Picture 22" descr="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612233">
            <a:off x="2154238" y="1604963"/>
            <a:ext cx="793750" cy="481012"/>
          </a:xfrm>
          <a:prstGeom prst="rect">
            <a:avLst/>
          </a:prstGeom>
          <a:noFill/>
        </p:spPr>
      </p:pic>
      <p:pic>
        <p:nvPicPr>
          <p:cNvPr id="45077" name="Picture 21" descr="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1760774">
            <a:off x="1403350" y="1341438"/>
            <a:ext cx="793750" cy="481012"/>
          </a:xfrm>
          <a:prstGeom prst="rect">
            <a:avLst/>
          </a:prstGeom>
          <a:noFill/>
        </p:spPr>
      </p:pic>
      <p:pic>
        <p:nvPicPr>
          <p:cNvPr id="45079" name="Picture 23" descr="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612233">
            <a:off x="1941513" y="908050"/>
            <a:ext cx="792162" cy="481013"/>
          </a:xfrm>
          <a:prstGeom prst="rect">
            <a:avLst/>
          </a:prstGeom>
          <a:noFill/>
        </p:spPr>
      </p:pic>
      <p:pic>
        <p:nvPicPr>
          <p:cNvPr id="45080" name="Picture 24" descr="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06713" y="1255713"/>
            <a:ext cx="793750" cy="481012"/>
          </a:xfrm>
          <a:prstGeom prst="rect">
            <a:avLst/>
          </a:prstGeom>
          <a:noFill/>
        </p:spPr>
      </p:pic>
      <p:pic>
        <p:nvPicPr>
          <p:cNvPr id="45081" name="Picture 25" descr="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87638" y="1055688"/>
            <a:ext cx="792162" cy="481012"/>
          </a:xfrm>
          <a:prstGeom prst="rect">
            <a:avLst/>
          </a:prstGeom>
          <a:noFill/>
        </p:spPr>
      </p:pic>
      <p:pic>
        <p:nvPicPr>
          <p:cNvPr id="45082" name="Picture 26" descr="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63775" y="1168400"/>
            <a:ext cx="792163" cy="482600"/>
          </a:xfrm>
          <a:prstGeom prst="rect">
            <a:avLst/>
          </a:prstGeom>
          <a:noFill/>
        </p:spPr>
      </p:pic>
      <p:pic>
        <p:nvPicPr>
          <p:cNvPr id="45083" name="Picture 27" descr="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3894684">
            <a:off x="3110706" y="1299369"/>
            <a:ext cx="460375" cy="427038"/>
          </a:xfrm>
          <a:prstGeom prst="rect">
            <a:avLst/>
          </a:prstGeom>
          <a:noFill/>
        </p:spPr>
      </p:pic>
      <p:pic>
        <p:nvPicPr>
          <p:cNvPr id="45084" name="Picture 28" descr="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06713" y="1430338"/>
            <a:ext cx="793750" cy="481012"/>
          </a:xfrm>
          <a:prstGeom prst="rect">
            <a:avLst/>
          </a:prstGeom>
          <a:noFill/>
        </p:spPr>
      </p:pic>
      <p:pic>
        <p:nvPicPr>
          <p:cNvPr id="45085" name="Picture 29" descr="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28975" y="1168400"/>
            <a:ext cx="793750" cy="482600"/>
          </a:xfrm>
          <a:prstGeom prst="rect">
            <a:avLst/>
          </a:prstGeom>
          <a:noFill/>
        </p:spPr>
      </p:pic>
      <p:pic>
        <p:nvPicPr>
          <p:cNvPr id="45087" name="Picture 31" descr="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03350" y="2924175"/>
            <a:ext cx="2879725" cy="474663"/>
          </a:xfrm>
          <a:prstGeom prst="rect">
            <a:avLst/>
          </a:prstGeom>
          <a:noFill/>
        </p:spPr>
      </p:pic>
      <p:pic>
        <p:nvPicPr>
          <p:cNvPr id="45086" name="Picture 30" descr="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1760774">
            <a:off x="1941513" y="1257300"/>
            <a:ext cx="792162" cy="481013"/>
          </a:xfrm>
          <a:prstGeom prst="rect">
            <a:avLst/>
          </a:prstGeom>
          <a:noFill/>
        </p:spPr>
      </p:pic>
      <p:pic>
        <p:nvPicPr>
          <p:cNvPr id="45088" name="Picture 32" descr="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87900" y="2924175"/>
            <a:ext cx="2879725" cy="474663"/>
          </a:xfrm>
          <a:prstGeom prst="rect">
            <a:avLst/>
          </a:prstGeom>
          <a:noFill/>
        </p:spPr>
      </p:pic>
      <p:pic>
        <p:nvPicPr>
          <p:cNvPr id="45089" name="Picture 33" descr="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00113" y="4724400"/>
            <a:ext cx="7488237" cy="360363"/>
          </a:xfrm>
          <a:prstGeom prst="rect">
            <a:avLst/>
          </a:prstGeom>
          <a:noFill/>
        </p:spPr>
      </p:pic>
      <p:pic>
        <p:nvPicPr>
          <p:cNvPr id="45090" name="Picture 34" descr="20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00563" y="4292600"/>
            <a:ext cx="284162" cy="360363"/>
          </a:xfrm>
          <a:prstGeom prst="rect">
            <a:avLst/>
          </a:prstGeom>
          <a:noFill/>
        </p:spPr>
      </p:pic>
      <p:pic>
        <p:nvPicPr>
          <p:cNvPr id="45091" name="Picture 35" descr="19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11413" y="3500438"/>
            <a:ext cx="863600" cy="358775"/>
          </a:xfrm>
          <a:prstGeom prst="rect">
            <a:avLst/>
          </a:prstGeom>
          <a:noFill/>
        </p:spPr>
      </p:pic>
      <p:pic>
        <p:nvPicPr>
          <p:cNvPr id="45092" name="Picture 36" descr="19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95963" y="3500438"/>
            <a:ext cx="860425" cy="360362"/>
          </a:xfrm>
          <a:prstGeom prst="rect">
            <a:avLst/>
          </a:prstGeom>
          <a:noFill/>
        </p:spPr>
      </p:pic>
      <p:grpSp>
        <p:nvGrpSpPr>
          <p:cNvPr id="45093" name="Group 37"/>
          <p:cNvGrpSpPr>
            <a:grpSpLocks/>
          </p:cNvGrpSpPr>
          <p:nvPr/>
        </p:nvGrpSpPr>
        <p:grpSpPr bwMode="auto">
          <a:xfrm>
            <a:off x="4787900" y="908050"/>
            <a:ext cx="2879725" cy="1909763"/>
            <a:chOff x="3016" y="582"/>
            <a:chExt cx="1814" cy="1203"/>
          </a:xfrm>
        </p:grpSpPr>
        <p:pic>
          <p:nvPicPr>
            <p:cNvPr id="45094" name="Picture 38" descr="170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016" y="1212"/>
              <a:ext cx="1814" cy="573"/>
            </a:xfrm>
            <a:prstGeom prst="rect">
              <a:avLst/>
            </a:prstGeom>
            <a:noFill/>
          </p:spPr>
        </p:pic>
        <p:grpSp>
          <p:nvGrpSpPr>
            <p:cNvPr id="45095" name="Group 39"/>
            <p:cNvGrpSpPr>
              <a:grpSpLocks/>
            </p:cNvGrpSpPr>
            <p:nvPr/>
          </p:nvGrpSpPr>
          <p:grpSpPr bwMode="auto">
            <a:xfrm>
              <a:off x="3243" y="582"/>
              <a:ext cx="1271" cy="671"/>
              <a:chOff x="3242" y="709"/>
              <a:chExt cx="1271" cy="671"/>
            </a:xfrm>
          </p:grpSpPr>
          <p:grpSp>
            <p:nvGrpSpPr>
              <p:cNvPr id="45096" name="Group 40"/>
              <p:cNvGrpSpPr>
                <a:grpSpLocks/>
              </p:cNvGrpSpPr>
              <p:nvPr/>
            </p:nvGrpSpPr>
            <p:grpSpPr bwMode="auto">
              <a:xfrm>
                <a:off x="3243" y="709"/>
                <a:ext cx="360" cy="671"/>
                <a:chOff x="385" y="981"/>
                <a:chExt cx="587" cy="807"/>
              </a:xfrm>
            </p:grpSpPr>
            <p:grpSp>
              <p:nvGrpSpPr>
                <p:cNvPr id="45097" name="Group 41"/>
                <p:cNvGrpSpPr>
                  <a:grpSpLocks/>
                </p:cNvGrpSpPr>
                <p:nvPr/>
              </p:nvGrpSpPr>
              <p:grpSpPr bwMode="auto">
                <a:xfrm>
                  <a:off x="386" y="981"/>
                  <a:ext cx="586" cy="535"/>
                  <a:chOff x="386" y="981"/>
                  <a:chExt cx="586" cy="535"/>
                </a:xfrm>
              </p:grpSpPr>
              <p:pic>
                <p:nvPicPr>
                  <p:cNvPr id="45098" name="Picture 4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099" name="Picture 4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00" name="Picture 4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01" name="Picture 4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5102" name="Group 46"/>
                <p:cNvGrpSpPr>
                  <a:grpSpLocks/>
                </p:cNvGrpSpPr>
                <p:nvPr/>
              </p:nvGrpSpPr>
              <p:grpSpPr bwMode="auto">
                <a:xfrm>
                  <a:off x="385" y="1126"/>
                  <a:ext cx="586" cy="535"/>
                  <a:chOff x="386" y="981"/>
                  <a:chExt cx="586" cy="535"/>
                </a:xfrm>
              </p:grpSpPr>
              <p:pic>
                <p:nvPicPr>
                  <p:cNvPr id="45103" name="Picture 4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04" name="Picture 4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05" name="Picture 4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06" name="Picture 50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5107" name="Group 51"/>
                <p:cNvGrpSpPr>
                  <a:grpSpLocks/>
                </p:cNvGrpSpPr>
                <p:nvPr/>
              </p:nvGrpSpPr>
              <p:grpSpPr bwMode="auto">
                <a:xfrm>
                  <a:off x="385" y="1253"/>
                  <a:ext cx="586" cy="535"/>
                  <a:chOff x="386" y="981"/>
                  <a:chExt cx="586" cy="535"/>
                </a:xfrm>
              </p:grpSpPr>
              <p:pic>
                <p:nvPicPr>
                  <p:cNvPr id="45108" name="Picture 5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09" name="Picture 5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10" name="Picture 5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11" name="Picture 5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45112" name="Group 56"/>
              <p:cNvGrpSpPr>
                <a:grpSpLocks/>
              </p:cNvGrpSpPr>
              <p:nvPr/>
            </p:nvGrpSpPr>
            <p:grpSpPr bwMode="auto">
              <a:xfrm>
                <a:off x="3696" y="709"/>
                <a:ext cx="360" cy="671"/>
                <a:chOff x="385" y="981"/>
                <a:chExt cx="587" cy="807"/>
              </a:xfrm>
            </p:grpSpPr>
            <p:grpSp>
              <p:nvGrpSpPr>
                <p:cNvPr id="45113" name="Group 57"/>
                <p:cNvGrpSpPr>
                  <a:grpSpLocks/>
                </p:cNvGrpSpPr>
                <p:nvPr/>
              </p:nvGrpSpPr>
              <p:grpSpPr bwMode="auto">
                <a:xfrm>
                  <a:off x="386" y="981"/>
                  <a:ext cx="586" cy="535"/>
                  <a:chOff x="386" y="981"/>
                  <a:chExt cx="586" cy="535"/>
                </a:xfrm>
              </p:grpSpPr>
              <p:pic>
                <p:nvPicPr>
                  <p:cNvPr id="45114" name="Picture 5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15" name="Picture 5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16" name="Picture 60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17" name="Picture 61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5118" name="Group 62"/>
                <p:cNvGrpSpPr>
                  <a:grpSpLocks/>
                </p:cNvGrpSpPr>
                <p:nvPr/>
              </p:nvGrpSpPr>
              <p:grpSpPr bwMode="auto">
                <a:xfrm>
                  <a:off x="385" y="1126"/>
                  <a:ext cx="586" cy="535"/>
                  <a:chOff x="386" y="981"/>
                  <a:chExt cx="586" cy="535"/>
                </a:xfrm>
              </p:grpSpPr>
              <p:pic>
                <p:nvPicPr>
                  <p:cNvPr id="45119" name="Picture 6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20" name="Picture 6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21" name="Picture 6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22" name="Picture 66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5123" name="Group 67"/>
                <p:cNvGrpSpPr>
                  <a:grpSpLocks/>
                </p:cNvGrpSpPr>
                <p:nvPr/>
              </p:nvGrpSpPr>
              <p:grpSpPr bwMode="auto">
                <a:xfrm>
                  <a:off x="385" y="1253"/>
                  <a:ext cx="586" cy="535"/>
                  <a:chOff x="386" y="981"/>
                  <a:chExt cx="586" cy="535"/>
                </a:xfrm>
              </p:grpSpPr>
              <p:pic>
                <p:nvPicPr>
                  <p:cNvPr id="45124" name="Picture 6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25" name="Picture 6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26" name="Picture 70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27" name="Picture 71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45128" name="Group 72"/>
              <p:cNvGrpSpPr>
                <a:grpSpLocks/>
              </p:cNvGrpSpPr>
              <p:nvPr/>
            </p:nvGrpSpPr>
            <p:grpSpPr bwMode="auto">
              <a:xfrm>
                <a:off x="4150" y="709"/>
                <a:ext cx="360" cy="671"/>
                <a:chOff x="385" y="981"/>
                <a:chExt cx="587" cy="807"/>
              </a:xfrm>
            </p:grpSpPr>
            <p:grpSp>
              <p:nvGrpSpPr>
                <p:cNvPr id="45129" name="Group 73"/>
                <p:cNvGrpSpPr>
                  <a:grpSpLocks/>
                </p:cNvGrpSpPr>
                <p:nvPr/>
              </p:nvGrpSpPr>
              <p:grpSpPr bwMode="auto">
                <a:xfrm>
                  <a:off x="386" y="981"/>
                  <a:ext cx="586" cy="535"/>
                  <a:chOff x="386" y="981"/>
                  <a:chExt cx="586" cy="535"/>
                </a:xfrm>
              </p:grpSpPr>
              <p:pic>
                <p:nvPicPr>
                  <p:cNvPr id="45130" name="Picture 7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31" name="Picture 7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32" name="Picture 76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33" name="Picture 7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5134" name="Group 78"/>
                <p:cNvGrpSpPr>
                  <a:grpSpLocks/>
                </p:cNvGrpSpPr>
                <p:nvPr/>
              </p:nvGrpSpPr>
              <p:grpSpPr bwMode="auto">
                <a:xfrm>
                  <a:off x="385" y="1126"/>
                  <a:ext cx="586" cy="535"/>
                  <a:chOff x="386" y="981"/>
                  <a:chExt cx="586" cy="535"/>
                </a:xfrm>
              </p:grpSpPr>
              <p:pic>
                <p:nvPicPr>
                  <p:cNvPr id="45135" name="Picture 7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36" name="Picture 80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37" name="Picture 81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38" name="Picture 8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5139" name="Group 83"/>
                <p:cNvGrpSpPr>
                  <a:grpSpLocks/>
                </p:cNvGrpSpPr>
                <p:nvPr/>
              </p:nvGrpSpPr>
              <p:grpSpPr bwMode="auto">
                <a:xfrm>
                  <a:off x="385" y="1253"/>
                  <a:ext cx="586" cy="535"/>
                  <a:chOff x="386" y="981"/>
                  <a:chExt cx="586" cy="535"/>
                </a:xfrm>
              </p:grpSpPr>
              <p:pic>
                <p:nvPicPr>
                  <p:cNvPr id="45140" name="Picture 8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41" name="Picture 8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42" name="Picture 86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43" name="Picture 8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45144" name="Picture 88" descr="174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 rot="-271314">
                <a:off x="3242" y="981"/>
                <a:ext cx="363" cy="241"/>
              </a:xfrm>
              <a:prstGeom prst="rect">
                <a:avLst/>
              </a:prstGeom>
              <a:noFill/>
            </p:spPr>
          </p:pic>
          <p:pic>
            <p:nvPicPr>
              <p:cNvPr id="45145" name="Picture 89" descr="174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 rot="-271314">
                <a:off x="3696" y="981"/>
                <a:ext cx="363" cy="241"/>
              </a:xfrm>
              <a:prstGeom prst="rect">
                <a:avLst/>
              </a:prstGeom>
              <a:noFill/>
            </p:spPr>
          </p:pic>
          <p:pic>
            <p:nvPicPr>
              <p:cNvPr id="45146" name="Picture 90" descr="174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 rot="-271314">
                <a:off x="4150" y="981"/>
                <a:ext cx="363" cy="241"/>
              </a:xfrm>
              <a:prstGeom prst="rect">
                <a:avLst/>
              </a:prstGeom>
              <a:noFill/>
            </p:spPr>
          </p:pic>
        </p:grpSp>
        <p:grpSp>
          <p:nvGrpSpPr>
            <p:cNvPr id="45147" name="Group 91"/>
            <p:cNvGrpSpPr>
              <a:grpSpLocks/>
            </p:cNvGrpSpPr>
            <p:nvPr/>
          </p:nvGrpSpPr>
          <p:grpSpPr bwMode="auto">
            <a:xfrm>
              <a:off x="3243" y="935"/>
              <a:ext cx="1271" cy="671"/>
              <a:chOff x="3242" y="709"/>
              <a:chExt cx="1271" cy="671"/>
            </a:xfrm>
          </p:grpSpPr>
          <p:grpSp>
            <p:nvGrpSpPr>
              <p:cNvPr id="45148" name="Group 92"/>
              <p:cNvGrpSpPr>
                <a:grpSpLocks/>
              </p:cNvGrpSpPr>
              <p:nvPr/>
            </p:nvGrpSpPr>
            <p:grpSpPr bwMode="auto">
              <a:xfrm>
                <a:off x="3243" y="709"/>
                <a:ext cx="360" cy="671"/>
                <a:chOff x="385" y="981"/>
                <a:chExt cx="587" cy="807"/>
              </a:xfrm>
            </p:grpSpPr>
            <p:grpSp>
              <p:nvGrpSpPr>
                <p:cNvPr id="45149" name="Group 93"/>
                <p:cNvGrpSpPr>
                  <a:grpSpLocks/>
                </p:cNvGrpSpPr>
                <p:nvPr/>
              </p:nvGrpSpPr>
              <p:grpSpPr bwMode="auto">
                <a:xfrm>
                  <a:off x="386" y="981"/>
                  <a:ext cx="586" cy="535"/>
                  <a:chOff x="386" y="981"/>
                  <a:chExt cx="586" cy="535"/>
                </a:xfrm>
              </p:grpSpPr>
              <p:pic>
                <p:nvPicPr>
                  <p:cNvPr id="45150" name="Picture 9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51" name="Picture 9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52" name="Picture 96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53" name="Picture 9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5154" name="Group 98"/>
                <p:cNvGrpSpPr>
                  <a:grpSpLocks/>
                </p:cNvGrpSpPr>
                <p:nvPr/>
              </p:nvGrpSpPr>
              <p:grpSpPr bwMode="auto">
                <a:xfrm>
                  <a:off x="385" y="1126"/>
                  <a:ext cx="586" cy="535"/>
                  <a:chOff x="386" y="981"/>
                  <a:chExt cx="586" cy="535"/>
                </a:xfrm>
              </p:grpSpPr>
              <p:pic>
                <p:nvPicPr>
                  <p:cNvPr id="45155" name="Picture 9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56" name="Picture 100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57" name="Picture 101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58" name="Picture 10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5159" name="Group 103"/>
                <p:cNvGrpSpPr>
                  <a:grpSpLocks/>
                </p:cNvGrpSpPr>
                <p:nvPr/>
              </p:nvGrpSpPr>
              <p:grpSpPr bwMode="auto">
                <a:xfrm>
                  <a:off x="385" y="1253"/>
                  <a:ext cx="586" cy="535"/>
                  <a:chOff x="386" y="981"/>
                  <a:chExt cx="586" cy="535"/>
                </a:xfrm>
              </p:grpSpPr>
              <p:pic>
                <p:nvPicPr>
                  <p:cNvPr id="45160" name="Picture 10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61" name="Picture 10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62" name="Picture 106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63" name="Picture 10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45164" name="Group 108"/>
              <p:cNvGrpSpPr>
                <a:grpSpLocks/>
              </p:cNvGrpSpPr>
              <p:nvPr/>
            </p:nvGrpSpPr>
            <p:grpSpPr bwMode="auto">
              <a:xfrm>
                <a:off x="3696" y="709"/>
                <a:ext cx="360" cy="671"/>
                <a:chOff x="385" y="981"/>
                <a:chExt cx="587" cy="807"/>
              </a:xfrm>
            </p:grpSpPr>
            <p:grpSp>
              <p:nvGrpSpPr>
                <p:cNvPr id="45165" name="Group 109"/>
                <p:cNvGrpSpPr>
                  <a:grpSpLocks/>
                </p:cNvGrpSpPr>
                <p:nvPr/>
              </p:nvGrpSpPr>
              <p:grpSpPr bwMode="auto">
                <a:xfrm>
                  <a:off x="386" y="981"/>
                  <a:ext cx="586" cy="535"/>
                  <a:chOff x="386" y="981"/>
                  <a:chExt cx="586" cy="535"/>
                </a:xfrm>
              </p:grpSpPr>
              <p:pic>
                <p:nvPicPr>
                  <p:cNvPr id="45166" name="Picture 110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67" name="Picture 111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68" name="Picture 11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69" name="Picture 11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5170" name="Group 114"/>
                <p:cNvGrpSpPr>
                  <a:grpSpLocks/>
                </p:cNvGrpSpPr>
                <p:nvPr/>
              </p:nvGrpSpPr>
              <p:grpSpPr bwMode="auto">
                <a:xfrm>
                  <a:off x="385" y="1126"/>
                  <a:ext cx="586" cy="535"/>
                  <a:chOff x="386" y="981"/>
                  <a:chExt cx="586" cy="535"/>
                </a:xfrm>
              </p:grpSpPr>
              <p:pic>
                <p:nvPicPr>
                  <p:cNvPr id="45171" name="Picture 115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72" name="Picture 116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73" name="Picture 11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74" name="Picture 11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5175" name="Group 119"/>
                <p:cNvGrpSpPr>
                  <a:grpSpLocks/>
                </p:cNvGrpSpPr>
                <p:nvPr/>
              </p:nvGrpSpPr>
              <p:grpSpPr bwMode="auto">
                <a:xfrm>
                  <a:off x="385" y="1253"/>
                  <a:ext cx="586" cy="535"/>
                  <a:chOff x="386" y="981"/>
                  <a:chExt cx="586" cy="535"/>
                </a:xfrm>
              </p:grpSpPr>
              <p:pic>
                <p:nvPicPr>
                  <p:cNvPr id="45176" name="Picture 120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77" name="Picture 121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78" name="Picture 12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79" name="Picture 12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45180" name="Group 124"/>
              <p:cNvGrpSpPr>
                <a:grpSpLocks/>
              </p:cNvGrpSpPr>
              <p:nvPr/>
            </p:nvGrpSpPr>
            <p:grpSpPr bwMode="auto">
              <a:xfrm>
                <a:off x="4150" y="709"/>
                <a:ext cx="360" cy="671"/>
                <a:chOff x="385" y="981"/>
                <a:chExt cx="587" cy="807"/>
              </a:xfrm>
            </p:grpSpPr>
            <p:grpSp>
              <p:nvGrpSpPr>
                <p:cNvPr id="45181" name="Group 125"/>
                <p:cNvGrpSpPr>
                  <a:grpSpLocks/>
                </p:cNvGrpSpPr>
                <p:nvPr/>
              </p:nvGrpSpPr>
              <p:grpSpPr bwMode="auto">
                <a:xfrm>
                  <a:off x="386" y="981"/>
                  <a:ext cx="586" cy="535"/>
                  <a:chOff x="386" y="981"/>
                  <a:chExt cx="586" cy="535"/>
                </a:xfrm>
              </p:grpSpPr>
              <p:pic>
                <p:nvPicPr>
                  <p:cNvPr id="45182" name="Picture 126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83" name="Picture 12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84" name="Picture 12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85" name="Picture 12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5186" name="Group 130"/>
                <p:cNvGrpSpPr>
                  <a:grpSpLocks/>
                </p:cNvGrpSpPr>
                <p:nvPr/>
              </p:nvGrpSpPr>
              <p:grpSpPr bwMode="auto">
                <a:xfrm>
                  <a:off x="385" y="1126"/>
                  <a:ext cx="586" cy="535"/>
                  <a:chOff x="386" y="981"/>
                  <a:chExt cx="586" cy="535"/>
                </a:xfrm>
              </p:grpSpPr>
              <p:pic>
                <p:nvPicPr>
                  <p:cNvPr id="45187" name="Picture 131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88" name="Picture 132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89" name="Picture 133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90" name="Picture 134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5191" name="Group 135"/>
                <p:cNvGrpSpPr>
                  <a:grpSpLocks/>
                </p:cNvGrpSpPr>
                <p:nvPr/>
              </p:nvGrpSpPr>
              <p:grpSpPr bwMode="auto">
                <a:xfrm>
                  <a:off x="385" y="1253"/>
                  <a:ext cx="586" cy="535"/>
                  <a:chOff x="386" y="981"/>
                  <a:chExt cx="586" cy="535"/>
                </a:xfrm>
              </p:grpSpPr>
              <p:pic>
                <p:nvPicPr>
                  <p:cNvPr id="45192" name="Picture 136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38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93" name="Picture 137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52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94" name="Picture 138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656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195" name="Picture 139" descr="17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91" y="981"/>
                    <a:ext cx="181" cy="535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45196" name="Picture 140" descr="174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 rot="-271314">
                <a:off x="3242" y="981"/>
                <a:ext cx="363" cy="241"/>
              </a:xfrm>
              <a:prstGeom prst="rect">
                <a:avLst/>
              </a:prstGeom>
              <a:noFill/>
            </p:spPr>
          </p:pic>
          <p:pic>
            <p:nvPicPr>
              <p:cNvPr id="45197" name="Picture 141" descr="174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 rot="-271314">
                <a:off x="3696" y="981"/>
                <a:ext cx="363" cy="241"/>
              </a:xfrm>
              <a:prstGeom prst="rect">
                <a:avLst/>
              </a:prstGeom>
              <a:noFill/>
            </p:spPr>
          </p:pic>
          <p:pic>
            <p:nvPicPr>
              <p:cNvPr id="45198" name="Picture 142" descr="174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 rot="-271314">
                <a:off x="4150" y="981"/>
                <a:ext cx="363" cy="241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5199" name="Picture 143" descr="20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2910212">
            <a:off x="3584575" y="4343400"/>
            <a:ext cx="504825" cy="403225"/>
          </a:xfrm>
          <a:prstGeom prst="rect">
            <a:avLst/>
          </a:prstGeom>
          <a:noFill/>
        </p:spPr>
      </p:pic>
      <p:pic>
        <p:nvPicPr>
          <p:cNvPr id="45200" name="Picture 144" descr="199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059113" y="3933825"/>
            <a:ext cx="762000" cy="352425"/>
          </a:xfrm>
          <a:prstGeom prst="rect">
            <a:avLst/>
          </a:prstGeom>
          <a:noFill/>
        </p:spPr>
      </p:pic>
      <p:pic>
        <p:nvPicPr>
          <p:cNvPr id="45201" name="Picture 145" descr="199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364163" y="4005263"/>
            <a:ext cx="762000" cy="352425"/>
          </a:xfrm>
          <a:prstGeom prst="rect">
            <a:avLst/>
          </a:prstGeom>
          <a:noFill/>
        </p:spPr>
      </p:pic>
      <p:pic>
        <p:nvPicPr>
          <p:cNvPr id="45202" name="Picture 146" descr="20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-13748737">
            <a:off x="5026025" y="4343400"/>
            <a:ext cx="504825" cy="403225"/>
          </a:xfrm>
          <a:prstGeom prst="rect">
            <a:avLst/>
          </a:prstGeom>
          <a:noFill/>
        </p:spPr>
      </p:pic>
      <p:pic>
        <p:nvPicPr>
          <p:cNvPr id="45207" name="Picture 151" descr="195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411413" y="3500438"/>
            <a:ext cx="863600" cy="358775"/>
          </a:xfrm>
          <a:prstGeom prst="rect">
            <a:avLst/>
          </a:prstGeom>
          <a:noFill/>
        </p:spPr>
      </p:pic>
      <p:pic>
        <p:nvPicPr>
          <p:cNvPr id="45208" name="Picture 152" descr="197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795963" y="3500438"/>
            <a:ext cx="860425" cy="360362"/>
          </a:xfrm>
          <a:prstGeom prst="rect">
            <a:avLst/>
          </a:prstGeom>
          <a:noFill/>
        </p:spPr>
      </p:pic>
      <p:pic>
        <p:nvPicPr>
          <p:cNvPr id="45209" name="Picture 153" descr="203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500563" y="4292600"/>
            <a:ext cx="284162" cy="360363"/>
          </a:xfrm>
          <a:prstGeom prst="rect">
            <a:avLst/>
          </a:prstGeom>
          <a:noFill/>
        </p:spPr>
      </p:pic>
      <p:pic>
        <p:nvPicPr>
          <p:cNvPr id="45210" name="Picture 154" descr="201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2940000">
            <a:off x="3584575" y="4343400"/>
            <a:ext cx="504825" cy="403225"/>
          </a:xfrm>
          <a:prstGeom prst="rect">
            <a:avLst/>
          </a:prstGeom>
          <a:noFill/>
        </p:spPr>
      </p:pic>
      <p:pic>
        <p:nvPicPr>
          <p:cNvPr id="45211" name="Picture 155" descr="205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059113" y="3933825"/>
            <a:ext cx="763587" cy="352425"/>
          </a:xfrm>
          <a:prstGeom prst="rect">
            <a:avLst/>
          </a:prstGeom>
          <a:noFill/>
        </p:spPr>
      </p:pic>
      <p:pic>
        <p:nvPicPr>
          <p:cNvPr id="45212" name="Picture 156" descr="201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7860000">
            <a:off x="5026025" y="4343400"/>
            <a:ext cx="504825" cy="403225"/>
          </a:xfrm>
          <a:prstGeom prst="rect">
            <a:avLst/>
          </a:prstGeom>
          <a:noFill/>
        </p:spPr>
      </p:pic>
      <p:pic>
        <p:nvPicPr>
          <p:cNvPr id="45213" name="Picture 157" descr="205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364163" y="4005263"/>
            <a:ext cx="763587" cy="352425"/>
          </a:xfrm>
          <a:prstGeom prst="rect">
            <a:avLst/>
          </a:prstGeom>
          <a:noFill/>
        </p:spPr>
      </p:pic>
      <p:pic>
        <p:nvPicPr>
          <p:cNvPr id="45214" name="Picture 158" descr="78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398713" y="2708275"/>
            <a:ext cx="444500" cy="422275"/>
          </a:xfrm>
          <a:prstGeom prst="rect">
            <a:avLst/>
          </a:prstGeom>
          <a:noFill/>
        </p:spPr>
      </p:pic>
      <p:pic>
        <p:nvPicPr>
          <p:cNvPr id="45216" name="Picture 160" descr="206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900113" y="2708275"/>
            <a:ext cx="3095625" cy="434975"/>
          </a:xfrm>
          <a:prstGeom prst="rect">
            <a:avLst/>
          </a:prstGeom>
          <a:noFill/>
        </p:spPr>
      </p:pic>
      <p:pic>
        <p:nvPicPr>
          <p:cNvPr id="45217" name="Picture 161" descr="206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716463" y="2708275"/>
            <a:ext cx="3095625" cy="434975"/>
          </a:xfrm>
          <a:prstGeom prst="rect">
            <a:avLst/>
          </a:prstGeom>
          <a:noFill/>
        </p:spPr>
      </p:pic>
      <p:pic>
        <p:nvPicPr>
          <p:cNvPr id="45218" name="Picture 162" descr="203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500563" y="4292600"/>
            <a:ext cx="284162" cy="360363"/>
          </a:xfrm>
          <a:prstGeom prst="rect">
            <a:avLst/>
          </a:prstGeom>
          <a:noFill/>
        </p:spPr>
      </p:pic>
      <p:pic>
        <p:nvPicPr>
          <p:cNvPr id="45219" name="Picture 163" descr="78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143625" y="2708275"/>
            <a:ext cx="444500" cy="422275"/>
          </a:xfrm>
          <a:prstGeom prst="rect">
            <a:avLst/>
          </a:prstGeom>
          <a:noFill/>
        </p:spPr>
      </p:pic>
      <p:pic>
        <p:nvPicPr>
          <p:cNvPr id="45220" name="Picture 164" descr="207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140200" y="2924175"/>
            <a:ext cx="425450" cy="5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07957E-6 C -0.01562 -0.00185 -0.03021 -0.00763 -0.04583 -0.00948 C -0.04774 -0.00994 -0.04982 -0.01041 -0.05173 -0.01087 C -0.05486 -0.01156 -0.05798 -0.01179 -0.06111 -0.01249 C -0.07413 -0.01549 -0.08698 -0.0229 -0.1 -0.0266 C -0.10399 -0.0303 -0.1066 -0.03377 -0.10937 -0.03909 C -0.11111 -0.04811 -0.10833 -0.05574 -0.10816 -0.0643 C -0.10781 -0.08096 -0.10816 -0.09784 -0.10816 -0.1145 " pathEditMode="relative" ptsTypes="fffffffA">
                                      <p:cBhvr>
                                        <p:cTn id="22" dur="2000" fill="hold"/>
                                        <p:tgtEl>
                                          <p:spTgt spid="45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3678 C -0.00747 0.0347 -0.01494 0.03354 -0.0224 0.03215 C -0.02865 0.02915 -0.03455 0.02845 -0.04115 0.02753 C -0.05105 0.02406 -0.06059 0.01989 -0.07049 0.01642 C -0.07934 0.00925 -0.08386 0.00671 -0.09167 -0.00393 C -0.09375 -0.00671 -0.09653 -0.01342 -0.09653 -0.01319 C -0.09827 -0.02082 -0.0974 -0.01712 -0.1 -0.02753 C -0.10035 -0.02915 -0.10122 -0.03215 -0.10122 -0.03192 C -0.10053 -0.06917 -0.09948 -0.10386 -0.09653 -0.14018 C -0.09688 -0.14434 -0.09757 -0.1529 -0.09757 -0.15267 " pathEditMode="relative" rAng="0" ptsTypes="fffffffffA">
                                      <p:cBhvr>
                                        <p:cTn id="25" dur="2000" fill="hold"/>
                                        <p:tgtEl>
                                          <p:spTgt spid="45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3678 C -0.00747 0.0347 -0.01493 0.03354 -0.0224 0.03216 C -0.02865 0.02915 -0.03455 0.02845 -0.04115 0.02753 C -0.05104 0.02406 -0.06059 0.0199 -0.07049 0.01643 C -0.07934 0.00925 -0.08386 0.00671 -0.09167 -0.00393 C -0.09375 -0.00671 -0.09653 -0.01342 -0.09653 -0.01318 C -0.09827 -0.02082 -0.0974 -0.01712 -0.1 -0.02753 C -0.10035 -0.02914 -0.10122 -0.03215 -0.10122 -0.03192 C -0.10052 -0.06916 -0.09948 -0.10386 -0.09653 -0.14018 C -0.09688 -0.14434 -0.09757 -0.1529 -0.09757 -0.15267 " pathEditMode="relative" rAng="0" ptsTypes="fffffffffA">
                                      <p:cBhvr>
                                        <p:cTn id="27" dur="2000" fill="hold"/>
                                        <p:tgtEl>
                                          <p:spTgt spid="45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5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5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-0.02197 C -0.01129 -0.03863 -0.00764 -0.0569 -0.0132 -0.07194 C -0.01719 -0.08304 -0.02743 -0.08489 -0.03542 -0.08767 C -0.05695 -0.09507 -0.07917 -0.10317 -0.10017 -0.11288 C -0.10174 -0.11844 -0.10695 -0.12491 -0.11076 -0.12838 C -0.11823 -0.14342 -0.12761 -0.15753 -0.13906 -0.16771 C -0.13976 -0.16933 -0.14028 -0.17095 -0.14132 -0.17233 C -0.14236 -0.17372 -0.1441 -0.17395 -0.14497 -0.17557 C -0.14566 -0.17673 -0.14549 -0.17881 -0.14601 -0.1802 C -0.15017 -0.19014 -0.15278 -0.19315 -0.15556 -0.20379 C -0.15729 -0.21073 -0.15556 -0.21837 -0.15556 -0.22554 " pathEditMode="relative" rAng="0" ptsTypes="ffffffffffA">
                                      <p:cBhvr>
                                        <p:cTn id="41" dur="2000" fill="hold"/>
                                        <p:tgtEl>
                                          <p:spTgt spid="45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" dur="indefinite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5" dur="indefinite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indefinite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7" dur="indefinite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1" dur="indefinite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9" dur="2000"/>
                                        <p:tgtEl>
                                          <p:spTgt spid="4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1000"/>
                                        <p:tgtEl>
                                          <p:spTgt spid="4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1000"/>
                                        <p:tgtEl>
                                          <p:spTgt spid="4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0" dur="2000"/>
                                        <p:tgtEl>
                                          <p:spTgt spid="4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71177E-6 C 0.00348 -0.01758 0.00452 -0.02059 -2.77778E-6 -0.04927 C -0.00156 -0.05875 -0.01562 -0.06014 -0.01875 -0.06107 C -0.04132 -0.06708 -0.06302 -0.06939 -0.08593 -0.07078 C -0.08906 -0.07148 -0.09323 -0.0687 -0.09531 -0.07286 C -0.09687 -0.0761 -0.09375 -0.08073 -0.09288 -0.08466 C -0.09097 -0.09438 -0.09062 -0.09923 -0.09062 -0.11011 " pathEditMode="relative" rAng="0" ptsTypes="ffffffA">
                                      <p:cBhvr>
                                        <p:cTn id="144" dur="2000" fill="hold"/>
                                        <p:tgtEl>
                                          <p:spTgt spid="45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9.02151E-7 C 0.0033 -0.04303 0.02673 -0.02683 0.05764 -0.02822 C 0.06111 -0.02915 0.06476 -0.0303 0.06823 -0.03123 C 0.07066 -0.03192 0.06979 -0.03771 0.07048 -0.04118 C 0.07083 -0.0428 0.0717 -0.04603 0.0717 -0.0458 C 0.07465 -0.07726 0.075 -0.10988 0.06927 -0.14088 C 0.06858 -0.15452 0.0658 -0.16956 0.0658 -0.18321 " pathEditMode="relative" rAng="0" ptsTypes="ffffffA">
                                      <p:cBhvr>
                                        <p:cTn id="148" dur="2000" fill="hold"/>
                                        <p:tgtEl>
                                          <p:spTgt spid="45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-92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57067E-6 C 0.0033 -0.04811 0.02673 -0.03007 0.05764 -0.03146 C 0.06111 -0.03238 0.06475 -0.03377 0.06823 -0.03493 C 0.07066 -0.03562 0.06979 -0.0421 0.07048 -0.0458 C 0.07083 -0.04788 0.0717 -0.05135 0.0717 -0.05112 C 0.07465 -0.08628 0.075 -0.1226 0.06927 -0.1573 C 0.06857 -0.17256 0.0658 -0.18922 0.0658 -0.20449 " pathEditMode="relative" rAng="0" ptsTypes="ffffffA">
                                      <p:cBhvr>
                                        <p:cTn id="150" dur="2000" fill="hold"/>
                                        <p:tgtEl>
                                          <p:spTgt spid="45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45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45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11936E-7 C 0.00694 -0.02984 0.01858 -0.06639 0.04236 -0.0694 C 0.05069 -0.07032 0.05885 -0.07055 0.06719 -0.07125 C 0.11858 -0.07934 0.19201 -0.07009 0.23663 -0.0694 C 0.24722 -0.06986 0.25764 -0.07009 0.26823 -0.07125 C 0.27517 -0.07194 0.2809 -0.07888 0.28715 -0.08166 C 0.28854 -0.08998 0.29045 -0.09831 0.29184 -0.10664 C 0.29132 -0.13046 0.29531 -0.16562 0.28472 -0.18853 C 0.28246 -0.1994 0.27882 -0.21466 0.27882 -0.22554 " pathEditMode="relative" rAng="0" ptsTypes="ffffffffA">
                                      <p:cBhvr>
                                        <p:cTn id="164" dur="2000" fill="hold"/>
                                        <p:tgtEl>
                                          <p:spTgt spid="45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0" dur="indefinite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1" dur="indefinite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3" dur="indefinite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4" dur="indefinite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0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52" name="Picture 220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9575801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269" name="Picture 237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12233">
            <a:off x="2124075" y="1628775"/>
            <a:ext cx="793750" cy="481013"/>
          </a:xfrm>
          <a:prstGeom prst="rect">
            <a:avLst/>
          </a:prstGeom>
          <a:noFill/>
        </p:spPr>
      </p:pic>
      <p:pic>
        <p:nvPicPr>
          <p:cNvPr id="44365" name="Picture 333" descr="1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7450" y="1700213"/>
            <a:ext cx="176213" cy="704850"/>
          </a:xfrm>
          <a:prstGeom prst="rect">
            <a:avLst/>
          </a:prstGeom>
          <a:noFill/>
        </p:spPr>
      </p:pic>
      <p:pic>
        <p:nvPicPr>
          <p:cNvPr id="44402" name="Picture 370" descr="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8713" y="2708275"/>
            <a:ext cx="444500" cy="422275"/>
          </a:xfrm>
          <a:prstGeom prst="rect">
            <a:avLst/>
          </a:prstGeom>
          <a:noFill/>
        </p:spPr>
      </p:pic>
      <p:pic>
        <p:nvPicPr>
          <p:cNvPr id="44403" name="Picture 371" descr="2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2708275"/>
            <a:ext cx="3095625" cy="434975"/>
          </a:xfrm>
          <a:prstGeom prst="rect">
            <a:avLst/>
          </a:prstGeom>
          <a:noFill/>
        </p:spPr>
      </p:pic>
      <p:pic>
        <p:nvPicPr>
          <p:cNvPr id="44404" name="Picture 372" descr="2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2708275"/>
            <a:ext cx="3095625" cy="434975"/>
          </a:xfrm>
          <a:prstGeom prst="rect">
            <a:avLst/>
          </a:prstGeom>
          <a:noFill/>
        </p:spPr>
      </p:pic>
      <p:pic>
        <p:nvPicPr>
          <p:cNvPr id="44406" name="Picture 374" descr="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25" y="2708275"/>
            <a:ext cx="444500" cy="422275"/>
          </a:xfrm>
          <a:prstGeom prst="rect">
            <a:avLst/>
          </a:prstGeom>
          <a:noFill/>
        </p:spPr>
      </p:pic>
      <p:pic>
        <p:nvPicPr>
          <p:cNvPr id="44407" name="Picture 375" descr="2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2924175"/>
            <a:ext cx="425450" cy="53975"/>
          </a:xfrm>
          <a:prstGeom prst="rect">
            <a:avLst/>
          </a:prstGeom>
          <a:noFill/>
        </p:spPr>
      </p:pic>
      <p:pic>
        <p:nvPicPr>
          <p:cNvPr id="44408" name="Picture 376" descr="19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8888" y="2708275"/>
            <a:ext cx="863600" cy="358775"/>
          </a:xfrm>
          <a:prstGeom prst="rect">
            <a:avLst/>
          </a:prstGeom>
          <a:noFill/>
        </p:spPr>
      </p:pic>
      <p:pic>
        <p:nvPicPr>
          <p:cNvPr id="44409" name="Picture 377" descr="20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5313" y="2708275"/>
            <a:ext cx="284162" cy="360363"/>
          </a:xfrm>
          <a:prstGeom prst="rect">
            <a:avLst/>
          </a:prstGeom>
          <a:noFill/>
        </p:spPr>
      </p:pic>
      <p:pic>
        <p:nvPicPr>
          <p:cNvPr id="44410" name="Picture 378" descr="19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80000" y="2708275"/>
            <a:ext cx="860425" cy="360363"/>
          </a:xfrm>
          <a:prstGeom prst="rect">
            <a:avLst/>
          </a:prstGeom>
          <a:noFill/>
        </p:spPr>
      </p:pic>
      <p:pic>
        <p:nvPicPr>
          <p:cNvPr id="44411" name="Picture 379" descr="20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51663" y="2708275"/>
            <a:ext cx="284162" cy="360363"/>
          </a:xfrm>
          <a:prstGeom prst="rect">
            <a:avLst/>
          </a:prstGeom>
          <a:noFill/>
        </p:spPr>
      </p:pic>
      <p:pic>
        <p:nvPicPr>
          <p:cNvPr id="44412" name="Picture 380" descr="20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1550" y="4149725"/>
            <a:ext cx="427038" cy="319088"/>
          </a:xfrm>
          <a:prstGeom prst="rect">
            <a:avLst/>
          </a:prstGeom>
          <a:noFill/>
        </p:spPr>
      </p:pic>
      <p:pic>
        <p:nvPicPr>
          <p:cNvPr id="44413" name="Picture 381" descr="20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1550" y="5229225"/>
            <a:ext cx="427038" cy="319088"/>
          </a:xfrm>
          <a:prstGeom prst="rect">
            <a:avLst/>
          </a:prstGeom>
          <a:noFill/>
        </p:spPr>
      </p:pic>
      <p:pic>
        <p:nvPicPr>
          <p:cNvPr id="44414" name="Picture 382" descr="5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00113" y="3213100"/>
            <a:ext cx="3024187" cy="84138"/>
          </a:xfrm>
          <a:prstGeom prst="rect">
            <a:avLst/>
          </a:prstGeom>
          <a:noFill/>
        </p:spPr>
      </p:pic>
      <p:pic>
        <p:nvPicPr>
          <p:cNvPr id="44415" name="Picture 383" descr="5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7900" y="3213100"/>
            <a:ext cx="3024188" cy="84138"/>
          </a:xfrm>
          <a:prstGeom prst="rect">
            <a:avLst/>
          </a:prstGeom>
          <a:noFill/>
        </p:spPr>
      </p:pic>
      <p:pic>
        <p:nvPicPr>
          <p:cNvPr id="44416" name="Picture 384" descr="20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84438" y="4149725"/>
            <a:ext cx="608012" cy="360363"/>
          </a:xfrm>
          <a:prstGeom prst="rect">
            <a:avLst/>
          </a:prstGeom>
          <a:noFill/>
        </p:spPr>
      </p:pic>
      <p:pic>
        <p:nvPicPr>
          <p:cNvPr id="44417" name="Picture 385" descr="2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11863" y="4149725"/>
            <a:ext cx="547687" cy="361950"/>
          </a:xfrm>
          <a:prstGeom prst="rect">
            <a:avLst/>
          </a:prstGeom>
          <a:noFill/>
        </p:spPr>
      </p:pic>
      <p:pic>
        <p:nvPicPr>
          <p:cNvPr id="44418" name="Picture 386" descr="2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27313" y="5157788"/>
            <a:ext cx="288925" cy="360362"/>
          </a:xfrm>
          <a:prstGeom prst="rect">
            <a:avLst/>
          </a:prstGeom>
          <a:noFill/>
        </p:spPr>
      </p:pic>
      <p:pic>
        <p:nvPicPr>
          <p:cNvPr id="44419" name="Picture 387" descr="2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2924175"/>
            <a:ext cx="425450" cy="5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578 C 0.00382 0.03631 -1.66667E-6 0.00046 0.00278 0.06847 C 0.00365 0.08905 0.00608 0.11057 0.00868 0.13115 C 0.00903 0.13994 0.0092 0.14897 0.0099 0.15776 C 0.01094 0.17164 0.01459 0.18436 0.01459 0.19847 " pathEditMode="relative" ptsTypes="ffffA">
                                      <p:cBhvr>
                                        <p:cTn id="19" dur="2000" fill="hold"/>
                                        <p:tgtEl>
                                          <p:spTgt spid="44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4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第三回-1(修正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5900" y="0"/>
            <a:ext cx="9540875" cy="6943725"/>
          </a:xfrm>
          <a:prstGeom prst="rect">
            <a:avLst/>
          </a:prstGeom>
          <a:noFill/>
        </p:spPr>
      </p:pic>
      <p:pic>
        <p:nvPicPr>
          <p:cNvPr id="46085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33375"/>
            <a:ext cx="3656012" cy="1651000"/>
          </a:xfrm>
          <a:prstGeom prst="rect">
            <a:avLst/>
          </a:prstGeom>
          <a:noFill/>
        </p:spPr>
      </p:pic>
      <p:pic>
        <p:nvPicPr>
          <p:cNvPr id="46086" name="Picture 6" descr="1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5300663"/>
            <a:ext cx="1392238" cy="1392237"/>
          </a:xfrm>
          <a:prstGeom prst="rect">
            <a:avLst/>
          </a:prstGeom>
          <a:noFill/>
        </p:spPr>
      </p:pic>
      <p:pic>
        <p:nvPicPr>
          <p:cNvPr id="46088" name="Picture 8" descr="18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4797425"/>
            <a:ext cx="1181100" cy="1785938"/>
          </a:xfrm>
          <a:prstGeom prst="rect">
            <a:avLst/>
          </a:prstGeom>
          <a:noFill/>
        </p:spPr>
      </p:pic>
      <p:pic>
        <p:nvPicPr>
          <p:cNvPr id="46089" name="Picture 9" descr="2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850" y="5661025"/>
            <a:ext cx="1643063" cy="579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575800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96975"/>
            <a:ext cx="1468437" cy="1296988"/>
          </a:xfrm>
          <a:prstGeom prst="rect">
            <a:avLst/>
          </a:prstGeom>
          <a:noFill/>
        </p:spPr>
      </p:pic>
      <p:pic>
        <p:nvPicPr>
          <p:cNvPr id="10247" name="Picture 7" descr="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198563"/>
            <a:ext cx="1468438" cy="1296987"/>
          </a:xfrm>
          <a:prstGeom prst="rect">
            <a:avLst/>
          </a:prstGeom>
          <a:noFill/>
        </p:spPr>
      </p:pic>
      <p:pic>
        <p:nvPicPr>
          <p:cNvPr id="10248" name="Picture 8" descr="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1198563"/>
            <a:ext cx="1468437" cy="1296987"/>
          </a:xfrm>
          <a:prstGeom prst="rect">
            <a:avLst/>
          </a:prstGeom>
          <a:noFill/>
        </p:spPr>
      </p:pic>
      <p:pic>
        <p:nvPicPr>
          <p:cNvPr id="10249" name="Picture 9" descr="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196975"/>
            <a:ext cx="1468438" cy="1296988"/>
          </a:xfrm>
          <a:prstGeom prst="rect">
            <a:avLst/>
          </a:prstGeom>
          <a:noFill/>
        </p:spPr>
      </p:pic>
      <p:pic>
        <p:nvPicPr>
          <p:cNvPr id="10250" name="Picture 10" descr="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1196975"/>
            <a:ext cx="1468437" cy="1296988"/>
          </a:xfrm>
          <a:prstGeom prst="rect">
            <a:avLst/>
          </a:prstGeom>
          <a:noFill/>
        </p:spPr>
      </p:pic>
      <p:pic>
        <p:nvPicPr>
          <p:cNvPr id="10251" name="Picture 11" descr="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4365625"/>
            <a:ext cx="2192338" cy="2162175"/>
          </a:xfrm>
          <a:prstGeom prst="rect">
            <a:avLst/>
          </a:prstGeom>
          <a:noFill/>
        </p:spPr>
      </p:pic>
      <p:pic>
        <p:nvPicPr>
          <p:cNvPr id="10252" name="Picture 12" descr="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3716338"/>
            <a:ext cx="4895850" cy="1139825"/>
          </a:xfrm>
          <a:prstGeom prst="rect">
            <a:avLst/>
          </a:prstGeom>
          <a:noFill/>
        </p:spPr>
      </p:pic>
      <p:pic>
        <p:nvPicPr>
          <p:cNvPr id="10253" name="Picture 13" descr="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5157788"/>
            <a:ext cx="3094037" cy="29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575800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300" name="Group 36"/>
          <p:cNvGrpSpPr>
            <a:grpSpLocks/>
          </p:cNvGrpSpPr>
          <p:nvPr/>
        </p:nvGrpSpPr>
        <p:grpSpPr bwMode="auto">
          <a:xfrm>
            <a:off x="539750" y="2781300"/>
            <a:ext cx="712788" cy="1368425"/>
            <a:chOff x="340" y="1769"/>
            <a:chExt cx="449" cy="862"/>
          </a:xfrm>
        </p:grpSpPr>
        <p:pic>
          <p:nvPicPr>
            <p:cNvPr id="11278" name="Picture 14" descr="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" y="2041"/>
              <a:ext cx="427" cy="590"/>
            </a:xfrm>
            <a:prstGeom prst="rect">
              <a:avLst/>
            </a:prstGeom>
            <a:noFill/>
          </p:spPr>
        </p:pic>
        <p:pic>
          <p:nvPicPr>
            <p:cNvPr id="11279" name="Picture 15" descr="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0" y="1769"/>
              <a:ext cx="449" cy="144"/>
            </a:xfrm>
            <a:prstGeom prst="rect">
              <a:avLst/>
            </a:prstGeom>
            <a:noFill/>
          </p:spPr>
        </p:pic>
      </p:grpSp>
      <p:pic>
        <p:nvPicPr>
          <p:cNvPr id="11280" name="Picture 16" descr="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196975"/>
            <a:ext cx="1468437" cy="1296988"/>
          </a:xfrm>
          <a:prstGeom prst="rect">
            <a:avLst/>
          </a:prstGeom>
          <a:noFill/>
        </p:spPr>
      </p:pic>
      <p:pic>
        <p:nvPicPr>
          <p:cNvPr id="11281" name="Picture 17" descr="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1198563"/>
            <a:ext cx="1468438" cy="1296987"/>
          </a:xfrm>
          <a:prstGeom prst="rect">
            <a:avLst/>
          </a:prstGeom>
          <a:noFill/>
        </p:spPr>
      </p:pic>
      <p:pic>
        <p:nvPicPr>
          <p:cNvPr id="11282" name="Picture 18" descr="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1198563"/>
            <a:ext cx="1468437" cy="1296987"/>
          </a:xfrm>
          <a:prstGeom prst="rect">
            <a:avLst/>
          </a:prstGeom>
          <a:noFill/>
        </p:spPr>
      </p:pic>
      <p:pic>
        <p:nvPicPr>
          <p:cNvPr id="11283" name="Picture 19" descr="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1196975"/>
            <a:ext cx="1468438" cy="1296988"/>
          </a:xfrm>
          <a:prstGeom prst="rect">
            <a:avLst/>
          </a:prstGeom>
          <a:noFill/>
        </p:spPr>
      </p:pic>
      <p:pic>
        <p:nvPicPr>
          <p:cNvPr id="11284" name="Picture 20" descr="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1196975"/>
            <a:ext cx="1468437" cy="1296988"/>
          </a:xfrm>
          <a:prstGeom prst="rect">
            <a:avLst/>
          </a:prstGeom>
          <a:noFill/>
        </p:spPr>
      </p:pic>
      <p:grpSp>
        <p:nvGrpSpPr>
          <p:cNvPr id="11287" name="Group 23"/>
          <p:cNvGrpSpPr>
            <a:grpSpLocks/>
          </p:cNvGrpSpPr>
          <p:nvPr/>
        </p:nvGrpSpPr>
        <p:grpSpPr bwMode="auto">
          <a:xfrm>
            <a:off x="971550" y="2781300"/>
            <a:ext cx="1409700" cy="1298575"/>
            <a:chOff x="793" y="1752"/>
            <a:chExt cx="888" cy="818"/>
          </a:xfrm>
        </p:grpSpPr>
        <p:pic>
          <p:nvPicPr>
            <p:cNvPr id="11285" name="Picture 21" descr="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4" y="2024"/>
              <a:ext cx="781" cy="546"/>
            </a:xfrm>
            <a:prstGeom prst="rect">
              <a:avLst/>
            </a:prstGeom>
            <a:noFill/>
          </p:spPr>
        </p:pic>
        <p:pic>
          <p:nvPicPr>
            <p:cNvPr id="11286" name="Picture 22" descr="1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93" y="1752"/>
              <a:ext cx="888" cy="146"/>
            </a:xfrm>
            <a:prstGeom prst="rect">
              <a:avLst/>
            </a:prstGeom>
            <a:noFill/>
          </p:spPr>
        </p:pic>
      </p:grpSp>
      <p:grpSp>
        <p:nvGrpSpPr>
          <p:cNvPr id="11290" name="Group 26"/>
          <p:cNvGrpSpPr>
            <a:grpSpLocks/>
          </p:cNvGrpSpPr>
          <p:nvPr/>
        </p:nvGrpSpPr>
        <p:grpSpPr bwMode="auto">
          <a:xfrm>
            <a:off x="1258888" y="2708275"/>
            <a:ext cx="3168650" cy="1368425"/>
            <a:chOff x="793" y="1691"/>
            <a:chExt cx="1996" cy="862"/>
          </a:xfrm>
        </p:grpSpPr>
        <p:pic>
          <p:nvPicPr>
            <p:cNvPr id="11288" name="Picture 24" descr="2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83" y="1979"/>
              <a:ext cx="817" cy="574"/>
            </a:xfrm>
            <a:prstGeom prst="rect">
              <a:avLst/>
            </a:prstGeom>
            <a:noFill/>
          </p:spPr>
        </p:pic>
        <p:pic>
          <p:nvPicPr>
            <p:cNvPr id="11289" name="Picture 25" descr="1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93" y="1691"/>
              <a:ext cx="1996" cy="221"/>
            </a:xfrm>
            <a:prstGeom prst="rect">
              <a:avLst/>
            </a:prstGeom>
            <a:noFill/>
          </p:spPr>
        </p:pic>
      </p:grpSp>
      <p:grpSp>
        <p:nvGrpSpPr>
          <p:cNvPr id="11293" name="Group 29"/>
          <p:cNvGrpSpPr>
            <a:grpSpLocks/>
          </p:cNvGrpSpPr>
          <p:nvPr/>
        </p:nvGrpSpPr>
        <p:grpSpPr bwMode="auto">
          <a:xfrm>
            <a:off x="1258888" y="2781300"/>
            <a:ext cx="4752975" cy="1268413"/>
            <a:chOff x="793" y="1735"/>
            <a:chExt cx="2994" cy="799"/>
          </a:xfrm>
        </p:grpSpPr>
        <p:pic>
          <p:nvPicPr>
            <p:cNvPr id="11291" name="Picture 27" descr="2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82" y="1979"/>
              <a:ext cx="884" cy="555"/>
            </a:xfrm>
            <a:prstGeom prst="rect">
              <a:avLst/>
            </a:prstGeom>
            <a:noFill/>
          </p:spPr>
        </p:pic>
        <p:pic>
          <p:nvPicPr>
            <p:cNvPr id="11292" name="Picture 28" descr="1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93" y="1735"/>
              <a:ext cx="2994" cy="153"/>
            </a:xfrm>
            <a:prstGeom prst="rect">
              <a:avLst/>
            </a:prstGeom>
            <a:noFill/>
          </p:spPr>
        </p:pic>
      </p:grpSp>
      <p:grpSp>
        <p:nvGrpSpPr>
          <p:cNvPr id="11299" name="Group 35"/>
          <p:cNvGrpSpPr>
            <a:grpSpLocks/>
          </p:cNvGrpSpPr>
          <p:nvPr/>
        </p:nvGrpSpPr>
        <p:grpSpPr bwMode="auto">
          <a:xfrm>
            <a:off x="971550" y="2781300"/>
            <a:ext cx="7056438" cy="1295400"/>
            <a:chOff x="612" y="1752"/>
            <a:chExt cx="4445" cy="816"/>
          </a:xfrm>
        </p:grpSpPr>
        <p:pic>
          <p:nvPicPr>
            <p:cNvPr id="11297" name="Picture 33" descr="2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381" y="2024"/>
              <a:ext cx="862" cy="544"/>
            </a:xfrm>
            <a:prstGeom prst="rect">
              <a:avLst/>
            </a:prstGeom>
            <a:noFill/>
          </p:spPr>
        </p:pic>
        <p:pic>
          <p:nvPicPr>
            <p:cNvPr id="11298" name="Picture 34" descr="1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12" y="1752"/>
              <a:ext cx="4445" cy="15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61" dur="2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63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65" dur="2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67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69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71" dur="2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73" dur="2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75" dur="2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77" dur="2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79" dur="20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575800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76700"/>
            <a:ext cx="1401763" cy="2174875"/>
          </a:xfrm>
          <a:prstGeom prst="rect">
            <a:avLst/>
          </a:prstGeom>
          <a:noFill/>
        </p:spPr>
      </p:pic>
      <p:pic>
        <p:nvPicPr>
          <p:cNvPr id="12294" name="Picture 6" descr="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765175"/>
            <a:ext cx="1943100" cy="1319213"/>
          </a:xfrm>
          <a:prstGeom prst="rect">
            <a:avLst/>
          </a:prstGeom>
          <a:noFill/>
        </p:spPr>
      </p:pic>
      <p:pic>
        <p:nvPicPr>
          <p:cNvPr id="12295" name="Picture 7" descr="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2759075"/>
            <a:ext cx="1943100" cy="1319213"/>
          </a:xfrm>
          <a:prstGeom prst="rect">
            <a:avLst/>
          </a:prstGeom>
          <a:noFill/>
        </p:spPr>
      </p:pic>
      <p:pic>
        <p:nvPicPr>
          <p:cNvPr id="12296" name="Picture 8" descr="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9200" y="4773613"/>
            <a:ext cx="1943100" cy="1319212"/>
          </a:xfrm>
          <a:prstGeom prst="rect">
            <a:avLst/>
          </a:prstGeom>
          <a:noFill/>
        </p:spPr>
      </p:pic>
      <p:pic>
        <p:nvPicPr>
          <p:cNvPr id="12297" name="Picture 9" descr="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765175"/>
            <a:ext cx="1943100" cy="1319213"/>
          </a:xfrm>
          <a:prstGeom prst="rect">
            <a:avLst/>
          </a:prstGeom>
          <a:noFill/>
        </p:spPr>
      </p:pic>
      <p:pic>
        <p:nvPicPr>
          <p:cNvPr id="12298" name="Picture 10" descr="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2759075"/>
            <a:ext cx="1943100" cy="1319213"/>
          </a:xfrm>
          <a:prstGeom prst="rect">
            <a:avLst/>
          </a:prstGeom>
          <a:noFill/>
        </p:spPr>
      </p:pic>
      <p:pic>
        <p:nvPicPr>
          <p:cNvPr id="12299" name="Picture 11" descr="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4773613"/>
            <a:ext cx="1943100" cy="1319212"/>
          </a:xfrm>
          <a:prstGeom prst="rect">
            <a:avLst/>
          </a:prstGeom>
          <a:noFill/>
        </p:spPr>
      </p:pic>
      <p:pic>
        <p:nvPicPr>
          <p:cNvPr id="12300" name="Picture 12" descr="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1700213"/>
            <a:ext cx="2879725" cy="963612"/>
          </a:xfrm>
          <a:prstGeom prst="rect">
            <a:avLst/>
          </a:prstGeom>
          <a:noFill/>
        </p:spPr>
      </p:pic>
      <p:pic>
        <p:nvPicPr>
          <p:cNvPr id="12301" name="Picture 13" descr="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3284538"/>
            <a:ext cx="3090862" cy="29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575800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260350"/>
            <a:ext cx="576263" cy="409575"/>
          </a:xfrm>
          <a:prstGeom prst="rect">
            <a:avLst/>
          </a:prstGeom>
          <a:noFill/>
        </p:spPr>
      </p:pic>
      <p:pic>
        <p:nvPicPr>
          <p:cNvPr id="13324" name="Picture 12" descr="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765175"/>
            <a:ext cx="1943100" cy="1319213"/>
          </a:xfrm>
          <a:prstGeom prst="rect">
            <a:avLst/>
          </a:prstGeom>
          <a:noFill/>
        </p:spPr>
      </p:pic>
      <p:pic>
        <p:nvPicPr>
          <p:cNvPr id="13325" name="Picture 13" descr="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2759075"/>
            <a:ext cx="1943100" cy="1319213"/>
          </a:xfrm>
          <a:prstGeom prst="rect">
            <a:avLst/>
          </a:prstGeom>
          <a:noFill/>
        </p:spPr>
      </p:pic>
      <p:pic>
        <p:nvPicPr>
          <p:cNvPr id="13326" name="Picture 14" descr="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9200" y="4773613"/>
            <a:ext cx="1943100" cy="1319212"/>
          </a:xfrm>
          <a:prstGeom prst="rect">
            <a:avLst/>
          </a:prstGeom>
          <a:noFill/>
        </p:spPr>
      </p:pic>
      <p:pic>
        <p:nvPicPr>
          <p:cNvPr id="13327" name="Picture 15" descr="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765175"/>
            <a:ext cx="1943100" cy="1319213"/>
          </a:xfrm>
          <a:prstGeom prst="rect">
            <a:avLst/>
          </a:prstGeom>
          <a:noFill/>
        </p:spPr>
      </p:pic>
      <p:pic>
        <p:nvPicPr>
          <p:cNvPr id="13328" name="Picture 16" descr="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2759075"/>
            <a:ext cx="1943100" cy="1319213"/>
          </a:xfrm>
          <a:prstGeom prst="rect">
            <a:avLst/>
          </a:prstGeom>
          <a:noFill/>
        </p:spPr>
      </p:pic>
      <p:pic>
        <p:nvPicPr>
          <p:cNvPr id="13329" name="Picture 17" descr="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4773613"/>
            <a:ext cx="1943100" cy="1319212"/>
          </a:xfrm>
          <a:prstGeom prst="rect">
            <a:avLst/>
          </a:prstGeom>
          <a:noFill/>
        </p:spPr>
      </p:pic>
      <p:pic>
        <p:nvPicPr>
          <p:cNvPr id="13330" name="Picture 18" descr="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260350"/>
            <a:ext cx="590550" cy="409575"/>
          </a:xfrm>
          <a:prstGeom prst="rect">
            <a:avLst/>
          </a:prstGeom>
          <a:noFill/>
        </p:spPr>
      </p:pic>
      <p:pic>
        <p:nvPicPr>
          <p:cNvPr id="13331" name="Picture 19" descr="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2276475"/>
            <a:ext cx="611187" cy="411163"/>
          </a:xfrm>
          <a:prstGeom prst="rect">
            <a:avLst/>
          </a:prstGeom>
          <a:noFill/>
        </p:spPr>
      </p:pic>
      <p:pic>
        <p:nvPicPr>
          <p:cNvPr id="13332" name="Picture 20" descr="3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850" y="2276475"/>
            <a:ext cx="615950" cy="411163"/>
          </a:xfrm>
          <a:prstGeom prst="rect">
            <a:avLst/>
          </a:prstGeom>
          <a:noFill/>
        </p:spPr>
      </p:pic>
      <p:pic>
        <p:nvPicPr>
          <p:cNvPr id="13333" name="Picture 21" descr="3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825" y="4313238"/>
            <a:ext cx="608013" cy="411162"/>
          </a:xfrm>
          <a:prstGeom prst="rect">
            <a:avLst/>
          </a:prstGeom>
          <a:noFill/>
        </p:spPr>
      </p:pic>
      <p:pic>
        <p:nvPicPr>
          <p:cNvPr id="13334" name="Picture 22" descr="3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5825" y="4292600"/>
            <a:ext cx="596900" cy="409575"/>
          </a:xfrm>
          <a:prstGeom prst="rect">
            <a:avLst/>
          </a:prstGeom>
          <a:noFill/>
        </p:spPr>
      </p:pic>
      <p:pic>
        <p:nvPicPr>
          <p:cNvPr id="13335" name="Picture 23" descr="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005263"/>
            <a:ext cx="2192338" cy="2162175"/>
          </a:xfrm>
          <a:prstGeom prst="rect">
            <a:avLst/>
          </a:prstGeom>
          <a:noFill/>
        </p:spPr>
      </p:pic>
      <p:pic>
        <p:nvPicPr>
          <p:cNvPr id="13336" name="Picture 24" descr="3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4213" y="836613"/>
            <a:ext cx="3313112" cy="419100"/>
          </a:xfrm>
          <a:prstGeom prst="rect">
            <a:avLst/>
          </a:prstGeom>
          <a:noFill/>
        </p:spPr>
      </p:pic>
      <p:pic>
        <p:nvPicPr>
          <p:cNvPr id="13337" name="Picture 25" descr="3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7088" y="1700213"/>
            <a:ext cx="1185862" cy="280987"/>
          </a:xfrm>
          <a:prstGeom prst="rect">
            <a:avLst/>
          </a:prstGeom>
          <a:noFill/>
        </p:spPr>
      </p:pic>
      <p:pic>
        <p:nvPicPr>
          <p:cNvPr id="13338" name="Picture 26" descr="4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088" y="2205038"/>
            <a:ext cx="1185862" cy="280987"/>
          </a:xfrm>
          <a:prstGeom prst="rect">
            <a:avLst/>
          </a:prstGeom>
          <a:noFill/>
        </p:spPr>
      </p:pic>
      <p:pic>
        <p:nvPicPr>
          <p:cNvPr id="13339" name="Picture 27" descr="4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7088" y="2708275"/>
            <a:ext cx="1412875" cy="280988"/>
          </a:xfrm>
          <a:prstGeom prst="rect">
            <a:avLst/>
          </a:prstGeom>
          <a:noFill/>
        </p:spPr>
      </p:pic>
      <p:pic>
        <p:nvPicPr>
          <p:cNvPr id="13340" name="Picture 28" descr="4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7088" y="3213100"/>
            <a:ext cx="2881312" cy="280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第三回-1(修正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577388" cy="6970713"/>
          </a:xfrm>
          <a:prstGeom prst="rect">
            <a:avLst/>
          </a:prstGeom>
          <a:noFill/>
        </p:spPr>
      </p:pic>
      <p:pic>
        <p:nvPicPr>
          <p:cNvPr id="14341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33375"/>
            <a:ext cx="3656012" cy="1651000"/>
          </a:xfrm>
          <a:prstGeom prst="rect">
            <a:avLst/>
          </a:prstGeom>
          <a:noFill/>
        </p:spPr>
      </p:pic>
      <p:pic>
        <p:nvPicPr>
          <p:cNvPr id="14344" name="Picture 8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924175"/>
            <a:ext cx="1393825" cy="139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575800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765175"/>
            <a:ext cx="1443037" cy="1624013"/>
          </a:xfrm>
          <a:prstGeom prst="rect">
            <a:avLst/>
          </a:prstGeom>
          <a:noFill/>
        </p:spPr>
      </p:pic>
      <p:pic>
        <p:nvPicPr>
          <p:cNvPr id="15366" name="Picture 6" descr="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977900"/>
            <a:ext cx="5380038" cy="1193800"/>
          </a:xfrm>
          <a:prstGeom prst="rect">
            <a:avLst/>
          </a:prstGeom>
          <a:noFill/>
        </p:spPr>
      </p:pic>
      <p:pic>
        <p:nvPicPr>
          <p:cNvPr id="15367" name="Picture 7" descr="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346325"/>
            <a:ext cx="5380038" cy="1193800"/>
          </a:xfrm>
          <a:prstGeom prst="rect">
            <a:avLst/>
          </a:prstGeom>
          <a:noFill/>
        </p:spPr>
      </p:pic>
      <p:pic>
        <p:nvPicPr>
          <p:cNvPr id="15368" name="Picture 8" descr="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714750"/>
            <a:ext cx="5380038" cy="1193800"/>
          </a:xfrm>
          <a:prstGeom prst="rect">
            <a:avLst/>
          </a:prstGeom>
          <a:noFill/>
        </p:spPr>
      </p:pic>
      <p:pic>
        <p:nvPicPr>
          <p:cNvPr id="15369" name="Picture 9" descr="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5084763"/>
            <a:ext cx="5380038" cy="1193800"/>
          </a:xfrm>
          <a:prstGeom prst="rect">
            <a:avLst/>
          </a:prstGeom>
          <a:noFill/>
        </p:spPr>
      </p:pic>
      <p:pic>
        <p:nvPicPr>
          <p:cNvPr id="15371" name="Picture 11" descr="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4076700"/>
            <a:ext cx="2109788" cy="2281238"/>
          </a:xfrm>
          <a:prstGeom prst="rect">
            <a:avLst/>
          </a:prstGeom>
          <a:noFill/>
        </p:spPr>
      </p:pic>
      <p:pic>
        <p:nvPicPr>
          <p:cNvPr id="15373" name="Picture 13" descr="4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1700213"/>
            <a:ext cx="2286000" cy="671512"/>
          </a:xfrm>
          <a:prstGeom prst="rect">
            <a:avLst/>
          </a:prstGeom>
          <a:noFill/>
        </p:spPr>
      </p:pic>
      <p:pic>
        <p:nvPicPr>
          <p:cNvPr id="15374" name="Picture 14" descr="4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1863" y="3429000"/>
            <a:ext cx="2808287" cy="274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6838E-7 L -0.38298 0.0018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153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2833</TotalTime>
  <Words>0</Words>
  <Application>Microsoft Office PowerPoint</Application>
  <PresentationFormat>如螢幕大小 (4:3)</PresentationFormat>
  <Paragraphs>0</Paragraphs>
  <Slides>39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2" baseType="lpstr">
      <vt:lpstr>Arial</vt:lpstr>
      <vt:lpstr>新細明體</vt:lpstr>
      <vt:lpstr>預設簡報設計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未知的使用者</dc:creator>
  <cp:lastModifiedBy>PC</cp:lastModifiedBy>
  <cp:revision>124</cp:revision>
  <dcterms:created xsi:type="dcterms:W3CDTF">2016-01-01T03:37:44Z</dcterms:created>
  <dcterms:modified xsi:type="dcterms:W3CDTF">2017-02-10T06:11:15Z</dcterms:modified>
</cp:coreProperties>
</file>